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CB20-2EFC-A308-5455-A4FA1BA7F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AFB7E-2F85-DC98-FB4A-09F20867E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2FEF7-C185-B6BB-9712-88B564F5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E72D-C87C-45F3-B308-A099D0F43BE4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2567F-2B0C-2FB5-9B9C-79ED594D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625C6-DA00-5FCE-3527-C2675935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4CDF-89E9-48D4-B3C3-B9BBB1A0D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33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0F2E8-8D53-82A8-E9D6-054C451B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369D4-E09D-C975-36FB-26B0A7C70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DC17E-88EF-276D-9311-8B1F0C69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E72D-C87C-45F3-B308-A099D0F43BE4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693D9-8A29-594F-B729-D9574564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FC351-C9F5-95D0-F442-82AFE3EF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4CDF-89E9-48D4-B3C3-B9BBB1A0D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9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57193-A65C-2508-139C-51ACB8491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72884-67B4-3581-0AAE-FABB8AFAF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17C5A-380A-16BE-2789-93341224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E72D-C87C-45F3-B308-A099D0F43BE4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0F800-2836-F203-0142-B2EFBF81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A74B-3864-8C92-25FD-412F72CB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4CDF-89E9-48D4-B3C3-B9BBB1A0D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23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2D46-F0FE-7315-B654-86FC0440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729AE-F5FB-646C-991F-803B9BCE8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E3871-ECDD-028B-C407-4C586EE0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E72D-C87C-45F3-B308-A099D0F43BE4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A59B4-3DC6-4C84-35CF-9E3B51A5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1A99-78CD-AF9E-10C9-FDAFBD68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4CDF-89E9-48D4-B3C3-B9BBB1A0D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9602-53CA-81F3-3109-B592C917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3663D-8983-A018-D0E5-E225BB6BB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51E68-441D-C466-367A-72EBC111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E72D-C87C-45F3-B308-A099D0F43BE4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9878B-EE82-1C0B-83DE-AC9D6B6D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DECEE-C732-D6F0-AE28-06AA3084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4CDF-89E9-48D4-B3C3-B9BBB1A0D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8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FCA2-C863-17B3-6C1D-A9822A54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550B-8964-8C07-4149-595184378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F42E1-961A-81E6-43BA-8B10528B8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67BF2-2F9B-1E3F-3993-9A448E4D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E72D-C87C-45F3-B308-A099D0F43BE4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4A8C-E46A-8663-3A1E-95DCD6F5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7AF0F-339F-C3E3-CC88-177E5738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4CDF-89E9-48D4-B3C3-B9BBB1A0D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18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F947-070D-A87D-304C-E8171F55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D5058-BDE9-370E-5D56-48B62AD76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2866A-E93C-340C-C6BF-817669197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D558F-9D59-1D64-7429-753D60CD5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ABA86-216A-8C1F-3AD5-B03B445FD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3428F-A806-3305-40AF-E766CEAD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E72D-C87C-45F3-B308-A099D0F43BE4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23AD8-6E4C-2EAF-76F3-13F4FDB5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34032-3833-2E57-B973-6715E694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4CDF-89E9-48D4-B3C3-B9BBB1A0D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03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4878-8F05-0736-C228-EC2FA91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7E683-5EA1-CFCC-BFA0-48CEF435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E72D-C87C-45F3-B308-A099D0F43BE4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D6629-A549-32B0-A3D2-B2E0DFED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C52DB-454E-8437-8DDA-0D02BC2A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4CDF-89E9-48D4-B3C3-B9BBB1A0D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53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E58A2-1F25-F271-B5C9-AA4E2FE5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E72D-C87C-45F3-B308-A099D0F43BE4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378C8-1689-10BA-8275-AE780488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045A0-A2EC-BD9B-B481-464F21BF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4CDF-89E9-48D4-B3C3-B9BBB1A0D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5F66-454F-EB5D-51F1-A3D008AF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8725-37FC-CA59-0987-BA5592FA5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0E4D8-A880-6BF5-BDDC-E4E30437A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43217-0010-0FAB-8768-F1C6C1AF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E72D-C87C-45F3-B308-A099D0F43BE4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8F6E3-A52D-11DE-08FF-07BF2C1D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C4CD1-1BAD-C0DA-41E3-89326A6F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4CDF-89E9-48D4-B3C3-B9BBB1A0D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18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1447-2954-9714-FA37-06CD6095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68200-D9DE-402D-8BF3-7181BAE22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AD05F-4B9E-8703-F335-2C0A272D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55FB7-E6D7-8054-828D-E6D7E814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E72D-C87C-45F3-B308-A099D0F43BE4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3B083-B1FD-BD05-229E-445E64F5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3B002-9114-30F4-4105-0B736D98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54CDF-89E9-48D4-B3C3-B9BBB1A0D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19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6C308-DE43-5187-4FE7-7150D0DC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8787D-4DF0-04F4-C995-B9CAB8982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28A0D-FA10-40F5-993A-2C74E49B7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EE72D-C87C-45F3-B308-A099D0F43BE4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F4A79-BBBB-21E8-E034-CB30695B1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D01B4-A8C1-0DD5-42CC-AEC77616C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54CDF-89E9-48D4-B3C3-B9BBB1A0D7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33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803B56-E953-3896-6C96-0561DC87F501}"/>
              </a:ext>
            </a:extLst>
          </p:cNvPr>
          <p:cNvSpPr/>
          <p:nvPr/>
        </p:nvSpPr>
        <p:spPr>
          <a:xfrm>
            <a:off x="2997724" y="1065229"/>
            <a:ext cx="2403835" cy="386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You can win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27F61-0A14-689D-9EF2-1F350B6056B0}"/>
              </a:ext>
            </a:extLst>
          </p:cNvPr>
          <p:cNvSpPr/>
          <p:nvPr/>
        </p:nvSpPr>
        <p:spPr>
          <a:xfrm>
            <a:off x="2997724" y="1756528"/>
            <a:ext cx="2403835" cy="386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Shiv </a:t>
            </a:r>
            <a:r>
              <a:rPr lang="en-IN" dirty="0" err="1"/>
              <a:t>khara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EC3611-6906-96D5-8860-87EE74DAE3A2}"/>
              </a:ext>
            </a:extLst>
          </p:cNvPr>
          <p:cNvSpPr/>
          <p:nvPr/>
        </p:nvSpPr>
        <p:spPr>
          <a:xfrm>
            <a:off x="2997723" y="2446256"/>
            <a:ext cx="2403835" cy="386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6E916-2FE1-5501-4A94-A6914680ACA6}"/>
              </a:ext>
            </a:extLst>
          </p:cNvPr>
          <p:cNvSpPr txBox="1"/>
          <p:nvPr/>
        </p:nvSpPr>
        <p:spPr>
          <a:xfrm>
            <a:off x="1197204" y="1065229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Book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E6031-9593-A9F5-4392-E9E3D3E53400}"/>
              </a:ext>
            </a:extLst>
          </p:cNvPr>
          <p:cNvSpPr txBox="1"/>
          <p:nvPr/>
        </p:nvSpPr>
        <p:spPr>
          <a:xfrm>
            <a:off x="1197204" y="1737559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Author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CB82C-59C0-561D-C7E0-CCDA2AB89115}"/>
              </a:ext>
            </a:extLst>
          </p:cNvPr>
          <p:cNvSpPr txBox="1"/>
          <p:nvPr/>
        </p:nvSpPr>
        <p:spPr>
          <a:xfrm>
            <a:off x="1131216" y="2446256"/>
            <a:ext cx="18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Available Status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73AA6C-E2F8-A223-9FF9-4F09946D7848}"/>
              </a:ext>
            </a:extLst>
          </p:cNvPr>
          <p:cNvSpPr/>
          <p:nvPr/>
        </p:nvSpPr>
        <p:spPr>
          <a:xfrm>
            <a:off x="2545238" y="3172120"/>
            <a:ext cx="1197204" cy="386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5752E4-41B5-64BA-A4BA-284DA73E845B}"/>
              </a:ext>
            </a:extLst>
          </p:cNvPr>
          <p:cNvCxnSpPr/>
          <p:nvPr/>
        </p:nvCxnSpPr>
        <p:spPr>
          <a:xfrm>
            <a:off x="5740924" y="1922225"/>
            <a:ext cx="2450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98A265-B571-46A9-2D98-284D5D028209}"/>
              </a:ext>
            </a:extLst>
          </p:cNvPr>
          <p:cNvSpPr txBox="1"/>
          <p:nvPr/>
        </p:nvSpPr>
        <p:spPr>
          <a:xfrm>
            <a:off x="1348033" y="395926"/>
            <a:ext cx="239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Book.jsp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D39782-1662-19DE-FF22-B8AEE5277DAA}"/>
              </a:ext>
            </a:extLst>
          </p:cNvPr>
          <p:cNvSpPr txBox="1"/>
          <p:nvPr/>
        </p:nvSpPr>
        <p:spPr>
          <a:xfrm>
            <a:off x="8191893" y="1737559"/>
            <a:ext cx="2394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Process_addbook.jsp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0FAD7E-AFF3-3A57-EB8E-9FA5725D2DC1}"/>
              </a:ext>
            </a:extLst>
          </p:cNvPr>
          <p:cNvSpPr/>
          <p:nvPr/>
        </p:nvSpPr>
        <p:spPr>
          <a:xfrm>
            <a:off x="8542256" y="3554749"/>
            <a:ext cx="2403835" cy="386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You can win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A86BF3-C1D3-36A0-FF93-55A92F5F5A8E}"/>
              </a:ext>
            </a:extLst>
          </p:cNvPr>
          <p:cNvSpPr/>
          <p:nvPr/>
        </p:nvSpPr>
        <p:spPr>
          <a:xfrm>
            <a:off x="8542256" y="4246048"/>
            <a:ext cx="2403835" cy="386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Shiv Khara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994DB-C18F-43A0-4CF3-2A9821AD1D9A}"/>
              </a:ext>
            </a:extLst>
          </p:cNvPr>
          <p:cNvSpPr/>
          <p:nvPr/>
        </p:nvSpPr>
        <p:spPr>
          <a:xfrm>
            <a:off x="8542255" y="4935776"/>
            <a:ext cx="2403835" cy="386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23825E-6DCE-8624-B8C1-F6A850EE9C2C}"/>
              </a:ext>
            </a:extLst>
          </p:cNvPr>
          <p:cNvSpPr txBox="1"/>
          <p:nvPr/>
        </p:nvSpPr>
        <p:spPr>
          <a:xfrm>
            <a:off x="6741736" y="3554749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Book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A6C6D4-BC66-B8EC-CB29-5705F6D54D62}"/>
              </a:ext>
            </a:extLst>
          </p:cNvPr>
          <p:cNvSpPr txBox="1"/>
          <p:nvPr/>
        </p:nvSpPr>
        <p:spPr>
          <a:xfrm>
            <a:off x="6741736" y="4227079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Author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D0A45F-35D3-4318-79F3-8256C44717AB}"/>
              </a:ext>
            </a:extLst>
          </p:cNvPr>
          <p:cNvSpPr txBox="1"/>
          <p:nvPr/>
        </p:nvSpPr>
        <p:spPr>
          <a:xfrm>
            <a:off x="6675748" y="4935776"/>
            <a:ext cx="1866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Available Status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E45DCA-3FBD-2B6F-2E3C-2DC0F5F4F3C0}"/>
              </a:ext>
            </a:extLst>
          </p:cNvPr>
          <p:cNvSpPr/>
          <p:nvPr/>
        </p:nvSpPr>
        <p:spPr>
          <a:xfrm>
            <a:off x="8089770" y="5661640"/>
            <a:ext cx="1197204" cy="386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Update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FA3A2E-B61F-5B81-B8DC-0D0FB003073A}"/>
              </a:ext>
            </a:extLst>
          </p:cNvPr>
          <p:cNvCxnSpPr/>
          <p:nvPr/>
        </p:nvCxnSpPr>
        <p:spPr>
          <a:xfrm>
            <a:off x="9511645" y="2253006"/>
            <a:ext cx="0" cy="98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A817ED6-D4D9-84D3-FD89-14CAF215E8FE}"/>
              </a:ext>
            </a:extLst>
          </p:cNvPr>
          <p:cNvSpPr/>
          <p:nvPr/>
        </p:nvSpPr>
        <p:spPr>
          <a:xfrm>
            <a:off x="9825873" y="5661640"/>
            <a:ext cx="1197204" cy="386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Delete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C69104-402F-7849-68A0-AA3371C6A7E8}"/>
              </a:ext>
            </a:extLst>
          </p:cNvPr>
          <p:cNvSpPr txBox="1"/>
          <p:nvPr/>
        </p:nvSpPr>
        <p:spPr>
          <a:xfrm>
            <a:off x="2997723" y="5000921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Process_updatebook.jsp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399C78-1DD6-F795-DC05-654F6CC4F0CE}"/>
              </a:ext>
            </a:extLst>
          </p:cNvPr>
          <p:cNvCxnSpPr/>
          <p:nvPr/>
        </p:nvCxnSpPr>
        <p:spPr>
          <a:xfrm flipH="1" flipV="1">
            <a:off x="5901179" y="5305108"/>
            <a:ext cx="1875934" cy="614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4AF831F-DCAA-3AC5-DBB7-815429AEBE60}"/>
              </a:ext>
            </a:extLst>
          </p:cNvPr>
          <p:cNvSpPr txBox="1"/>
          <p:nvPr/>
        </p:nvSpPr>
        <p:spPr>
          <a:xfrm>
            <a:off x="2997723" y="5995449"/>
            <a:ext cx="27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Process_deletebook.jsp</a:t>
            </a:r>
            <a:endParaRPr lang="en-I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F6536C-185E-E0AF-2B0D-9A6239945FDC}"/>
              </a:ext>
            </a:extLst>
          </p:cNvPr>
          <p:cNvCxnSpPr/>
          <p:nvPr/>
        </p:nvCxnSpPr>
        <p:spPr>
          <a:xfrm flipH="1">
            <a:off x="5288437" y="6048139"/>
            <a:ext cx="5015060" cy="24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93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Gopikannan S</dc:creator>
  <cp:lastModifiedBy>Gopikannan S</cp:lastModifiedBy>
  <cp:revision>1</cp:revision>
  <dcterms:created xsi:type="dcterms:W3CDTF">2025-07-23T15:27:19Z</dcterms:created>
  <dcterms:modified xsi:type="dcterms:W3CDTF">2025-07-23T16:33:50Z</dcterms:modified>
</cp:coreProperties>
</file>