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316" r:id="rId3"/>
    <p:sldId id="311" r:id="rId4"/>
    <p:sldId id="312" r:id="rId5"/>
    <p:sldId id="313" r:id="rId6"/>
    <p:sldId id="310" r:id="rId7"/>
    <p:sldId id="315" r:id="rId8"/>
    <p:sldId id="314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289D1-26A9-3EB0-470A-FE1C225FCAF4}" v="110" dt="2024-12-10T12:15:13.325"/>
    <p1510:client id="{3D2487FC-917A-E471-07FB-398EF0073E22}" v="462" dt="2024-12-10T12:07:3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393F6-407A-4FE3-82D4-C0B721EFA4B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424D9-8C40-4CD4-8F92-1090CCE94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use Keycloak</a:t>
          </a:r>
        </a:p>
      </dgm:t>
    </dgm:pt>
    <dgm:pt modelId="{D7CDC028-51A0-49DC-B2BF-CEC58890D352}" type="parTrans" cxnId="{01D3E97B-6036-49F9-92C2-3C04CE70984C}">
      <dgm:prSet/>
      <dgm:spPr/>
      <dgm:t>
        <a:bodyPr/>
        <a:lstStyle/>
        <a:p>
          <a:endParaRPr lang="en-US"/>
        </a:p>
      </dgm:t>
    </dgm:pt>
    <dgm:pt modelId="{1EF2CB8A-DA6B-4141-845C-A56AEB29DAE7}" type="sibTrans" cxnId="{01D3E97B-6036-49F9-92C2-3C04CE70984C}">
      <dgm:prSet/>
      <dgm:spPr/>
      <dgm:t>
        <a:bodyPr/>
        <a:lstStyle/>
        <a:p>
          <a:endParaRPr lang="en-US"/>
        </a:p>
      </dgm:t>
    </dgm:pt>
    <dgm:pt modelId="{52029AF9-48E2-4085-A606-A6D9D684B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Delegate authentication with Authorization code flow</a:t>
          </a:r>
        </a:p>
      </dgm:t>
    </dgm:pt>
    <dgm:pt modelId="{9567D8B1-94D4-449C-807F-03FACD003501}" type="parTrans" cxnId="{37F38DFA-DE81-4DC3-999E-042E24968C88}">
      <dgm:prSet/>
      <dgm:spPr/>
      <dgm:t>
        <a:bodyPr/>
        <a:lstStyle/>
        <a:p>
          <a:endParaRPr lang="en-US"/>
        </a:p>
      </dgm:t>
    </dgm:pt>
    <dgm:pt modelId="{4220A267-EA21-4049-96A1-13EE3C06F4F0}" type="sibTrans" cxnId="{37F38DFA-DE81-4DC3-999E-042E24968C88}">
      <dgm:prSet/>
      <dgm:spPr/>
      <dgm:t>
        <a:bodyPr/>
        <a:lstStyle/>
        <a:p>
          <a:endParaRPr lang="en-US"/>
        </a:p>
      </dgm:t>
    </dgm:pt>
    <dgm:pt modelId="{CFE839CE-063D-476B-83B9-0BBD0D21A6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Setup Keycloak</a:t>
          </a:r>
        </a:p>
      </dgm:t>
    </dgm:pt>
    <dgm:pt modelId="{7E21B66D-2DBD-444B-9E20-3D956C5EC96E}" type="parTrans" cxnId="{A1EB93F4-92AD-4E38-80C4-F8DF3A5F5E4C}">
      <dgm:prSet/>
      <dgm:spPr/>
      <dgm:t>
        <a:bodyPr/>
        <a:lstStyle/>
        <a:p>
          <a:endParaRPr lang="en-US"/>
        </a:p>
      </dgm:t>
    </dgm:pt>
    <dgm:pt modelId="{927DDFF1-7010-4728-B668-D0B21D214928}" type="sibTrans" cxnId="{A1EB93F4-92AD-4E38-80C4-F8DF3A5F5E4C}">
      <dgm:prSet/>
      <dgm:spPr/>
      <dgm:t>
        <a:bodyPr/>
        <a:lstStyle/>
        <a:p>
          <a:endParaRPr lang="en-US"/>
        </a:p>
      </dgm:t>
    </dgm:pt>
    <dgm:pt modelId="{F14192CF-2AA7-4FEF-A2F5-15B4919B2C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Setup Flask app</a:t>
          </a:r>
        </a:p>
      </dgm:t>
    </dgm:pt>
    <dgm:pt modelId="{C495714A-C482-46D6-9B09-5BCA5A585EB7}" type="parTrans" cxnId="{CEBB4F85-5D3F-41D8-8A21-51AB6DDD5B93}">
      <dgm:prSet/>
      <dgm:spPr/>
      <dgm:t>
        <a:bodyPr/>
        <a:lstStyle/>
        <a:p>
          <a:endParaRPr lang="en-US"/>
        </a:p>
      </dgm:t>
    </dgm:pt>
    <dgm:pt modelId="{D89B0203-6680-46DC-AF6D-7BFBF8FF2DCF}" type="sibTrans" cxnId="{CEBB4F85-5D3F-41D8-8A21-51AB6DDD5B93}">
      <dgm:prSet/>
      <dgm:spPr/>
      <dgm:t>
        <a:bodyPr/>
        <a:lstStyle/>
        <a:p>
          <a:endParaRPr lang="en-US"/>
        </a:p>
      </dgm:t>
    </dgm:pt>
    <dgm:pt modelId="{118F8BD1-0AA8-41E7-A6B4-B491A49F3B1B}" type="pres">
      <dgm:prSet presAssocID="{18B393F6-407A-4FE3-82D4-C0B721EFA4B4}" presName="vert0" presStyleCnt="0">
        <dgm:presLayoutVars>
          <dgm:dir/>
          <dgm:animOne val="branch"/>
          <dgm:animLvl val="lvl"/>
        </dgm:presLayoutVars>
      </dgm:prSet>
      <dgm:spPr/>
    </dgm:pt>
    <dgm:pt modelId="{FB000163-AADF-410A-B2DF-522F9092F672}" type="pres">
      <dgm:prSet presAssocID="{FB6424D9-8C40-4CD4-8F92-1090CCE94711}" presName="thickLine" presStyleLbl="alignNode1" presStyleIdx="0" presStyleCnt="4"/>
      <dgm:spPr/>
    </dgm:pt>
    <dgm:pt modelId="{9E442EF1-418E-432F-9FC9-D741E6BB256B}" type="pres">
      <dgm:prSet presAssocID="{FB6424D9-8C40-4CD4-8F92-1090CCE94711}" presName="horz1" presStyleCnt="0"/>
      <dgm:spPr/>
    </dgm:pt>
    <dgm:pt modelId="{1E752289-8BB9-452D-B9E0-85F0D0E87CFA}" type="pres">
      <dgm:prSet presAssocID="{FB6424D9-8C40-4CD4-8F92-1090CCE94711}" presName="tx1" presStyleLbl="revTx" presStyleIdx="0" presStyleCnt="4"/>
      <dgm:spPr/>
    </dgm:pt>
    <dgm:pt modelId="{2FB2D0C7-D0FA-4C71-8A10-E21B2C12855D}" type="pres">
      <dgm:prSet presAssocID="{FB6424D9-8C40-4CD4-8F92-1090CCE94711}" presName="vert1" presStyleCnt="0"/>
      <dgm:spPr/>
    </dgm:pt>
    <dgm:pt modelId="{50F032F2-F14E-46EC-833C-406D45646A7E}" type="pres">
      <dgm:prSet presAssocID="{52029AF9-48E2-4085-A606-A6D9D684B90F}" presName="thickLine" presStyleLbl="alignNode1" presStyleIdx="1" presStyleCnt="4"/>
      <dgm:spPr/>
    </dgm:pt>
    <dgm:pt modelId="{7165C845-4A44-48BB-9F41-53D3C2C09D38}" type="pres">
      <dgm:prSet presAssocID="{52029AF9-48E2-4085-A606-A6D9D684B90F}" presName="horz1" presStyleCnt="0"/>
      <dgm:spPr/>
    </dgm:pt>
    <dgm:pt modelId="{3BB91C1A-C860-4E3F-A960-8B3DDD1081AB}" type="pres">
      <dgm:prSet presAssocID="{52029AF9-48E2-4085-A606-A6D9D684B90F}" presName="tx1" presStyleLbl="revTx" presStyleIdx="1" presStyleCnt="4"/>
      <dgm:spPr/>
    </dgm:pt>
    <dgm:pt modelId="{489DF488-8748-46FB-AAF4-4FF4A4529B8A}" type="pres">
      <dgm:prSet presAssocID="{52029AF9-48E2-4085-A606-A6D9D684B90F}" presName="vert1" presStyleCnt="0"/>
      <dgm:spPr/>
    </dgm:pt>
    <dgm:pt modelId="{CEA5082D-4B42-4E71-A4D4-2D45C1202AAF}" type="pres">
      <dgm:prSet presAssocID="{CFE839CE-063D-476B-83B9-0BBD0D21A6BC}" presName="thickLine" presStyleLbl="alignNode1" presStyleIdx="2" presStyleCnt="4"/>
      <dgm:spPr/>
    </dgm:pt>
    <dgm:pt modelId="{607492D7-1A7B-4D4F-885C-CB2F8FADEFDE}" type="pres">
      <dgm:prSet presAssocID="{CFE839CE-063D-476B-83B9-0BBD0D21A6BC}" presName="horz1" presStyleCnt="0"/>
      <dgm:spPr/>
    </dgm:pt>
    <dgm:pt modelId="{6F628A8E-E53E-4ED8-82B8-90693B670714}" type="pres">
      <dgm:prSet presAssocID="{CFE839CE-063D-476B-83B9-0BBD0D21A6BC}" presName="tx1" presStyleLbl="revTx" presStyleIdx="2" presStyleCnt="4"/>
      <dgm:spPr/>
    </dgm:pt>
    <dgm:pt modelId="{6580C399-6705-4518-A64F-6A26C40827E8}" type="pres">
      <dgm:prSet presAssocID="{CFE839CE-063D-476B-83B9-0BBD0D21A6BC}" presName="vert1" presStyleCnt="0"/>
      <dgm:spPr/>
    </dgm:pt>
    <dgm:pt modelId="{1A83A744-3F6B-436F-A14C-403EDD9E30CB}" type="pres">
      <dgm:prSet presAssocID="{F14192CF-2AA7-4FEF-A2F5-15B4919B2CAE}" presName="thickLine" presStyleLbl="alignNode1" presStyleIdx="3" presStyleCnt="4"/>
      <dgm:spPr/>
    </dgm:pt>
    <dgm:pt modelId="{A1B3B969-E312-4E2A-ACF8-0D65F29F3303}" type="pres">
      <dgm:prSet presAssocID="{F14192CF-2AA7-4FEF-A2F5-15B4919B2CAE}" presName="horz1" presStyleCnt="0"/>
      <dgm:spPr/>
    </dgm:pt>
    <dgm:pt modelId="{BA0733EA-6621-424F-B1E1-9C86764FD09B}" type="pres">
      <dgm:prSet presAssocID="{F14192CF-2AA7-4FEF-A2F5-15B4919B2CAE}" presName="tx1" presStyleLbl="revTx" presStyleIdx="3" presStyleCnt="4"/>
      <dgm:spPr/>
    </dgm:pt>
    <dgm:pt modelId="{40754597-5E5E-4D18-A517-C149919AB847}" type="pres">
      <dgm:prSet presAssocID="{F14192CF-2AA7-4FEF-A2F5-15B4919B2CAE}" presName="vert1" presStyleCnt="0"/>
      <dgm:spPr/>
    </dgm:pt>
  </dgm:ptLst>
  <dgm:cxnLst>
    <dgm:cxn modelId="{831AF201-5B7D-47E5-9714-B6EA44903980}" type="presOf" srcId="{18B393F6-407A-4FE3-82D4-C0B721EFA4B4}" destId="{118F8BD1-0AA8-41E7-A6B4-B491A49F3B1B}" srcOrd="0" destOrd="0" presId="urn:microsoft.com/office/officeart/2008/layout/LinedList"/>
    <dgm:cxn modelId="{8DFE0002-9398-49CD-9EC0-0E0811971D73}" type="presOf" srcId="{CFE839CE-063D-476B-83B9-0BBD0D21A6BC}" destId="{6F628A8E-E53E-4ED8-82B8-90693B670714}" srcOrd="0" destOrd="0" presId="urn:microsoft.com/office/officeart/2008/layout/LinedList"/>
    <dgm:cxn modelId="{6FA96E3E-9B0E-4989-8A95-368FF2030E5E}" type="presOf" srcId="{FB6424D9-8C40-4CD4-8F92-1090CCE94711}" destId="{1E752289-8BB9-452D-B9E0-85F0D0E87CFA}" srcOrd="0" destOrd="0" presId="urn:microsoft.com/office/officeart/2008/layout/LinedList"/>
    <dgm:cxn modelId="{36FD3746-CC08-4351-8E3D-18D55CBBC016}" type="presOf" srcId="{52029AF9-48E2-4085-A606-A6D9D684B90F}" destId="{3BB91C1A-C860-4E3F-A960-8B3DDD1081AB}" srcOrd="0" destOrd="0" presId="urn:microsoft.com/office/officeart/2008/layout/LinedList"/>
    <dgm:cxn modelId="{B472FD77-4006-4DEE-810C-685525CCE04B}" type="presOf" srcId="{F14192CF-2AA7-4FEF-A2F5-15B4919B2CAE}" destId="{BA0733EA-6621-424F-B1E1-9C86764FD09B}" srcOrd="0" destOrd="0" presId="urn:microsoft.com/office/officeart/2008/layout/LinedList"/>
    <dgm:cxn modelId="{01D3E97B-6036-49F9-92C2-3C04CE70984C}" srcId="{18B393F6-407A-4FE3-82D4-C0B721EFA4B4}" destId="{FB6424D9-8C40-4CD4-8F92-1090CCE94711}" srcOrd="0" destOrd="0" parTransId="{D7CDC028-51A0-49DC-B2BF-CEC58890D352}" sibTransId="{1EF2CB8A-DA6B-4141-845C-A56AEB29DAE7}"/>
    <dgm:cxn modelId="{CEBB4F85-5D3F-41D8-8A21-51AB6DDD5B93}" srcId="{18B393F6-407A-4FE3-82D4-C0B721EFA4B4}" destId="{F14192CF-2AA7-4FEF-A2F5-15B4919B2CAE}" srcOrd="3" destOrd="0" parTransId="{C495714A-C482-46D6-9B09-5BCA5A585EB7}" sibTransId="{D89B0203-6680-46DC-AF6D-7BFBF8FF2DCF}"/>
    <dgm:cxn modelId="{A1EB93F4-92AD-4E38-80C4-F8DF3A5F5E4C}" srcId="{18B393F6-407A-4FE3-82D4-C0B721EFA4B4}" destId="{CFE839CE-063D-476B-83B9-0BBD0D21A6BC}" srcOrd="2" destOrd="0" parTransId="{7E21B66D-2DBD-444B-9E20-3D956C5EC96E}" sibTransId="{927DDFF1-7010-4728-B668-D0B21D214928}"/>
    <dgm:cxn modelId="{37F38DFA-DE81-4DC3-999E-042E24968C88}" srcId="{18B393F6-407A-4FE3-82D4-C0B721EFA4B4}" destId="{52029AF9-48E2-4085-A606-A6D9D684B90F}" srcOrd="1" destOrd="0" parTransId="{9567D8B1-94D4-449C-807F-03FACD003501}" sibTransId="{4220A267-EA21-4049-96A1-13EE3C06F4F0}"/>
    <dgm:cxn modelId="{0925ABCA-C0B3-47D2-9CF5-DD664E64B77E}" type="presParOf" srcId="{118F8BD1-0AA8-41E7-A6B4-B491A49F3B1B}" destId="{FB000163-AADF-410A-B2DF-522F9092F672}" srcOrd="0" destOrd="0" presId="urn:microsoft.com/office/officeart/2008/layout/LinedList"/>
    <dgm:cxn modelId="{2732811A-FDC5-45CB-B125-9E53AD2E3D3C}" type="presParOf" srcId="{118F8BD1-0AA8-41E7-A6B4-B491A49F3B1B}" destId="{9E442EF1-418E-432F-9FC9-D741E6BB256B}" srcOrd="1" destOrd="0" presId="urn:microsoft.com/office/officeart/2008/layout/LinedList"/>
    <dgm:cxn modelId="{A20995A1-2DA6-4464-966F-E80AD293E2C5}" type="presParOf" srcId="{9E442EF1-418E-432F-9FC9-D741E6BB256B}" destId="{1E752289-8BB9-452D-B9E0-85F0D0E87CFA}" srcOrd="0" destOrd="0" presId="urn:microsoft.com/office/officeart/2008/layout/LinedList"/>
    <dgm:cxn modelId="{21B4863A-0730-44CB-A87E-89ACA39C2B67}" type="presParOf" srcId="{9E442EF1-418E-432F-9FC9-D741E6BB256B}" destId="{2FB2D0C7-D0FA-4C71-8A10-E21B2C12855D}" srcOrd="1" destOrd="0" presId="urn:microsoft.com/office/officeart/2008/layout/LinedList"/>
    <dgm:cxn modelId="{A91A9FA9-03EE-42C8-AFED-507F6A24753D}" type="presParOf" srcId="{118F8BD1-0AA8-41E7-A6B4-B491A49F3B1B}" destId="{50F032F2-F14E-46EC-833C-406D45646A7E}" srcOrd="2" destOrd="0" presId="urn:microsoft.com/office/officeart/2008/layout/LinedList"/>
    <dgm:cxn modelId="{EAEE55ED-17F6-40E7-AA3D-B9C1611E6072}" type="presParOf" srcId="{118F8BD1-0AA8-41E7-A6B4-B491A49F3B1B}" destId="{7165C845-4A44-48BB-9F41-53D3C2C09D38}" srcOrd="3" destOrd="0" presId="urn:microsoft.com/office/officeart/2008/layout/LinedList"/>
    <dgm:cxn modelId="{BDFED700-C443-4EDF-8032-943342434B49}" type="presParOf" srcId="{7165C845-4A44-48BB-9F41-53D3C2C09D38}" destId="{3BB91C1A-C860-4E3F-A960-8B3DDD1081AB}" srcOrd="0" destOrd="0" presId="urn:microsoft.com/office/officeart/2008/layout/LinedList"/>
    <dgm:cxn modelId="{396E5852-168F-4181-A28B-F8B19E0F4242}" type="presParOf" srcId="{7165C845-4A44-48BB-9F41-53D3C2C09D38}" destId="{489DF488-8748-46FB-AAF4-4FF4A4529B8A}" srcOrd="1" destOrd="0" presId="urn:microsoft.com/office/officeart/2008/layout/LinedList"/>
    <dgm:cxn modelId="{18985315-C888-46D5-9959-C2556D885693}" type="presParOf" srcId="{118F8BD1-0AA8-41E7-A6B4-B491A49F3B1B}" destId="{CEA5082D-4B42-4E71-A4D4-2D45C1202AAF}" srcOrd="4" destOrd="0" presId="urn:microsoft.com/office/officeart/2008/layout/LinedList"/>
    <dgm:cxn modelId="{E339F45A-77A4-4EB3-8BFC-6ACDD15A0E75}" type="presParOf" srcId="{118F8BD1-0AA8-41E7-A6B4-B491A49F3B1B}" destId="{607492D7-1A7B-4D4F-885C-CB2F8FADEFDE}" srcOrd="5" destOrd="0" presId="urn:microsoft.com/office/officeart/2008/layout/LinedList"/>
    <dgm:cxn modelId="{E9D5A813-74F9-4728-B7E1-3992BED66B6F}" type="presParOf" srcId="{607492D7-1A7B-4D4F-885C-CB2F8FADEFDE}" destId="{6F628A8E-E53E-4ED8-82B8-90693B670714}" srcOrd="0" destOrd="0" presId="urn:microsoft.com/office/officeart/2008/layout/LinedList"/>
    <dgm:cxn modelId="{091CBBCD-5F4C-4799-8785-E3039383306D}" type="presParOf" srcId="{607492D7-1A7B-4D4F-885C-CB2F8FADEFDE}" destId="{6580C399-6705-4518-A64F-6A26C40827E8}" srcOrd="1" destOrd="0" presId="urn:microsoft.com/office/officeart/2008/layout/LinedList"/>
    <dgm:cxn modelId="{DE28A8AB-3C15-43C4-839C-010796CB09D8}" type="presParOf" srcId="{118F8BD1-0AA8-41E7-A6B4-B491A49F3B1B}" destId="{1A83A744-3F6B-436F-A14C-403EDD9E30CB}" srcOrd="6" destOrd="0" presId="urn:microsoft.com/office/officeart/2008/layout/LinedList"/>
    <dgm:cxn modelId="{B56C02C2-F975-4D41-A64E-35CEC9B9CBE1}" type="presParOf" srcId="{118F8BD1-0AA8-41E7-A6B4-B491A49F3B1B}" destId="{A1B3B969-E312-4E2A-ACF8-0D65F29F3303}" srcOrd="7" destOrd="0" presId="urn:microsoft.com/office/officeart/2008/layout/LinedList"/>
    <dgm:cxn modelId="{C84BF50D-228D-497F-92D1-99B77F311CA6}" type="presParOf" srcId="{A1B3B969-E312-4E2A-ACF8-0D65F29F3303}" destId="{BA0733EA-6621-424F-B1E1-9C86764FD09B}" srcOrd="0" destOrd="0" presId="urn:microsoft.com/office/officeart/2008/layout/LinedList"/>
    <dgm:cxn modelId="{48DF3328-0147-4A9F-862B-2452FB5FE479}" type="presParOf" srcId="{A1B3B969-E312-4E2A-ACF8-0D65F29F3303}" destId="{40754597-5E5E-4D18-A517-C149919AB8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7E603D-A2F3-499D-B424-348195A84F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42496C-D724-432F-8E3D-B73F50EB02C2}">
      <dgm:prSet/>
      <dgm:spPr/>
      <dgm:t>
        <a:bodyPr/>
        <a:lstStyle/>
        <a:p>
          <a:r>
            <a:rPr lang="en-US"/>
            <a:t>Users database, login screen, user registration, two factor etc.</a:t>
          </a:r>
        </a:p>
      </dgm:t>
    </dgm:pt>
    <dgm:pt modelId="{D6AE8F14-0AF1-410C-82D1-A4E1BCDDB0D3}" type="parTrans" cxnId="{94A6E01C-8709-45B3-AABB-A838071A2B26}">
      <dgm:prSet/>
      <dgm:spPr/>
      <dgm:t>
        <a:bodyPr/>
        <a:lstStyle/>
        <a:p>
          <a:endParaRPr lang="en-US"/>
        </a:p>
      </dgm:t>
    </dgm:pt>
    <dgm:pt modelId="{B6A7BB24-7BEB-48B1-A5CD-027CD3182CFC}" type="sibTrans" cxnId="{94A6E01C-8709-45B3-AABB-A838071A2B26}">
      <dgm:prSet/>
      <dgm:spPr/>
      <dgm:t>
        <a:bodyPr/>
        <a:lstStyle/>
        <a:p>
          <a:endParaRPr lang="en-US"/>
        </a:p>
      </dgm:t>
    </dgm:pt>
    <dgm:pt modelId="{48E05DBF-4199-4FB0-83C3-F4CD740A3464}">
      <dgm:prSet/>
      <dgm:spPr/>
      <dgm:t>
        <a:bodyPr/>
        <a:lstStyle/>
        <a:p>
          <a:r>
            <a:rPr lang="en-US"/>
            <a:t>Security best practices out of the box &amp; configured easily with admin portal</a:t>
          </a:r>
        </a:p>
      </dgm:t>
    </dgm:pt>
    <dgm:pt modelId="{EC5CDB10-9EBB-42F4-93E5-2D6F2C950C68}" type="parTrans" cxnId="{77A3EF74-2431-4006-833E-F8B2D740DA81}">
      <dgm:prSet/>
      <dgm:spPr/>
      <dgm:t>
        <a:bodyPr/>
        <a:lstStyle/>
        <a:p>
          <a:endParaRPr lang="en-US"/>
        </a:p>
      </dgm:t>
    </dgm:pt>
    <dgm:pt modelId="{E4115E2B-1BD7-4F13-9A9C-E324C2E5151B}" type="sibTrans" cxnId="{77A3EF74-2431-4006-833E-F8B2D740DA81}">
      <dgm:prSet/>
      <dgm:spPr/>
      <dgm:t>
        <a:bodyPr/>
        <a:lstStyle/>
        <a:p>
          <a:endParaRPr lang="en-US"/>
        </a:p>
      </dgm:t>
    </dgm:pt>
    <dgm:pt modelId="{938A78F0-6F39-4B27-B03C-01892C397B7A}">
      <dgm:prSet/>
      <dgm:spPr/>
      <dgm:t>
        <a:bodyPr/>
        <a:lstStyle/>
        <a:p>
          <a:r>
            <a:rPr lang="en-US"/>
            <a:t>Need not maintain a database to securely store user data</a:t>
          </a:r>
        </a:p>
      </dgm:t>
    </dgm:pt>
    <dgm:pt modelId="{609E8DC4-6D71-4281-8927-6A2F0D61B7E9}" type="parTrans" cxnId="{E18378A6-2205-4DE8-BF31-7605E6680CAB}">
      <dgm:prSet/>
      <dgm:spPr/>
      <dgm:t>
        <a:bodyPr/>
        <a:lstStyle/>
        <a:p>
          <a:endParaRPr lang="en-US"/>
        </a:p>
      </dgm:t>
    </dgm:pt>
    <dgm:pt modelId="{E32167BC-7DDF-4605-9962-553EF26E2525}" type="sibTrans" cxnId="{E18378A6-2205-4DE8-BF31-7605E6680CAB}">
      <dgm:prSet/>
      <dgm:spPr/>
      <dgm:t>
        <a:bodyPr/>
        <a:lstStyle/>
        <a:p>
          <a:endParaRPr lang="en-US"/>
        </a:p>
      </dgm:t>
    </dgm:pt>
    <dgm:pt modelId="{CEFA5968-1527-47E7-8DC7-9CBF44E32BED}">
      <dgm:prSet/>
      <dgm:spPr/>
      <dgm:t>
        <a:bodyPr/>
        <a:lstStyle/>
        <a:p>
          <a:r>
            <a:rPr lang="en-US"/>
            <a:t>Single Sign On (SSO) possible for multiple web applications with Keycloak since user logins are handled by Keycloak</a:t>
          </a:r>
        </a:p>
      </dgm:t>
    </dgm:pt>
    <dgm:pt modelId="{3C01433D-857C-4248-A0B2-921065D3A9CB}" type="parTrans" cxnId="{5757CE61-3707-4806-B73D-1962D8D2116E}">
      <dgm:prSet/>
      <dgm:spPr/>
      <dgm:t>
        <a:bodyPr/>
        <a:lstStyle/>
        <a:p>
          <a:endParaRPr lang="en-US"/>
        </a:p>
      </dgm:t>
    </dgm:pt>
    <dgm:pt modelId="{D3F984F6-34B8-4297-80F5-3712383BE42E}" type="sibTrans" cxnId="{5757CE61-3707-4806-B73D-1962D8D2116E}">
      <dgm:prSet/>
      <dgm:spPr/>
      <dgm:t>
        <a:bodyPr/>
        <a:lstStyle/>
        <a:p>
          <a:endParaRPr lang="en-US"/>
        </a:p>
      </dgm:t>
    </dgm:pt>
    <dgm:pt modelId="{1000DB57-5FC6-4136-9D1B-FC2EB7542961}" type="pres">
      <dgm:prSet presAssocID="{5A7E603D-A2F3-499D-B424-348195A84FB2}" presName="vert0" presStyleCnt="0">
        <dgm:presLayoutVars>
          <dgm:dir/>
          <dgm:animOne val="branch"/>
          <dgm:animLvl val="lvl"/>
        </dgm:presLayoutVars>
      </dgm:prSet>
      <dgm:spPr/>
    </dgm:pt>
    <dgm:pt modelId="{F6AF94E4-5441-43C7-8F0E-030ECAAC8AEB}" type="pres">
      <dgm:prSet presAssocID="{8C42496C-D724-432F-8E3D-B73F50EB02C2}" presName="thickLine" presStyleLbl="alignNode1" presStyleIdx="0" presStyleCnt="4"/>
      <dgm:spPr/>
    </dgm:pt>
    <dgm:pt modelId="{6F7D174C-1E8E-4A94-9B03-7B0E6248C905}" type="pres">
      <dgm:prSet presAssocID="{8C42496C-D724-432F-8E3D-B73F50EB02C2}" presName="horz1" presStyleCnt="0"/>
      <dgm:spPr/>
    </dgm:pt>
    <dgm:pt modelId="{9543FDD8-115D-4CB8-880D-1CF03DF993BA}" type="pres">
      <dgm:prSet presAssocID="{8C42496C-D724-432F-8E3D-B73F50EB02C2}" presName="tx1" presStyleLbl="revTx" presStyleIdx="0" presStyleCnt="4"/>
      <dgm:spPr/>
    </dgm:pt>
    <dgm:pt modelId="{F4654CFA-27A4-4E0C-8CF8-39F78FC062A7}" type="pres">
      <dgm:prSet presAssocID="{8C42496C-D724-432F-8E3D-B73F50EB02C2}" presName="vert1" presStyleCnt="0"/>
      <dgm:spPr/>
    </dgm:pt>
    <dgm:pt modelId="{CA55C687-E5E9-4A91-9A82-BE0AFB75B6BF}" type="pres">
      <dgm:prSet presAssocID="{48E05DBF-4199-4FB0-83C3-F4CD740A3464}" presName="thickLine" presStyleLbl="alignNode1" presStyleIdx="1" presStyleCnt="4"/>
      <dgm:spPr/>
    </dgm:pt>
    <dgm:pt modelId="{FDAB74D2-AF4E-46FC-9ED4-CFEBDC293116}" type="pres">
      <dgm:prSet presAssocID="{48E05DBF-4199-4FB0-83C3-F4CD740A3464}" presName="horz1" presStyleCnt="0"/>
      <dgm:spPr/>
    </dgm:pt>
    <dgm:pt modelId="{5CBFD16C-9DF4-40DE-8F8E-106B9FC8BA1A}" type="pres">
      <dgm:prSet presAssocID="{48E05DBF-4199-4FB0-83C3-F4CD740A3464}" presName="tx1" presStyleLbl="revTx" presStyleIdx="1" presStyleCnt="4"/>
      <dgm:spPr/>
    </dgm:pt>
    <dgm:pt modelId="{470BCDD4-853C-4F93-9274-3F164FAF6B5A}" type="pres">
      <dgm:prSet presAssocID="{48E05DBF-4199-4FB0-83C3-F4CD740A3464}" presName="vert1" presStyleCnt="0"/>
      <dgm:spPr/>
    </dgm:pt>
    <dgm:pt modelId="{818A2CBE-F5EC-49A6-8897-1320AB9F17FD}" type="pres">
      <dgm:prSet presAssocID="{938A78F0-6F39-4B27-B03C-01892C397B7A}" presName="thickLine" presStyleLbl="alignNode1" presStyleIdx="2" presStyleCnt="4"/>
      <dgm:spPr/>
    </dgm:pt>
    <dgm:pt modelId="{1F871E0A-B5F4-4A5E-BE9D-3D64939A0CBD}" type="pres">
      <dgm:prSet presAssocID="{938A78F0-6F39-4B27-B03C-01892C397B7A}" presName="horz1" presStyleCnt="0"/>
      <dgm:spPr/>
    </dgm:pt>
    <dgm:pt modelId="{0A82C208-6B07-4FEA-97D3-B0D64C5AA9A7}" type="pres">
      <dgm:prSet presAssocID="{938A78F0-6F39-4B27-B03C-01892C397B7A}" presName="tx1" presStyleLbl="revTx" presStyleIdx="2" presStyleCnt="4"/>
      <dgm:spPr/>
    </dgm:pt>
    <dgm:pt modelId="{78AA7AAD-D136-4E18-AF1C-64AFD3A910F4}" type="pres">
      <dgm:prSet presAssocID="{938A78F0-6F39-4B27-B03C-01892C397B7A}" presName="vert1" presStyleCnt="0"/>
      <dgm:spPr/>
    </dgm:pt>
    <dgm:pt modelId="{544F11A8-1A24-460E-9DE5-6EE413613BCE}" type="pres">
      <dgm:prSet presAssocID="{CEFA5968-1527-47E7-8DC7-9CBF44E32BED}" presName="thickLine" presStyleLbl="alignNode1" presStyleIdx="3" presStyleCnt="4"/>
      <dgm:spPr/>
    </dgm:pt>
    <dgm:pt modelId="{41ABD93A-0772-48D1-9A04-A2EB2C7802C4}" type="pres">
      <dgm:prSet presAssocID="{CEFA5968-1527-47E7-8DC7-9CBF44E32BED}" presName="horz1" presStyleCnt="0"/>
      <dgm:spPr/>
    </dgm:pt>
    <dgm:pt modelId="{8E732DB8-C84F-42A6-8B49-BC760055F4CF}" type="pres">
      <dgm:prSet presAssocID="{CEFA5968-1527-47E7-8DC7-9CBF44E32BED}" presName="tx1" presStyleLbl="revTx" presStyleIdx="3" presStyleCnt="4"/>
      <dgm:spPr/>
    </dgm:pt>
    <dgm:pt modelId="{B96368C6-FF69-4C87-80DA-DBA12D7F313B}" type="pres">
      <dgm:prSet presAssocID="{CEFA5968-1527-47E7-8DC7-9CBF44E32BED}" presName="vert1" presStyleCnt="0"/>
      <dgm:spPr/>
    </dgm:pt>
  </dgm:ptLst>
  <dgm:cxnLst>
    <dgm:cxn modelId="{94A6E01C-8709-45B3-AABB-A838071A2B26}" srcId="{5A7E603D-A2F3-499D-B424-348195A84FB2}" destId="{8C42496C-D724-432F-8E3D-B73F50EB02C2}" srcOrd="0" destOrd="0" parTransId="{D6AE8F14-0AF1-410C-82D1-A4E1BCDDB0D3}" sibTransId="{B6A7BB24-7BEB-48B1-A5CD-027CD3182CFC}"/>
    <dgm:cxn modelId="{6770462D-4587-4F0B-8CD7-12083145CA2B}" type="presOf" srcId="{8C42496C-D724-432F-8E3D-B73F50EB02C2}" destId="{9543FDD8-115D-4CB8-880D-1CF03DF993BA}" srcOrd="0" destOrd="0" presId="urn:microsoft.com/office/officeart/2008/layout/LinedList"/>
    <dgm:cxn modelId="{90A5B332-F9AA-4177-8C96-165BC780C8E7}" type="presOf" srcId="{48E05DBF-4199-4FB0-83C3-F4CD740A3464}" destId="{5CBFD16C-9DF4-40DE-8F8E-106B9FC8BA1A}" srcOrd="0" destOrd="0" presId="urn:microsoft.com/office/officeart/2008/layout/LinedList"/>
    <dgm:cxn modelId="{99063A3D-DA7A-4402-B8B9-44F4E380A2F4}" type="presOf" srcId="{5A7E603D-A2F3-499D-B424-348195A84FB2}" destId="{1000DB57-5FC6-4136-9D1B-FC2EB7542961}" srcOrd="0" destOrd="0" presId="urn:microsoft.com/office/officeart/2008/layout/LinedList"/>
    <dgm:cxn modelId="{5757CE61-3707-4806-B73D-1962D8D2116E}" srcId="{5A7E603D-A2F3-499D-B424-348195A84FB2}" destId="{CEFA5968-1527-47E7-8DC7-9CBF44E32BED}" srcOrd="3" destOrd="0" parTransId="{3C01433D-857C-4248-A0B2-921065D3A9CB}" sibTransId="{D3F984F6-34B8-4297-80F5-3712383BE42E}"/>
    <dgm:cxn modelId="{77A3EF74-2431-4006-833E-F8B2D740DA81}" srcId="{5A7E603D-A2F3-499D-B424-348195A84FB2}" destId="{48E05DBF-4199-4FB0-83C3-F4CD740A3464}" srcOrd="1" destOrd="0" parTransId="{EC5CDB10-9EBB-42F4-93E5-2D6F2C950C68}" sibTransId="{E4115E2B-1BD7-4F13-9A9C-E324C2E5151B}"/>
    <dgm:cxn modelId="{E18378A6-2205-4DE8-BF31-7605E6680CAB}" srcId="{5A7E603D-A2F3-499D-B424-348195A84FB2}" destId="{938A78F0-6F39-4B27-B03C-01892C397B7A}" srcOrd="2" destOrd="0" parTransId="{609E8DC4-6D71-4281-8927-6A2F0D61B7E9}" sibTransId="{E32167BC-7DDF-4605-9962-553EF26E2525}"/>
    <dgm:cxn modelId="{B010DBAB-F648-4275-B016-FEA040311FC6}" type="presOf" srcId="{CEFA5968-1527-47E7-8DC7-9CBF44E32BED}" destId="{8E732DB8-C84F-42A6-8B49-BC760055F4CF}" srcOrd="0" destOrd="0" presId="urn:microsoft.com/office/officeart/2008/layout/LinedList"/>
    <dgm:cxn modelId="{BEC6ACDD-8EEC-40A6-86DE-764FB741CFC8}" type="presOf" srcId="{938A78F0-6F39-4B27-B03C-01892C397B7A}" destId="{0A82C208-6B07-4FEA-97D3-B0D64C5AA9A7}" srcOrd="0" destOrd="0" presId="urn:microsoft.com/office/officeart/2008/layout/LinedList"/>
    <dgm:cxn modelId="{1AE9E710-D90C-4F56-8DE3-BB0E6977AFB9}" type="presParOf" srcId="{1000DB57-5FC6-4136-9D1B-FC2EB7542961}" destId="{F6AF94E4-5441-43C7-8F0E-030ECAAC8AEB}" srcOrd="0" destOrd="0" presId="urn:microsoft.com/office/officeart/2008/layout/LinedList"/>
    <dgm:cxn modelId="{19F4B293-53F5-4ED2-8950-5B9E1520BFE1}" type="presParOf" srcId="{1000DB57-5FC6-4136-9D1B-FC2EB7542961}" destId="{6F7D174C-1E8E-4A94-9B03-7B0E6248C905}" srcOrd="1" destOrd="0" presId="urn:microsoft.com/office/officeart/2008/layout/LinedList"/>
    <dgm:cxn modelId="{5AB52808-8474-40F1-B07E-898100D932F1}" type="presParOf" srcId="{6F7D174C-1E8E-4A94-9B03-7B0E6248C905}" destId="{9543FDD8-115D-4CB8-880D-1CF03DF993BA}" srcOrd="0" destOrd="0" presId="urn:microsoft.com/office/officeart/2008/layout/LinedList"/>
    <dgm:cxn modelId="{06C6A70B-07EB-4333-A5BD-118FB240115B}" type="presParOf" srcId="{6F7D174C-1E8E-4A94-9B03-7B0E6248C905}" destId="{F4654CFA-27A4-4E0C-8CF8-39F78FC062A7}" srcOrd="1" destOrd="0" presId="urn:microsoft.com/office/officeart/2008/layout/LinedList"/>
    <dgm:cxn modelId="{39C44CBB-FC88-4D6A-ABD4-CD569A1EDD0A}" type="presParOf" srcId="{1000DB57-5FC6-4136-9D1B-FC2EB7542961}" destId="{CA55C687-E5E9-4A91-9A82-BE0AFB75B6BF}" srcOrd="2" destOrd="0" presId="urn:microsoft.com/office/officeart/2008/layout/LinedList"/>
    <dgm:cxn modelId="{65AEBE90-083B-4623-9A42-2A7790185385}" type="presParOf" srcId="{1000DB57-5FC6-4136-9D1B-FC2EB7542961}" destId="{FDAB74D2-AF4E-46FC-9ED4-CFEBDC293116}" srcOrd="3" destOrd="0" presId="urn:microsoft.com/office/officeart/2008/layout/LinedList"/>
    <dgm:cxn modelId="{4866B3AF-FC35-49F4-A21A-CA98182D9943}" type="presParOf" srcId="{FDAB74D2-AF4E-46FC-9ED4-CFEBDC293116}" destId="{5CBFD16C-9DF4-40DE-8F8E-106B9FC8BA1A}" srcOrd="0" destOrd="0" presId="urn:microsoft.com/office/officeart/2008/layout/LinedList"/>
    <dgm:cxn modelId="{07005717-222E-482C-8925-0011CC3EA4AB}" type="presParOf" srcId="{FDAB74D2-AF4E-46FC-9ED4-CFEBDC293116}" destId="{470BCDD4-853C-4F93-9274-3F164FAF6B5A}" srcOrd="1" destOrd="0" presId="urn:microsoft.com/office/officeart/2008/layout/LinedList"/>
    <dgm:cxn modelId="{BCD887DD-C5E4-48F5-87D4-0146E2ECDD6D}" type="presParOf" srcId="{1000DB57-5FC6-4136-9D1B-FC2EB7542961}" destId="{818A2CBE-F5EC-49A6-8897-1320AB9F17FD}" srcOrd="4" destOrd="0" presId="urn:microsoft.com/office/officeart/2008/layout/LinedList"/>
    <dgm:cxn modelId="{7B0E7E2B-28A0-47BA-9398-0DCB0FB5FE25}" type="presParOf" srcId="{1000DB57-5FC6-4136-9D1B-FC2EB7542961}" destId="{1F871E0A-B5F4-4A5E-BE9D-3D64939A0CBD}" srcOrd="5" destOrd="0" presId="urn:microsoft.com/office/officeart/2008/layout/LinedList"/>
    <dgm:cxn modelId="{FFF92B19-086B-409C-89E8-424C4C029B1D}" type="presParOf" srcId="{1F871E0A-B5F4-4A5E-BE9D-3D64939A0CBD}" destId="{0A82C208-6B07-4FEA-97D3-B0D64C5AA9A7}" srcOrd="0" destOrd="0" presId="urn:microsoft.com/office/officeart/2008/layout/LinedList"/>
    <dgm:cxn modelId="{D1A60462-191A-4C84-9454-59BE7A10C37D}" type="presParOf" srcId="{1F871E0A-B5F4-4A5E-BE9D-3D64939A0CBD}" destId="{78AA7AAD-D136-4E18-AF1C-64AFD3A910F4}" srcOrd="1" destOrd="0" presId="urn:microsoft.com/office/officeart/2008/layout/LinedList"/>
    <dgm:cxn modelId="{65893E0A-3B48-4D72-B4B7-DC852B4072C2}" type="presParOf" srcId="{1000DB57-5FC6-4136-9D1B-FC2EB7542961}" destId="{544F11A8-1A24-460E-9DE5-6EE413613BCE}" srcOrd="6" destOrd="0" presId="urn:microsoft.com/office/officeart/2008/layout/LinedList"/>
    <dgm:cxn modelId="{EB748B4F-A66B-423B-9E0B-9DDB15A73872}" type="presParOf" srcId="{1000DB57-5FC6-4136-9D1B-FC2EB7542961}" destId="{41ABD93A-0772-48D1-9A04-A2EB2C7802C4}" srcOrd="7" destOrd="0" presId="urn:microsoft.com/office/officeart/2008/layout/LinedList"/>
    <dgm:cxn modelId="{4DD299C6-6699-4827-BAEE-F31FDC820519}" type="presParOf" srcId="{41ABD93A-0772-48D1-9A04-A2EB2C7802C4}" destId="{8E732DB8-C84F-42A6-8B49-BC760055F4CF}" srcOrd="0" destOrd="0" presId="urn:microsoft.com/office/officeart/2008/layout/LinedList"/>
    <dgm:cxn modelId="{9F1FD5B5-C488-45A3-8684-81095CBD940D}" type="presParOf" srcId="{41ABD93A-0772-48D1-9A04-A2EB2C7802C4}" destId="{B96368C6-FF69-4C87-80DA-DBA12D7F31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00163-AADF-410A-B2DF-522F9092F67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52289-8BB9-452D-B9E0-85F0D0E87CFA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Why use Keycloak</a:t>
          </a:r>
        </a:p>
      </dsp:txBody>
      <dsp:txXfrm>
        <a:off x="0" y="0"/>
        <a:ext cx="10515600" cy="1087834"/>
      </dsp:txXfrm>
    </dsp:sp>
    <dsp:sp modelId="{50F032F2-F14E-46EC-833C-406D45646A7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91C1A-C860-4E3F-A960-8B3DDD1081AB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Delegate authentication with Authorization code flow</a:t>
          </a:r>
        </a:p>
      </dsp:txBody>
      <dsp:txXfrm>
        <a:off x="0" y="1087834"/>
        <a:ext cx="10515600" cy="1087834"/>
      </dsp:txXfrm>
    </dsp:sp>
    <dsp:sp modelId="{CEA5082D-4B42-4E71-A4D4-2D45C1202AA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8A8E-E53E-4ED8-82B8-90693B670714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Setup Keycloak</a:t>
          </a:r>
        </a:p>
      </dsp:txBody>
      <dsp:txXfrm>
        <a:off x="0" y="2175669"/>
        <a:ext cx="10515600" cy="1087834"/>
      </dsp:txXfrm>
    </dsp:sp>
    <dsp:sp modelId="{1A83A744-3F6B-436F-A14C-403EDD9E30CB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733EA-6621-424F-B1E1-9C86764FD09B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Setup Flask app</a:t>
          </a:r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F94E4-5441-43C7-8F0E-030ECAAC8AE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3FDD8-115D-4CB8-880D-1CF03DF993B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Users database, login screen, user registration, two factor etc.</a:t>
          </a:r>
        </a:p>
      </dsp:txBody>
      <dsp:txXfrm>
        <a:off x="0" y="0"/>
        <a:ext cx="6900512" cy="1384035"/>
      </dsp:txXfrm>
    </dsp:sp>
    <dsp:sp modelId="{CA55C687-E5E9-4A91-9A82-BE0AFB75B6B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D16C-9DF4-40DE-8F8E-106B9FC8BA1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Security best practices out of the box &amp; configured easily with admin portal</a:t>
          </a:r>
        </a:p>
      </dsp:txBody>
      <dsp:txXfrm>
        <a:off x="0" y="1384035"/>
        <a:ext cx="6900512" cy="1384035"/>
      </dsp:txXfrm>
    </dsp:sp>
    <dsp:sp modelId="{818A2CBE-F5EC-49A6-8897-1320AB9F17F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2C208-6B07-4FEA-97D3-B0D64C5AA9A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Need not maintain a database to securely store user data</a:t>
          </a:r>
        </a:p>
      </dsp:txBody>
      <dsp:txXfrm>
        <a:off x="0" y="2768070"/>
        <a:ext cx="6900512" cy="1384035"/>
      </dsp:txXfrm>
    </dsp:sp>
    <dsp:sp modelId="{544F11A8-1A24-460E-9DE5-6EE413613BC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2DB8-C84F-42A6-8B49-BC760055F4C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Single Sign On (SSO) possible for multiple web applications with Keycloak since user logins are handled by Keycloak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CE4F6-0BC4-4A89-BA11-17E900102D1F}" type="datetimeFigureOut"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2867F-C6B4-4956-8F51-6B8C5B6300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FCEB-59AE-354E-B425-0AF8154E9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2" y="806824"/>
            <a:ext cx="10665479" cy="40197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5400" b="1" dirty="0">
                <a:solidFill>
                  <a:srgbClr val="FFFFFF"/>
                </a:solidFill>
                <a:latin typeface="Maiandra GD"/>
                <a:ea typeface="+mj-lt"/>
                <a:cs typeface="+mj-lt"/>
              </a:rPr>
              <a:t>Flask role-based </a:t>
            </a:r>
            <a:br>
              <a:rPr lang="en-US" sz="5400" b="1" dirty="0">
                <a:solidFill>
                  <a:srgbClr val="FFFFFF"/>
                </a:solidFill>
                <a:latin typeface="Maiandra GD"/>
                <a:ea typeface="+mj-lt"/>
                <a:cs typeface="+mj-lt"/>
              </a:rPr>
            </a:br>
            <a:r>
              <a:rPr lang="en-US" sz="5400" b="1" dirty="0">
                <a:solidFill>
                  <a:srgbClr val="FFFFFF"/>
                </a:solidFill>
                <a:latin typeface="Maiandra GD"/>
                <a:ea typeface="+mj-lt"/>
                <a:cs typeface="+mj-lt"/>
              </a:rPr>
              <a:t>authorization with </a:t>
            </a:r>
            <a:br>
              <a:rPr lang="en-US" sz="5400" b="1" dirty="0">
                <a:solidFill>
                  <a:srgbClr val="FFFFFF"/>
                </a:solidFill>
                <a:latin typeface="Maiandra GD"/>
                <a:ea typeface="+mj-lt"/>
                <a:cs typeface="+mj-lt"/>
              </a:rPr>
            </a:br>
            <a:r>
              <a:rPr lang="en-US" sz="5400" b="1" dirty="0" err="1">
                <a:solidFill>
                  <a:srgbClr val="FFFFFF"/>
                </a:solidFill>
                <a:latin typeface="Maiandra GD"/>
                <a:ea typeface="+mj-lt"/>
                <a:cs typeface="+mj-lt"/>
              </a:rPr>
              <a:t>Keycloak</a:t>
            </a:r>
            <a:endParaRPr lang="en-US" dirty="0" err="1"/>
          </a:p>
        </p:txBody>
      </p:sp>
      <p:pic>
        <p:nvPicPr>
          <p:cNvPr id="4" name="Picture 3" descr="A blue square with a white horn&#10;&#10;Description automatically generated">
            <a:extLst>
              <a:ext uri="{FF2B5EF4-FFF2-40B4-BE49-F238E27FC236}">
                <a16:creationId xmlns:a16="http://schemas.microsoft.com/office/drawing/2014/main" id="{E034AC16-E59D-2D66-C84D-FC823145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376" y="2818291"/>
            <a:ext cx="1866996" cy="1720938"/>
          </a:xfrm>
          <a:prstGeom prst="rect">
            <a:avLst/>
          </a:prstGeom>
        </p:spPr>
      </p:pic>
      <p:pic>
        <p:nvPicPr>
          <p:cNvPr id="8" name="Picture 7" descr="A white and grey sign with black border&#10;&#10;Description automatically generated">
            <a:extLst>
              <a:ext uri="{FF2B5EF4-FFF2-40B4-BE49-F238E27FC236}">
                <a16:creationId xmlns:a16="http://schemas.microsoft.com/office/drawing/2014/main" id="{11DE295F-EE9F-73D7-54B7-0DFA564E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396" y="1051400"/>
            <a:ext cx="3191494" cy="10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0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CD44-5947-A1A8-8542-4C9B2109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Agenda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D3A3AB5-EFB6-EAF1-6378-078F4190F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6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36901-97CE-7F69-26E3-331ABD52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Why use Keycloak with Flask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8F92BB-941A-FB93-9B43-C98AB8626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6226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67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29DF-9A75-A08D-C89D-7198522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Workflow for authentication</a:t>
            </a:r>
            <a:endParaRPr lang="en-US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1F5E0B3-705E-F994-9355-1EA91945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5133" y="1554914"/>
            <a:ext cx="6731707" cy="5033127"/>
          </a:xfrm>
        </p:spPr>
      </p:pic>
    </p:spTree>
    <p:extLst>
      <p:ext uri="{BB962C8B-B14F-4D97-AF65-F5344CB8AC3E}">
        <p14:creationId xmlns:p14="http://schemas.microsoft.com/office/powerpoint/2010/main" val="33375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CE0DC-82B0-789E-AB10-E3D9CB36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Setup Keycloak (OAuth Server)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F31E-30FB-F666-7B49-05E606F6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Create a realm</a:t>
            </a:r>
          </a:p>
          <a:p>
            <a:r>
              <a:rPr lang="en-US" dirty="0">
                <a:ea typeface="+mn-lt"/>
                <a:cs typeface="+mn-lt"/>
              </a:rPr>
              <a:t>Create a client for flask application</a:t>
            </a:r>
          </a:p>
          <a:p>
            <a:r>
              <a:rPr lang="en-US" dirty="0">
                <a:ea typeface="+mn-lt"/>
                <a:cs typeface="+mn-lt"/>
              </a:rPr>
              <a:t>Create user roles</a:t>
            </a:r>
          </a:p>
          <a:p>
            <a:r>
              <a:rPr lang="en-US" dirty="0">
                <a:ea typeface="+mn-lt"/>
                <a:cs typeface="+mn-lt"/>
              </a:rPr>
              <a:t>Include user roles in user info endpoint and id token</a:t>
            </a:r>
          </a:p>
          <a:p>
            <a:r>
              <a:rPr lang="en-US" dirty="0">
                <a:ea typeface="+mn-lt"/>
                <a:cs typeface="+mn-lt"/>
              </a:rPr>
              <a:t>Create users in realm</a:t>
            </a:r>
          </a:p>
          <a:p>
            <a:r>
              <a:rPr lang="en-US" dirty="0">
                <a:ea typeface="+mn-lt"/>
                <a:cs typeface="+mn-lt"/>
              </a:rPr>
              <a:t>Assign roles to users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14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owsing - Free computer icons">
            <a:extLst>
              <a:ext uri="{FF2B5EF4-FFF2-40B4-BE49-F238E27FC236}">
                <a16:creationId xmlns:a16="http://schemas.microsoft.com/office/drawing/2014/main" id="{6B3F0793-0FFC-A539-1CF8-412093B9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8" y="2426304"/>
            <a:ext cx="2005391" cy="200539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CCEF39-427A-D1E2-E3AB-AE0BAE067869}"/>
              </a:ext>
            </a:extLst>
          </p:cNvPr>
          <p:cNvCxnSpPr>
            <a:cxnSpLocks/>
          </p:cNvCxnSpPr>
          <p:nvPr/>
        </p:nvCxnSpPr>
        <p:spPr>
          <a:xfrm>
            <a:off x="2383604" y="3307368"/>
            <a:ext cx="2626946" cy="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917E68-D05E-2C23-25E9-0C7723225877}"/>
              </a:ext>
            </a:extLst>
          </p:cNvPr>
          <p:cNvSpPr txBox="1"/>
          <p:nvPr/>
        </p:nvSpPr>
        <p:spPr>
          <a:xfrm>
            <a:off x="2263739" y="3416062"/>
            <a:ext cx="283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1. User clicks login link in app page</a:t>
            </a:r>
            <a:endParaRPr lang="en-IN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F843FA-0A1E-AF6F-4227-40ACD1BA86A9}"/>
              </a:ext>
            </a:extLst>
          </p:cNvPr>
          <p:cNvCxnSpPr>
            <a:cxnSpLocks/>
          </p:cNvCxnSpPr>
          <p:nvPr/>
        </p:nvCxnSpPr>
        <p:spPr>
          <a:xfrm>
            <a:off x="6899822" y="3256310"/>
            <a:ext cx="3001858" cy="955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C0261F-CFC9-0A81-296A-AD6A779F1523}"/>
              </a:ext>
            </a:extLst>
          </p:cNvPr>
          <p:cNvSpPr txBox="1"/>
          <p:nvPr/>
        </p:nvSpPr>
        <p:spPr>
          <a:xfrm>
            <a:off x="6888683" y="3441442"/>
            <a:ext cx="309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2. App redirects user to Keycloak login page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B866BE-624C-F873-7A4E-CB75325C87DD}"/>
              </a:ext>
            </a:extLst>
          </p:cNvPr>
          <p:cNvCxnSpPr>
            <a:cxnSpLocks/>
          </p:cNvCxnSpPr>
          <p:nvPr/>
        </p:nvCxnSpPr>
        <p:spPr>
          <a:xfrm flipH="1">
            <a:off x="6899822" y="2900568"/>
            <a:ext cx="3001858" cy="955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C4A757-D916-5DF2-03BB-9FBDD00AD915}"/>
              </a:ext>
            </a:extLst>
          </p:cNvPr>
          <p:cNvSpPr txBox="1"/>
          <p:nvPr/>
        </p:nvSpPr>
        <p:spPr>
          <a:xfrm>
            <a:off x="6820236" y="2166446"/>
            <a:ext cx="306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3. User details sent to app after login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4188C-F228-517F-E944-036673A95619}"/>
              </a:ext>
            </a:extLst>
          </p:cNvPr>
          <p:cNvCxnSpPr>
            <a:cxnSpLocks/>
          </p:cNvCxnSpPr>
          <p:nvPr/>
        </p:nvCxnSpPr>
        <p:spPr>
          <a:xfrm flipH="1">
            <a:off x="2383604" y="2914611"/>
            <a:ext cx="2626946" cy="0"/>
          </a:xfrm>
          <a:prstGeom prst="straightConnector1">
            <a:avLst/>
          </a:prstGeom>
          <a:ln w="15875">
            <a:solidFill>
              <a:schemeClr val="bg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F27737-D4E0-3FFC-8D9F-BC8D2658E33A}"/>
              </a:ext>
            </a:extLst>
          </p:cNvPr>
          <p:cNvSpPr txBox="1"/>
          <p:nvPr/>
        </p:nvSpPr>
        <p:spPr>
          <a:xfrm>
            <a:off x="2585660" y="2166446"/>
            <a:ext cx="25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4. User session set in cookie</a:t>
            </a:r>
            <a:endParaRPr lang="en-IN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4AB9A4-34AC-3499-A65C-6B83C50C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88" y="2244317"/>
            <a:ext cx="1866996" cy="17209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36BD9FD-45BD-3FFB-1DC7-6E4372CB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29" y="2173804"/>
            <a:ext cx="1581231" cy="200670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5BD2F8-0955-4B30-459F-D9E52FEE6A52}"/>
              </a:ext>
            </a:extLst>
          </p:cNvPr>
          <p:cNvSpPr txBox="1"/>
          <p:nvPr/>
        </p:nvSpPr>
        <p:spPr>
          <a:xfrm>
            <a:off x="5095409" y="4288421"/>
            <a:ext cx="179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Candara Light" panose="020E0502030303020204" pitchFamily="34" charset="0"/>
              </a:rPr>
              <a:t>Flask App</a:t>
            </a:r>
            <a:endParaRPr lang="en-IN" sz="2800" dirty="0">
              <a:solidFill>
                <a:schemeClr val="accent5"/>
              </a:solidFill>
              <a:latin typeface="Candara Light" panose="020E0502030303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397557-20E0-5B0D-4CFE-6617BF0C6C62}"/>
              </a:ext>
            </a:extLst>
          </p:cNvPr>
          <p:cNvSpPr txBox="1"/>
          <p:nvPr/>
        </p:nvSpPr>
        <p:spPr>
          <a:xfrm>
            <a:off x="9882694" y="4306341"/>
            <a:ext cx="1793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Candara Light" panose="020E0502030303020204" pitchFamily="34" charset="0"/>
              </a:rPr>
              <a:t>Keycloak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  <a:latin typeface="Candara Light" panose="020E0502030303020204" pitchFamily="34" charset="0"/>
              </a:rPr>
              <a:t>Server</a:t>
            </a:r>
            <a:endParaRPr lang="en-IN" sz="2800" dirty="0">
              <a:solidFill>
                <a:schemeClr val="accent5"/>
              </a:solidFill>
              <a:latin typeface="Candara Light" panose="020E0502030303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399AB0-1BD9-CF21-7E71-69B559B3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Authentication in Flask app with </a:t>
            </a:r>
            <a:r>
              <a:rPr lang="en-US" dirty="0" err="1">
                <a:ea typeface="+mj-lt"/>
                <a:cs typeface="+mj-lt"/>
              </a:rPr>
              <a:t>Keycloak</a:t>
            </a:r>
            <a:endParaRPr lang="en-US" dirty="0" err="1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61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6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4B20-0067-EAC8-4810-99EAF294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Role based authorization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C0BE-8B11-917D-E33A-C6498F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User details &amp; roles will be embedded in a flask session (implemented with cookies)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Whenever the user visits a web page, the roles are derived from the session and access will be granted if required user roles are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6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D073A-1A69-BCEB-75A5-06DA905F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Setup Flask application (Client app)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A3D9-B398-96AD-CD75-BAC5D3C0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Keycloak</a:t>
            </a:r>
            <a:r>
              <a:rPr lang="en-US" dirty="0">
                <a:ea typeface="+mn-lt"/>
                <a:cs typeface="+mn-lt"/>
              </a:rPr>
              <a:t> config in Flask app</a:t>
            </a:r>
          </a:p>
          <a:p>
            <a:r>
              <a:rPr lang="en-US" dirty="0">
                <a:ea typeface="+mn-lt"/>
                <a:cs typeface="+mn-lt"/>
              </a:rPr>
              <a:t>Authorization decorator for flask route</a:t>
            </a:r>
          </a:p>
          <a:p>
            <a:r>
              <a:rPr lang="en-US" dirty="0">
                <a:ea typeface="+mn-lt"/>
                <a:cs typeface="+mn-lt"/>
              </a:rPr>
              <a:t>User session operations</a:t>
            </a:r>
          </a:p>
          <a:p>
            <a:r>
              <a:rPr lang="en-US" dirty="0">
                <a:ea typeface="+mn-lt"/>
                <a:cs typeface="+mn-lt"/>
              </a:rPr>
              <a:t>Flask Blueprint for </a:t>
            </a:r>
            <a:r>
              <a:rPr lang="en-US" dirty="0" err="1">
                <a:ea typeface="+mn-lt"/>
                <a:cs typeface="+mn-lt"/>
              </a:rPr>
              <a:t>Keycloak</a:t>
            </a:r>
            <a:r>
              <a:rPr lang="en-US" dirty="0">
                <a:ea typeface="+mn-lt"/>
                <a:cs typeface="+mn-lt"/>
              </a:rPr>
              <a:t> server interactions</a:t>
            </a:r>
          </a:p>
          <a:p>
            <a:r>
              <a:rPr lang="en-US" dirty="0" err="1">
                <a:ea typeface="+mn-lt"/>
                <a:cs typeface="+mn-lt"/>
              </a:rPr>
              <a:t>Authlib</a:t>
            </a:r>
            <a:r>
              <a:rPr lang="en-US" dirty="0">
                <a:ea typeface="+mn-lt"/>
                <a:cs typeface="+mn-lt"/>
              </a:rPr>
              <a:t> module for </a:t>
            </a:r>
            <a:r>
              <a:rPr lang="en-US" dirty="0" err="1">
                <a:ea typeface="+mn-lt"/>
                <a:cs typeface="+mn-lt"/>
              </a:rPr>
              <a:t>Keycloak</a:t>
            </a:r>
            <a:r>
              <a:rPr lang="en-US" dirty="0">
                <a:ea typeface="+mn-lt"/>
                <a:cs typeface="+mn-lt"/>
              </a:rPr>
              <a:t> interaction</a:t>
            </a:r>
          </a:p>
          <a:p>
            <a:r>
              <a:rPr lang="en-US" dirty="0">
                <a:ea typeface="+mn-lt"/>
                <a:cs typeface="+mn-lt"/>
              </a:rPr>
              <a:t>User login, </a:t>
            </a:r>
            <a:r>
              <a:rPr lang="en-US" dirty="0" err="1">
                <a:ea typeface="+mn-lt"/>
                <a:cs typeface="+mn-lt"/>
              </a:rPr>
              <a:t>Keycloak</a:t>
            </a:r>
            <a:r>
              <a:rPr lang="en-US" dirty="0">
                <a:ea typeface="+mn-lt"/>
                <a:cs typeface="+mn-lt"/>
              </a:rPr>
              <a:t> callback, user logout routes</a:t>
            </a:r>
          </a:p>
          <a:p>
            <a:r>
              <a:rPr lang="en-US" dirty="0">
                <a:ea typeface="+mn-lt"/>
                <a:cs typeface="+mn-lt"/>
              </a:rPr>
              <a:t>Access user details in jinja templates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22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1F26-73CD-A81C-FE10-35808A8C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Sessions implementation in 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C2E3-206D-FB16-573B-851E6663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Flask sessions are signed but not encrypted</a:t>
            </a:r>
          </a:p>
          <a:p>
            <a:r>
              <a:rPr lang="en-US" dirty="0">
                <a:ea typeface="Calibri"/>
                <a:cs typeface="Calibri"/>
              </a:rPr>
              <a:t>Session data can be read from cookie</a:t>
            </a:r>
          </a:p>
          <a:p>
            <a:r>
              <a:rPr lang="en-US" dirty="0">
                <a:ea typeface="Calibri"/>
                <a:cs typeface="Calibri"/>
              </a:rPr>
              <a:t>Encrypt session data separately if required</a:t>
            </a:r>
          </a:p>
        </p:txBody>
      </p:sp>
    </p:spTree>
    <p:extLst>
      <p:ext uri="{BB962C8B-B14F-4D97-AF65-F5344CB8AC3E}">
        <p14:creationId xmlns:p14="http://schemas.microsoft.com/office/powerpoint/2010/main" val="126429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Flask role-based  authorization with  Keycloak</vt:lpstr>
      <vt:lpstr>Agenda</vt:lpstr>
      <vt:lpstr>Why use Keycloak with Flask</vt:lpstr>
      <vt:lpstr>Workflow for authentication</vt:lpstr>
      <vt:lpstr>Setup Keycloak (OAuth Server)</vt:lpstr>
      <vt:lpstr>Authentication in Flask app with Keycloak</vt:lpstr>
      <vt:lpstr>Role based authorization overview</vt:lpstr>
      <vt:lpstr>Setup Flask application (Client app)</vt:lpstr>
      <vt:lpstr>Sessions implementation in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Nagasudhir Pulla</dc:creator>
  <cp:lastModifiedBy>Nagasudhir Pulla</cp:lastModifiedBy>
  <cp:revision>395</cp:revision>
  <dcterms:created xsi:type="dcterms:W3CDTF">2024-10-20T17:09:15Z</dcterms:created>
  <dcterms:modified xsi:type="dcterms:W3CDTF">2024-12-11T04:37:02Z</dcterms:modified>
</cp:coreProperties>
</file>