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7440" autoAdjust="0"/>
  </p:normalViewPr>
  <p:slideViewPr>
    <p:cSldViewPr snapToGrid="0">
      <p:cViewPr varScale="1">
        <p:scale>
          <a:sx n="87" d="100"/>
          <a:sy n="87" d="100"/>
        </p:scale>
        <p:origin x="20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86D4-E0F5-48ED-B382-C5D6AB88A5B0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EF53D-F467-4724-8C38-3F4795731E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84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001468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62667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8794"/>
            <a:ext cx="9144000" cy="1409006"/>
          </a:xfrm>
        </p:spPr>
        <p:txBody>
          <a:bodyPr>
            <a:normAutofit/>
          </a:bodyPr>
          <a:lstStyle>
            <a:lvl1pPr marL="0" indent="0" algn="ctr">
              <a:buNone/>
              <a:defRPr sz="2400" i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B97890E8-CAC0-4003-BC10-DAC87A783C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1798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2A521-12E7-464E-A855-5B0DD4156C8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16696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DB119-0117-47B1-B5A0-62242107037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0769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4D98500-8BFE-41C0-AD24-5C91F459200F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6378"/>
            <a:ext cx="10515600" cy="78678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C0C31614-BD91-464E-A975-50C1A59515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9138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CEDAD00-1A07-4E27-8B3B-E4967B3E612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38200" y="1108775"/>
            <a:ext cx="10517188" cy="547019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618"/>
            <a:ext cx="10515600" cy="9022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1A5E5-CEA4-4D53-BCD4-DC46EA1CF2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73232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0D58F11-272C-43CF-8B25-2C75EA1BA293}"/>
              </a:ext>
            </a:extLst>
          </p:cNvPr>
          <p:cNvSpPr>
            <a:spLocks noGrp="1" noChangeAspect="1"/>
          </p:cNvSpPr>
          <p:nvPr>
            <p:ph type="pic" idx="1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9014FA8-9C84-4D12-9B40-1D543C38D993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/>
            </a:lvl1pPr>
          </a:lstStyle>
          <a:p>
            <a:pPr lvl="0"/>
            <a:r>
              <a:rPr lang="nl-NL" dirty="0"/>
              <a:t>TEKSTSTIJL VAN HET MODEL BEWERKEN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CBF8F-F9E1-42AD-ADBA-858C26DC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EDCC51A-FA22-433D-A483-F845F062F28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32124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7931"/>
            <a:ext cx="10515600" cy="82391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5759835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9024" y="5759835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9866" y="1155566"/>
            <a:ext cx="5172869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179343" y="1155566"/>
            <a:ext cx="5172869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180A82E-A6C7-4743-908D-87694553F9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2379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/>
      <p:bldP spid="13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765732"/>
            <a:ext cx="348256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43238" y="5765732"/>
            <a:ext cx="349945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9867" y="1161463"/>
            <a:ext cx="3492751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4353558" y="1161463"/>
            <a:ext cx="3492490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DFE8DB-86A6-4DF2-979B-7B94C278B2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49401" y="5765732"/>
            <a:ext cx="349945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C9B09FD1-0CE5-40F0-895B-A7B688884CE9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7859721" y="1161463"/>
            <a:ext cx="3492490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539F10E-99F5-4EB9-BF73-9387B9B0FA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96024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9" presetClass="emph" presetSubtype="0" nodeType="after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0" grpId="1"/>
      <p:bldP spid="13" grpId="0"/>
      <p:bldP spid="13" grpId="1"/>
      <p:bldP spid="1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967" y="365124"/>
            <a:ext cx="10033462" cy="114779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ijdelijke aanduiding voor grafiek 3">
            <a:extLst>
              <a:ext uri="{FF2B5EF4-FFF2-40B4-BE49-F238E27FC236}">
                <a16:creationId xmlns:a16="http://schemas.microsoft.com/office/drawing/2014/main" id="{DF69D003-E69C-41B7-BEF3-1328288ABCB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1088967" y="1626346"/>
            <a:ext cx="10033462" cy="4854632"/>
          </a:xfrm>
        </p:spPr>
        <p:txBody>
          <a:bodyPr/>
          <a:lstStyle/>
          <a:p>
            <a:endParaRPr lang="en-GB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13B394EC-3D3F-4A99-A491-ABE71947B14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56080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7A9CF1CB-65F9-4CA7-8C6C-593C84B30C8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28756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1E0A8AD-9F63-43E3-A14F-FE915D5960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18583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7C6EC03-B398-44BF-94AB-6FEBC23D1C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38513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9841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63535"/>
            <a:ext cx="5157787" cy="746240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09775"/>
            <a:ext cx="5157787" cy="4179888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63535"/>
            <a:ext cx="5183188" cy="746240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9775"/>
            <a:ext cx="5183188" cy="41798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384A3AF-7AFE-46E4-99E2-31C72FD39B8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09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143611DB-F3B2-4709-81BA-AFF6326520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1042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B4CBE091-80CA-4E52-9CD9-2F797452432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3216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C1001CF8-4B92-40D9-A9CE-463E89390F2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5202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‹nº›</a:t>
            </a:fld>
            <a:endParaRPr lang="en-GB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76F67CD-ECA9-44A8-8C95-6F6BEE3218D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736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54975"/>
            <a:ext cx="10515600" cy="5162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A72C0F-525C-4475-981A-934A68BA82A0}"/>
              </a:ext>
            </a:extLst>
          </p:cNvPr>
          <p:cNvSpPr txBox="1"/>
          <p:nvPr userDrawn="1"/>
        </p:nvSpPr>
        <p:spPr>
          <a:xfrm>
            <a:off x="11840622" y="6457162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907D1D8-60EE-4CD5-BC0B-508EF9E5B54D}" type="slidenum">
              <a:rPr lang="en-BE" sz="1100" smtClean="0">
                <a:solidFill>
                  <a:schemeClr val="tx1">
                    <a:lumMod val="85000"/>
                  </a:schemeClr>
                </a:solidFill>
              </a:rPr>
              <a:t>‹nº›</a:t>
            </a:fld>
            <a:endParaRPr lang="en-BE" sz="11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755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Meu Robô</a:t>
            </a:r>
            <a:br>
              <a:rPr lang="pt-BR" dirty="0"/>
            </a:br>
            <a:r>
              <a:rPr lang="pt-BR" dirty="0"/>
              <a:t>Iniciação Profissional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Apresentado por</a:t>
            </a:r>
            <a:r>
              <a:rPr dirty="0"/>
              <a:t> </a:t>
            </a:r>
            <a:r>
              <a:rPr lang="pt-BR" dirty="0"/>
              <a:t>Leandro F. Nagata</a:t>
            </a:r>
            <a:endParaRPr dirty="0"/>
          </a:p>
          <a:p>
            <a:r>
              <a:rPr lang="pt-BR" dirty="0"/>
              <a:t>Instrutor Especialista II, Guitarreiro, Piadista, Aprendiz de </a:t>
            </a:r>
            <a:r>
              <a:rPr lang="pt-BR" dirty="0" err="1"/>
              <a:t>Bonsaísta</a:t>
            </a:r>
            <a:r>
              <a:rPr lang="pt-BR" dirty="0"/>
              <a:t> e </a:t>
            </a:r>
            <a:r>
              <a:rPr lang="pt-BR" dirty="0" err="1"/>
              <a:t>etc</a:t>
            </a:r>
            <a:r>
              <a:rPr lang="pt-BR" dirty="0"/>
              <a:t> (Acessem o </a:t>
            </a:r>
            <a:r>
              <a:rPr lang="pt-BR" dirty="0" err="1"/>
              <a:t>Linkedin</a:t>
            </a:r>
            <a:r>
              <a:rPr lang="pt-BR" dirty="0"/>
              <a:t> para ver o resto)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Bio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Natural de São Paulo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Profissão: Instrutor Especialista II 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Paixão Secreta</a:t>
            </a:r>
            <a:endParaRPr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13" name="Espaço Reservado para Imagem 12">
            <a:extLst>
              <a:ext uri="{FF2B5EF4-FFF2-40B4-BE49-F238E27FC236}">
                <a16:creationId xmlns:a16="http://schemas.microsoft.com/office/drawing/2014/main" id="{46DB5F9C-16AA-4ACA-A103-545161AAECE4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9" t="12071" r="3979" b="12071"/>
          <a:stretch/>
        </p:blipFill>
        <p:spPr>
          <a:xfrm>
            <a:off x="829867" y="1717222"/>
            <a:ext cx="3492751" cy="3492751"/>
          </a:xfrm>
        </p:spPr>
      </p:pic>
      <p:pic>
        <p:nvPicPr>
          <p:cNvPr id="17" name="Espaço Reservado para Imagem 16">
            <a:extLst>
              <a:ext uri="{FF2B5EF4-FFF2-40B4-BE49-F238E27FC236}">
                <a16:creationId xmlns:a16="http://schemas.microsoft.com/office/drawing/2014/main" id="{B70D1003-76E2-5656-91C4-5B3D610CE00D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8" t="36523" r="668" b="2493"/>
          <a:stretch/>
        </p:blipFill>
        <p:spPr>
          <a:xfrm>
            <a:off x="4353558" y="1717352"/>
            <a:ext cx="3492490" cy="3492490"/>
          </a:xfrm>
        </p:spPr>
      </p:pic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A91D6166-33E9-7576-A4E2-CB95043C0D67}"/>
              </a:ext>
            </a:extLst>
          </p:cNvPr>
          <p:cNvPicPr>
            <a:picLocks noGrp="1" noChangeAspect="1"/>
          </p:cNvPicPr>
          <p:nvPr>
            <p:ph type="pic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6" t="2154" r="4551" b="7213"/>
          <a:stretch/>
        </p:blipFill>
        <p:spPr>
          <a:xfrm>
            <a:off x="7859721" y="1717352"/>
            <a:ext cx="3492490" cy="349249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Meu Robô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2021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2021</a:t>
            </a:r>
            <a:endParaRPr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" t="19670" r="46" b="30262"/>
          <a:stretch/>
        </p:blipFill>
        <p:spPr>
          <a:xfrm>
            <a:off x="829866" y="1155566"/>
            <a:ext cx="5172869" cy="4604269"/>
          </a:xfrm>
        </p:spPr>
      </p:pic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t>[Image sources: u/eaglemaxie (on r/OldSchoolCool)]</a:t>
            </a:r>
          </a:p>
        </p:txBody>
      </p:sp>
      <p:pic>
        <p:nvPicPr>
          <p:cNvPr id="15" name="Espaço Reservado para Imagem 14">
            <a:extLst>
              <a:ext uri="{FF2B5EF4-FFF2-40B4-BE49-F238E27FC236}">
                <a16:creationId xmlns:a16="http://schemas.microsoft.com/office/drawing/2014/main" id="{7E3CAC0F-F472-7336-9D11-667311DA2F9A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73" b="24973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3" name="Picture Placeholder 2" descr="black-transparent.png"/>
          <p:cNvPicPr>
            <a:picLocks noGrp="1" noChangeAspect="1"/>
          </p:cNvPicPr>
          <p:nvPr>
            <p:ph type="pic" idx="12"/>
          </p:nvPr>
        </p:nvPicPr>
        <p:blipFill>
          <a:blip r:embed="rId4"/>
          <a:srcRect t="21875" b="21875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usar a(s) Impressora(s) 3D</a:t>
            </a:r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dirty="0"/>
              <a:t>[Image sources: </a:t>
            </a:r>
            <a:r>
              <a:rPr lang="pt-BR" dirty="0" err="1" smtClean="0"/>
              <a:t>MinkuKang</a:t>
            </a:r>
            <a:r>
              <a:rPr dirty="0" smtClean="0"/>
              <a:t> </a:t>
            </a:r>
            <a:r>
              <a:rPr dirty="0"/>
              <a:t>(</a:t>
            </a:r>
            <a:r>
              <a:rPr dirty="0" err="1"/>
              <a:t>Unsplash</a:t>
            </a:r>
            <a:r>
              <a:rPr dirty="0"/>
              <a:t>)]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Meu Robô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2022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2022</a:t>
            </a:r>
            <a:endParaRPr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" t="13726" r="-100" b="36206"/>
          <a:stretch/>
        </p:blipFill>
        <p:spPr>
          <a:xfrm>
            <a:off x="829866" y="1155566"/>
            <a:ext cx="5172869" cy="4604269"/>
          </a:xfrm>
        </p:spPr>
      </p:pic>
      <p:pic>
        <p:nvPicPr>
          <p:cNvPr id="9" name="Espaço Reservado para Imagem 8">
            <a:extLst>
              <a:ext uri="{FF2B5EF4-FFF2-40B4-BE49-F238E27FC236}">
                <a16:creationId xmlns:a16="http://schemas.microsoft.com/office/drawing/2014/main" id="{763F607F-7D15-27C2-3A5F-B2A45BCDD2F4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3" r="18393"/>
          <a:stretch>
            <a:fillRect/>
          </a:stretch>
        </p:blipFill>
        <p:spPr/>
      </p:pic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0064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começou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Como ficou</a:t>
            </a:r>
            <a:endParaRPr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" t="7674" r="-299" b="42258"/>
          <a:stretch/>
        </p:blipFill>
        <p:spPr>
          <a:xfrm>
            <a:off x="6179343" y="1155566"/>
            <a:ext cx="5172869" cy="4604269"/>
          </a:xfrm>
        </p:spPr>
      </p:pic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9" name="Espaço Reservado para Imagem 8"/>
          <p:cNvPicPr>
            <a:picLocks noGrp="1" noChangeAspect="1"/>
          </p:cNvPicPr>
          <p:nvPr>
            <p:ph type="pic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/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Conclus</a:t>
            </a:r>
            <a:r>
              <a:rPr lang="pt-BR" dirty="0" err="1"/>
              <a:t>ões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dirty="0"/>
              <a:t>[Image sources: </a:t>
            </a:r>
            <a:r>
              <a:rPr lang="pt-BR" dirty="0" smtClean="0"/>
              <a:t>Osman Talha </a:t>
            </a:r>
            <a:r>
              <a:rPr lang="pt-BR" dirty="0" err="1" smtClean="0"/>
              <a:t>Dikyar</a:t>
            </a:r>
            <a:r>
              <a:rPr lang="pt-BR" dirty="0" smtClean="0"/>
              <a:t> (</a:t>
            </a:r>
            <a:r>
              <a:rPr lang="pt-BR" dirty="0" err="1" smtClean="0"/>
              <a:t>Unsplash</a:t>
            </a:r>
            <a:r>
              <a:rPr dirty="0" smtClean="0"/>
              <a:t>)]</a:t>
            </a:r>
            <a:endParaRPr dirty="0"/>
          </a:p>
        </p:txBody>
      </p:sp>
      <p:pic>
        <p:nvPicPr>
          <p:cNvPr id="33" name="Espaço Reservado para Imagem 32">
            <a:extLst>
              <a:ext uri="{FF2B5EF4-FFF2-40B4-BE49-F238E27FC236}">
                <a16:creationId xmlns:a16="http://schemas.microsoft.com/office/drawing/2014/main" id="{E1679CE9-9A5C-3F0E-73D3-15666DDF5DA4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64" r="28664"/>
          <a:stretch>
            <a:fillRect/>
          </a:stretch>
        </p:blipFill>
        <p:spPr/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A260278-7454-97EF-6F34-18692B272BC1}"/>
              </a:ext>
            </a:extLst>
          </p:cNvPr>
          <p:cNvPicPr>
            <a:picLocks noGrp="1" noChangeAspect="1" noChangeArrowheads="1"/>
          </p:cNvPicPr>
          <p:nvPr>
            <p:ph type="pic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5" b="1293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um close up de uma máquina com uma luz azul sobre ela"/>
          <p:cNvPicPr>
            <a:picLocks noGrp="1" noChangeAspect="1" noChangeArrowheads="1"/>
          </p:cNvPicPr>
          <p:nvPr>
            <p:ph type="pic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0" r="2470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94</Words>
  <Application>Microsoft Office PowerPoint</Application>
  <PresentationFormat>Widescreen</PresentationFormat>
  <Paragraphs>21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Projeto Meu Robô Iniciação Profissional</vt:lpstr>
      <vt:lpstr>Bio</vt:lpstr>
      <vt:lpstr>Projeto Meu Robô</vt:lpstr>
      <vt:lpstr>Apresentação do PowerPoint</vt:lpstr>
      <vt:lpstr>Projeto Meu Robô</vt:lpstr>
      <vt:lpstr>Comparação</vt:lpstr>
      <vt:lpstr>Conclusões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Thomas Winters</dc:creator>
  <cp:lastModifiedBy>Professor</cp:lastModifiedBy>
  <cp:revision>100</cp:revision>
  <dcterms:created xsi:type="dcterms:W3CDTF">2018-07-05T23:56:45Z</dcterms:created>
  <dcterms:modified xsi:type="dcterms:W3CDTF">2023-03-21T18:48:43Z</dcterms:modified>
</cp:coreProperties>
</file>