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Rouge Script" panose="020B0604020202020204" charset="0"/>
      <p:regular r:id="rId12"/>
    </p:embeddedFont>
    <p:embeddedFont>
      <p:font typeface="Lora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7E3C93-BA5C-46E2-AF1B-DD61C8E72104}">
  <a:tblStyle styleId="{F17E3C93-BA5C-46E2-AF1B-DD61C8E721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8431" y="1248433"/>
            <a:ext cx="9380863" cy="2646634"/>
            <a:chOff x="-47908" y="1266060"/>
            <a:chExt cx="9255908" cy="2611380"/>
          </a:xfrm>
        </p:grpSpPr>
        <p:sp>
          <p:nvSpPr>
            <p:cNvPr id="10" name="Google Shape;10;p2"/>
            <p:cNvSpPr/>
            <p:nvPr/>
          </p:nvSpPr>
          <p:spPr>
            <a:xfrm>
              <a:off x="8527852" y="1664235"/>
              <a:ext cx="82885" cy="84648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249406" y="2517081"/>
              <a:ext cx="156889" cy="156889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290875" y="3655364"/>
              <a:ext cx="98757" cy="96930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81207" y="2532953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99752" y="2987560"/>
              <a:ext cx="178052" cy="176225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13858" y="1792908"/>
              <a:ext cx="135727" cy="137491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705102" y="3334657"/>
              <a:ext cx="177989" cy="178052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19602" y="1895066"/>
              <a:ext cx="130500" cy="1305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735990" y="2897684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775696" y="2612248"/>
              <a:ext cx="144545" cy="144545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27684" y="3163723"/>
              <a:ext cx="132263" cy="132200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116647" y="2388471"/>
              <a:ext cx="172761" cy="172698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60733" y="3702916"/>
              <a:ext cx="174525" cy="174525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81955" y="2964635"/>
              <a:ext cx="103984" cy="10228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227802" y="2629848"/>
              <a:ext cx="102221" cy="100457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8402" y="2275669"/>
              <a:ext cx="141081" cy="141018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1884" y="2948763"/>
              <a:ext cx="181579" cy="183342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1057" y="3442168"/>
              <a:ext cx="236184" cy="244939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490313" y="2740858"/>
              <a:ext cx="151599" cy="144545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282291" y="2009631"/>
              <a:ext cx="70540" cy="68777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78822" y="1895066"/>
              <a:ext cx="130500" cy="126973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699073" y="2851833"/>
              <a:ext cx="160416" cy="153362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66993" y="3531981"/>
              <a:ext cx="148072" cy="151599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786214" y="2007868"/>
              <a:ext cx="128736" cy="133964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976547" y="2915320"/>
              <a:ext cx="248466" cy="255520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723646" y="3399844"/>
              <a:ext cx="162180" cy="155126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22114" y="2751439"/>
              <a:ext cx="72304" cy="70540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254021" y="2236935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052199" y="3006896"/>
              <a:ext cx="176288" cy="176288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538486" y="1757638"/>
              <a:ext cx="63549" cy="67013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822223" y="2813099"/>
              <a:ext cx="82822" cy="81121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914654" y="2682725"/>
              <a:ext cx="176288" cy="177989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864367" y="2828971"/>
              <a:ext cx="148072" cy="155126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631773" y="3174304"/>
              <a:ext cx="112865" cy="116392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876712" y="1470438"/>
              <a:ext cx="149835" cy="155126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473183" y="2007868"/>
              <a:ext cx="128736" cy="125146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090024" y="3144387"/>
              <a:ext cx="190333" cy="207968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667160" y="3343475"/>
              <a:ext cx="118092" cy="103984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794915" y="2111789"/>
              <a:ext cx="174525" cy="170997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083087" y="2992851"/>
              <a:ext cx="81121" cy="89876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508686" y="2113552"/>
              <a:ext cx="45851" cy="4591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926377" y="1500418"/>
              <a:ext cx="195624" cy="188570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16312" y="2323284"/>
              <a:ext cx="139254" cy="128673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36620" y="1937390"/>
              <a:ext cx="84648" cy="89939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4332" y="1373508"/>
              <a:ext cx="146308" cy="149835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63061" y="3341711"/>
              <a:ext cx="216786" cy="222076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757828" y="1847514"/>
              <a:ext cx="498695" cy="456434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699695" y="3165486"/>
              <a:ext cx="426455" cy="456434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351743" y="1999050"/>
              <a:ext cx="243238" cy="241475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089286" y="1366454"/>
              <a:ext cx="563945" cy="521621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435591" y="2936419"/>
              <a:ext cx="350687" cy="329587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149299" y="3250072"/>
              <a:ext cx="526912" cy="509276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908859" y="2895921"/>
              <a:ext cx="426455" cy="468779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2569" y="1798199"/>
              <a:ext cx="283736" cy="306662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816815" y="1879257"/>
              <a:ext cx="391184" cy="382367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575403" y="2471293"/>
              <a:ext cx="250292" cy="243175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544632" y="2402579"/>
              <a:ext cx="170997" cy="174462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933198" y="1935627"/>
              <a:ext cx="322533" cy="322470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760500" y="1343591"/>
              <a:ext cx="334878" cy="340106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166701" y="3361110"/>
              <a:ext cx="190396" cy="185043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98048" y="2538243"/>
              <a:ext cx="236184" cy="230894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114830" y="1458093"/>
              <a:ext cx="264338" cy="259110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142191" y="2155877"/>
              <a:ext cx="232594" cy="229130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064660" y="3322312"/>
              <a:ext cx="313653" cy="306662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070859" y="3479139"/>
              <a:ext cx="165707" cy="169234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663866" y="2286250"/>
              <a:ext cx="181516" cy="183342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269155" y="2710878"/>
              <a:ext cx="281973" cy="282036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631268" y="1960253"/>
              <a:ext cx="199214" cy="195687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39294" y="1741767"/>
              <a:ext cx="310189" cy="304898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45039" y="2192847"/>
              <a:ext cx="267865" cy="266164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3193" y="3043930"/>
              <a:ext cx="215022" cy="215022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489054" y="3547853"/>
              <a:ext cx="243238" cy="218549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312038" y="1516226"/>
              <a:ext cx="444090" cy="407119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582574" y="2310939"/>
              <a:ext cx="287263" cy="278446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712156" y="1662472"/>
              <a:ext cx="234358" cy="218612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068979" y="2437786"/>
              <a:ext cx="327824" cy="373612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802941" y="1859859"/>
              <a:ext cx="271392" cy="294317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269830" y="3479139"/>
              <a:ext cx="333114" cy="375376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580072" y="3547853"/>
              <a:ext cx="273155" cy="243238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026834" y="2788410"/>
              <a:ext cx="260811" cy="237948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355504" y="1625501"/>
              <a:ext cx="266101" cy="285500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08405" y="3198993"/>
              <a:ext cx="363031" cy="384193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80189" y="2325048"/>
              <a:ext cx="303135" cy="294317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16764" y="1266060"/>
              <a:ext cx="380666" cy="437036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74107" y="2599903"/>
              <a:ext cx="303135" cy="281973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65287" y="3535508"/>
              <a:ext cx="391247" cy="340168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47908" y="2476583"/>
              <a:ext cx="253819" cy="257284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473183" y="1451039"/>
              <a:ext cx="303135" cy="276745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267041" y="2962871"/>
              <a:ext cx="172761" cy="178052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423076" y="2797227"/>
              <a:ext cx="165644" cy="153362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119149" y="2584032"/>
              <a:ext cx="248529" cy="243238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576429" y="3013950"/>
              <a:ext cx="237948" cy="260874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713065" y="2391998"/>
              <a:ext cx="183279" cy="190333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23250" y="2617538"/>
              <a:ext cx="289027" cy="259047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483142" y="1593758"/>
              <a:ext cx="236184" cy="213322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527230" y="2266852"/>
              <a:ext cx="190333" cy="176288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94634" y="1902120"/>
              <a:ext cx="111101" cy="119919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835709" y="1414069"/>
              <a:ext cx="244939" cy="267865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116764" y="2266852"/>
              <a:ext cx="185106" cy="179815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34458" y="1620210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2"/>
          <p:cNvSpPr/>
          <p:nvPr/>
        </p:nvSpPr>
        <p:spPr>
          <a:xfrm>
            <a:off x="2513850" y="513600"/>
            <a:ext cx="4116300" cy="4116300"/>
          </a:xfrm>
          <a:prstGeom prst="ellipse">
            <a:avLst/>
          </a:prstGeom>
          <a:solidFill>
            <a:srgbClr val="EDF1F9"/>
          </a:solidFill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57175" dist="9525" dir="5400000" algn="bl" rotWithShape="0">
              <a:srgbClr val="073763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 txBox="1">
            <a:spLocks noGrp="1"/>
          </p:cNvSpPr>
          <p:nvPr>
            <p:ph type="ctrTitle"/>
          </p:nvPr>
        </p:nvSpPr>
        <p:spPr>
          <a:xfrm>
            <a:off x="2635750" y="718225"/>
            <a:ext cx="3872400" cy="3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4800"/>
              <a:buNone/>
              <a:defRPr sz="4800" i="0">
                <a:solidFill>
                  <a:srgbClr val="A01B0D"/>
                </a:solidFill>
              </a:defRPr>
            </a:lvl9pPr>
          </a:lstStyle>
          <a:p>
            <a:endParaRPr/>
          </a:p>
        </p:txBody>
      </p:sp>
      <p:grpSp>
        <p:nvGrpSpPr>
          <p:cNvPr id="132" name="Google Shape;132;p2"/>
          <p:cNvGrpSpPr/>
          <p:nvPr/>
        </p:nvGrpSpPr>
        <p:grpSpPr>
          <a:xfrm>
            <a:off x="4499550" y="10623"/>
            <a:ext cx="144900" cy="814533"/>
            <a:chOff x="4499550" y="10623"/>
            <a:chExt cx="144900" cy="814533"/>
          </a:xfrm>
        </p:grpSpPr>
        <p:sp>
          <p:nvSpPr>
            <p:cNvPr id="133" name="Google Shape;133;p2"/>
            <p:cNvSpPr/>
            <p:nvPr/>
          </p:nvSpPr>
          <p:spPr>
            <a:xfrm>
              <a:off x="4499550" y="680255"/>
              <a:ext cx="144900" cy="144900"/>
            </a:xfrm>
            <a:prstGeom prst="ellipse">
              <a:avLst/>
            </a:pr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path path="circle">
                <a:fillToRect l="50000" t="50000" r="50000" b="50000"/>
              </a:path>
              <a:tileRect/>
            </a:gradFill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571999" y="10623"/>
              <a:ext cx="0" cy="706200"/>
            </a:xfrm>
            <a:prstGeom prst="straightConnector1">
              <a:avLst/>
            </a:prstGeom>
            <a:noFill/>
            <a:ln w="19050" cap="rnd" cmpd="sng">
              <a:solidFill>
                <a:srgbClr val="BFC9E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BFC9E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3"/>
          <p:cNvGrpSpPr/>
          <p:nvPr/>
        </p:nvGrpSpPr>
        <p:grpSpPr>
          <a:xfrm>
            <a:off x="-118431" y="1248433"/>
            <a:ext cx="9380863" cy="2646634"/>
            <a:chOff x="-47908" y="1266060"/>
            <a:chExt cx="9255908" cy="2611380"/>
          </a:xfrm>
        </p:grpSpPr>
        <p:sp>
          <p:nvSpPr>
            <p:cNvPr id="137" name="Google Shape;137;p3"/>
            <p:cNvSpPr/>
            <p:nvPr/>
          </p:nvSpPr>
          <p:spPr>
            <a:xfrm>
              <a:off x="8527852" y="1664235"/>
              <a:ext cx="82885" cy="84648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249406" y="2517081"/>
              <a:ext cx="156889" cy="156889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90875" y="3655364"/>
              <a:ext cx="98757" cy="96930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081207" y="2532953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499752" y="2987560"/>
              <a:ext cx="178052" cy="176225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113858" y="1792908"/>
              <a:ext cx="135727" cy="137491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705102" y="3334657"/>
              <a:ext cx="177989" cy="178052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419602" y="1895066"/>
              <a:ext cx="130500" cy="1305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735990" y="2897684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775696" y="2612248"/>
              <a:ext cx="144545" cy="144545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827684" y="3163723"/>
              <a:ext cx="132263" cy="132200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116647" y="2388471"/>
              <a:ext cx="172761" cy="172698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60733" y="3702916"/>
              <a:ext cx="174525" cy="174525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981955" y="2964635"/>
              <a:ext cx="103984" cy="10228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227802" y="2629848"/>
              <a:ext cx="102221" cy="100457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08402" y="2275669"/>
              <a:ext cx="141081" cy="141018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1884" y="2948763"/>
              <a:ext cx="181579" cy="183342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41057" y="3442168"/>
              <a:ext cx="236184" cy="244939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490313" y="2740858"/>
              <a:ext cx="151599" cy="144545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282291" y="2009631"/>
              <a:ext cx="70540" cy="68777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078822" y="1895066"/>
              <a:ext cx="130500" cy="126973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699073" y="2851833"/>
              <a:ext cx="160416" cy="153362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366993" y="3531981"/>
              <a:ext cx="148072" cy="151599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86214" y="2007868"/>
              <a:ext cx="128736" cy="133964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976547" y="2915320"/>
              <a:ext cx="248466" cy="255520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723646" y="3399844"/>
              <a:ext cx="162180" cy="155126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22114" y="2751439"/>
              <a:ext cx="72304" cy="70540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254021" y="2236935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6052199" y="3006896"/>
              <a:ext cx="176288" cy="176288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538486" y="1757638"/>
              <a:ext cx="63549" cy="67013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822223" y="2813099"/>
              <a:ext cx="82822" cy="81121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7914654" y="2682725"/>
              <a:ext cx="176288" cy="177989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8864367" y="2828971"/>
              <a:ext cx="148072" cy="155126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8631773" y="3174304"/>
              <a:ext cx="112865" cy="116392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8876712" y="1470438"/>
              <a:ext cx="149835" cy="155126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473183" y="2007868"/>
              <a:ext cx="128736" cy="125146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7090024" y="3144387"/>
              <a:ext cx="190333" cy="207968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667160" y="3343475"/>
              <a:ext cx="118092" cy="103984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794915" y="2111789"/>
              <a:ext cx="174525" cy="170997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083087" y="2992851"/>
              <a:ext cx="81121" cy="89876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508686" y="2113552"/>
              <a:ext cx="45851" cy="4591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926377" y="1500418"/>
              <a:ext cx="195624" cy="188570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216312" y="2323284"/>
              <a:ext cx="139254" cy="128673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236620" y="1937390"/>
              <a:ext cx="84648" cy="89939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4332" y="1373508"/>
              <a:ext cx="146308" cy="149835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8963061" y="3341711"/>
              <a:ext cx="216786" cy="222076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7757828" y="1847514"/>
              <a:ext cx="498695" cy="456434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699695" y="3165486"/>
              <a:ext cx="426455" cy="456434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351743" y="1999050"/>
              <a:ext cx="243238" cy="241475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089286" y="1366454"/>
              <a:ext cx="563945" cy="521621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435591" y="2936419"/>
              <a:ext cx="350687" cy="329587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149299" y="3250072"/>
              <a:ext cx="526912" cy="509276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908859" y="2895921"/>
              <a:ext cx="426455" cy="468779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2569" y="1798199"/>
              <a:ext cx="283736" cy="306662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816815" y="1879257"/>
              <a:ext cx="391184" cy="382367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575403" y="2471293"/>
              <a:ext cx="250292" cy="243175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7544632" y="2402579"/>
              <a:ext cx="170997" cy="174462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6933198" y="1935627"/>
              <a:ext cx="322533" cy="322470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760500" y="1343591"/>
              <a:ext cx="334878" cy="340105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166701" y="3361110"/>
              <a:ext cx="190396" cy="185043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5698048" y="2538243"/>
              <a:ext cx="236184" cy="230894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5114830" y="1458093"/>
              <a:ext cx="264338" cy="259110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142191" y="2155877"/>
              <a:ext cx="232594" cy="229130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064660" y="3322312"/>
              <a:ext cx="313653" cy="306662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070859" y="3479139"/>
              <a:ext cx="165707" cy="169234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663866" y="2286250"/>
              <a:ext cx="181516" cy="183342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269155" y="2710878"/>
              <a:ext cx="281973" cy="282036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1631268" y="1960253"/>
              <a:ext cx="199214" cy="195687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9294" y="1741767"/>
              <a:ext cx="310189" cy="304898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5039" y="2192847"/>
              <a:ext cx="267865" cy="266164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73193" y="3043930"/>
              <a:ext cx="215022" cy="215022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8489054" y="3547853"/>
              <a:ext cx="243238" cy="218549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7312038" y="1516226"/>
              <a:ext cx="444090" cy="407119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582574" y="2310939"/>
              <a:ext cx="287263" cy="278446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712156" y="1662472"/>
              <a:ext cx="234358" cy="218612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068979" y="2437786"/>
              <a:ext cx="327824" cy="373612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802941" y="1859859"/>
              <a:ext cx="271392" cy="294317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269830" y="3479139"/>
              <a:ext cx="333114" cy="375376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580072" y="3547853"/>
              <a:ext cx="273155" cy="243238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3026834" y="2788410"/>
              <a:ext cx="260811" cy="237948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355504" y="1625501"/>
              <a:ext cx="266101" cy="285500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1608405" y="3198993"/>
              <a:ext cx="363031" cy="384193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1580189" y="2325048"/>
              <a:ext cx="303135" cy="294317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116764" y="1266060"/>
              <a:ext cx="380666" cy="437036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574107" y="2599903"/>
              <a:ext cx="303135" cy="281973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65287" y="3535508"/>
              <a:ext cx="391247" cy="340168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-47908" y="2476583"/>
              <a:ext cx="253819" cy="257284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8473183" y="1451039"/>
              <a:ext cx="303135" cy="276745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8267041" y="2962871"/>
              <a:ext cx="172761" cy="178052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7423076" y="2797227"/>
              <a:ext cx="165644" cy="153362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119149" y="2584032"/>
              <a:ext cx="248529" cy="243238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576429" y="3013950"/>
              <a:ext cx="237948" cy="260874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713065" y="2391998"/>
              <a:ext cx="183279" cy="190333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223250" y="2617538"/>
              <a:ext cx="289027" cy="259047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483142" y="1593758"/>
              <a:ext cx="236184" cy="213322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527230" y="2266852"/>
              <a:ext cx="190333" cy="176288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894634" y="1902120"/>
              <a:ext cx="111101" cy="119919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1835709" y="1414069"/>
              <a:ext cx="244939" cy="267865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116764" y="2266852"/>
              <a:ext cx="185106" cy="179815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34458" y="1620210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3"/>
          <p:cNvSpPr/>
          <p:nvPr/>
        </p:nvSpPr>
        <p:spPr>
          <a:xfrm>
            <a:off x="2513850" y="513600"/>
            <a:ext cx="4116300" cy="4116300"/>
          </a:xfrm>
          <a:prstGeom prst="ellipse">
            <a:avLst/>
          </a:prstGeom>
          <a:solidFill>
            <a:srgbClr val="A01B0D"/>
          </a:solidFill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57188" dist="9525" dir="5400000" algn="bl" rotWithShape="0">
              <a:srgbClr val="073763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"/>
          <p:cNvSpPr txBox="1">
            <a:spLocks noGrp="1"/>
          </p:cNvSpPr>
          <p:nvPr>
            <p:ph type="ctrTitle"/>
          </p:nvPr>
        </p:nvSpPr>
        <p:spPr>
          <a:xfrm>
            <a:off x="2629950" y="1583350"/>
            <a:ext cx="3884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"/>
          <p:cNvSpPr txBox="1">
            <a:spLocks noGrp="1"/>
          </p:cNvSpPr>
          <p:nvPr>
            <p:ph type="subTitle" idx="1"/>
          </p:nvPr>
        </p:nvSpPr>
        <p:spPr>
          <a:xfrm>
            <a:off x="2641875" y="2611450"/>
            <a:ext cx="3860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60" name="Google Shape;260;p3"/>
          <p:cNvGrpSpPr/>
          <p:nvPr/>
        </p:nvGrpSpPr>
        <p:grpSpPr>
          <a:xfrm>
            <a:off x="4499550" y="10623"/>
            <a:ext cx="144900" cy="814533"/>
            <a:chOff x="4499550" y="10623"/>
            <a:chExt cx="144900" cy="814533"/>
          </a:xfrm>
        </p:grpSpPr>
        <p:sp>
          <p:nvSpPr>
            <p:cNvPr id="261" name="Google Shape;261;p3"/>
            <p:cNvSpPr/>
            <p:nvPr/>
          </p:nvSpPr>
          <p:spPr>
            <a:xfrm>
              <a:off x="4499550" y="680255"/>
              <a:ext cx="144900" cy="144900"/>
            </a:xfrm>
            <a:prstGeom prst="ellipse">
              <a:avLst/>
            </a:prstGeom>
            <a:gradFill>
              <a:gsLst>
                <a:gs pos="0">
                  <a:srgbClr val="C14A4C"/>
                </a:gs>
                <a:gs pos="100000">
                  <a:srgbClr val="612829"/>
                </a:gs>
              </a:gsLst>
              <a:path path="circle">
                <a:fillToRect l="50000" t="50000" r="50000" b="50000"/>
              </a:path>
              <a:tileRect/>
            </a:gradFill>
            <a:ln w="28575" cap="rnd" cmpd="sng">
              <a:solidFill>
                <a:srgbClr val="C621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2" name="Google Shape;262;p3"/>
            <p:cNvCxnSpPr/>
            <p:nvPr/>
          </p:nvCxnSpPr>
          <p:spPr>
            <a:xfrm rot="10800000">
              <a:off x="4571999" y="10623"/>
              <a:ext cx="0" cy="706200"/>
            </a:xfrm>
            <a:prstGeom prst="straightConnector1">
              <a:avLst/>
            </a:prstGeom>
            <a:noFill/>
            <a:ln w="19050" cap="rnd" cmpd="sng">
              <a:solidFill>
                <a:srgbClr val="EDF1F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5"/>
          <p:cNvGrpSpPr/>
          <p:nvPr/>
        </p:nvGrpSpPr>
        <p:grpSpPr>
          <a:xfrm>
            <a:off x="-118431" y="2560908"/>
            <a:ext cx="9380863" cy="2646634"/>
            <a:chOff x="-47908" y="1266060"/>
            <a:chExt cx="9255908" cy="2611380"/>
          </a:xfrm>
        </p:grpSpPr>
        <p:sp>
          <p:nvSpPr>
            <p:cNvPr id="392" name="Google Shape;392;p5"/>
            <p:cNvSpPr/>
            <p:nvPr/>
          </p:nvSpPr>
          <p:spPr>
            <a:xfrm>
              <a:off x="8527852" y="1664235"/>
              <a:ext cx="82885" cy="84648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8249406" y="2517081"/>
              <a:ext cx="156889" cy="156889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7290875" y="3655364"/>
              <a:ext cx="98757" cy="96930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7081207" y="2532953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6499752" y="2987560"/>
              <a:ext cx="178052" cy="176225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6113858" y="1792908"/>
              <a:ext cx="135727" cy="137491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705102" y="3334657"/>
              <a:ext cx="177989" cy="178052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419602" y="1895066"/>
              <a:ext cx="130500" cy="1305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735990" y="2897684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3775696" y="2612248"/>
              <a:ext cx="144545" cy="144545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2827684" y="3163723"/>
              <a:ext cx="132263" cy="132200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3116647" y="2388471"/>
              <a:ext cx="172761" cy="172698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2760733" y="3702916"/>
              <a:ext cx="174525" cy="174525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1981955" y="2964635"/>
              <a:ext cx="103984" cy="10228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1227802" y="2629848"/>
              <a:ext cx="102221" cy="100457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808402" y="2275669"/>
              <a:ext cx="141081" cy="141018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71884" y="2948763"/>
              <a:ext cx="181579" cy="183342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641057" y="3442168"/>
              <a:ext cx="236184" cy="244939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1490313" y="2740858"/>
              <a:ext cx="151599" cy="144545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282291" y="2009631"/>
              <a:ext cx="70540" cy="68777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2078822" y="1895066"/>
              <a:ext cx="130500" cy="126973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2699073" y="2851833"/>
              <a:ext cx="160416" cy="153362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1366993" y="3531981"/>
              <a:ext cx="148072" cy="151599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3786214" y="2007868"/>
              <a:ext cx="128736" cy="133964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976547" y="2915320"/>
              <a:ext cx="248466" cy="255520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723646" y="3399844"/>
              <a:ext cx="162180" cy="155126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322114" y="2751439"/>
              <a:ext cx="72304" cy="70540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254021" y="2236935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6052199" y="3006896"/>
              <a:ext cx="176288" cy="176288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6538486" y="1757638"/>
              <a:ext cx="63549" cy="67013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6822223" y="2813099"/>
              <a:ext cx="82822" cy="81121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7914654" y="2682725"/>
              <a:ext cx="176288" cy="177989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8864367" y="2828971"/>
              <a:ext cx="148072" cy="155126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8631773" y="3174304"/>
              <a:ext cx="112865" cy="116392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8876712" y="1470438"/>
              <a:ext cx="149835" cy="155126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8473183" y="2007868"/>
              <a:ext cx="128736" cy="125146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7090024" y="3144387"/>
              <a:ext cx="190333" cy="207968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6667160" y="3343475"/>
              <a:ext cx="118092" cy="103984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5794915" y="2111789"/>
              <a:ext cx="174525" cy="170997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5083087" y="2992851"/>
              <a:ext cx="81121" cy="89876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4508686" y="2113552"/>
              <a:ext cx="45851" cy="4591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2926377" y="1500418"/>
              <a:ext cx="195624" cy="188570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2216312" y="2323284"/>
              <a:ext cx="139254" cy="128673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236620" y="1937390"/>
              <a:ext cx="84648" cy="89939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24332" y="1373508"/>
              <a:ext cx="146308" cy="149835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8963061" y="3341711"/>
              <a:ext cx="216786" cy="222076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7757828" y="1847514"/>
              <a:ext cx="498695" cy="456434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7699695" y="3165486"/>
              <a:ext cx="426455" cy="456434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6351743" y="1999050"/>
              <a:ext cx="243238" cy="241475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4089286" y="1366454"/>
              <a:ext cx="563945" cy="521621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3435591" y="2936419"/>
              <a:ext cx="350687" cy="329587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2149299" y="3250072"/>
              <a:ext cx="526912" cy="509276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908859" y="2895921"/>
              <a:ext cx="426455" cy="468779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22569" y="1798199"/>
              <a:ext cx="283736" cy="306662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8816815" y="1879257"/>
              <a:ext cx="391184" cy="382367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8575403" y="2471293"/>
              <a:ext cx="250292" cy="243175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7544632" y="2402579"/>
              <a:ext cx="170997" cy="174462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6933198" y="1935627"/>
              <a:ext cx="322533" cy="322470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6760500" y="1343591"/>
              <a:ext cx="334878" cy="340105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6166701" y="3361110"/>
              <a:ext cx="190396" cy="185043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5698048" y="2538243"/>
              <a:ext cx="236184" cy="230894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5114830" y="1458093"/>
              <a:ext cx="264338" cy="259110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4142191" y="2155877"/>
              <a:ext cx="232594" cy="229130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4064660" y="3322312"/>
              <a:ext cx="313653" cy="306662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3070859" y="3479139"/>
              <a:ext cx="165707" cy="169234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2663866" y="2286250"/>
              <a:ext cx="181516" cy="183342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2269155" y="2710878"/>
              <a:ext cx="281973" cy="282036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631268" y="1960253"/>
              <a:ext cx="199214" cy="195687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639294" y="1741767"/>
              <a:ext cx="310189" cy="304898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345039" y="2192847"/>
              <a:ext cx="267865" cy="266164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373193" y="3043930"/>
              <a:ext cx="215022" cy="215022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8489054" y="3547853"/>
              <a:ext cx="243238" cy="218549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7312038" y="1516226"/>
              <a:ext cx="444090" cy="407119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6582574" y="2310939"/>
              <a:ext cx="287263" cy="278446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5712156" y="1662472"/>
              <a:ext cx="234358" cy="218612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5068979" y="2437786"/>
              <a:ext cx="327824" cy="373612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4802941" y="1859859"/>
              <a:ext cx="271392" cy="294317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5269830" y="3479139"/>
              <a:ext cx="333114" cy="375376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3580072" y="3547853"/>
              <a:ext cx="273155" cy="243238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3026834" y="2788410"/>
              <a:ext cx="260811" cy="237948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2355504" y="1625501"/>
              <a:ext cx="266101" cy="285500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608405" y="3198993"/>
              <a:ext cx="363031" cy="384193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1580189" y="2325048"/>
              <a:ext cx="303135" cy="294317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1116764" y="1266060"/>
              <a:ext cx="380666" cy="437036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574107" y="2599903"/>
              <a:ext cx="303135" cy="281973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165287" y="3535508"/>
              <a:ext cx="391247" cy="340168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-47908" y="2476583"/>
              <a:ext cx="253819" cy="257284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8473183" y="1451039"/>
              <a:ext cx="303135" cy="276745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8267041" y="2962871"/>
              <a:ext cx="172761" cy="178052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7423076" y="2797227"/>
              <a:ext cx="165644" cy="153362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6119149" y="2584032"/>
              <a:ext cx="248529" cy="243238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5576429" y="3013950"/>
              <a:ext cx="237948" cy="260874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4713065" y="2391998"/>
              <a:ext cx="183279" cy="190333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4223250" y="2617538"/>
              <a:ext cx="289027" cy="259047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3483142" y="1593758"/>
              <a:ext cx="236184" cy="213322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3527230" y="2266852"/>
              <a:ext cx="190333" cy="176288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2894634" y="1902120"/>
              <a:ext cx="111101" cy="119919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1835709" y="1414069"/>
              <a:ext cx="244939" cy="267865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1116764" y="2266852"/>
              <a:ext cx="185106" cy="179815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334458" y="1620210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5"/>
          <p:cNvSpPr/>
          <p:nvPr/>
        </p:nvSpPr>
        <p:spPr>
          <a:xfrm>
            <a:off x="1334550" y="528970"/>
            <a:ext cx="6474900" cy="3941400"/>
          </a:xfrm>
          <a:prstGeom prst="roundRect">
            <a:avLst>
              <a:gd name="adj" fmla="val 3250"/>
            </a:avLst>
          </a:prstGeom>
          <a:solidFill>
            <a:srgbClr val="EDF1F9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57175" dist="76200" dir="5400000" algn="bl" rotWithShape="0">
              <a:srgbClr val="073763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"/>
          <p:cNvSpPr txBox="1">
            <a:spLocks noGrp="1"/>
          </p:cNvSpPr>
          <p:nvPr>
            <p:ph type="title"/>
          </p:nvPr>
        </p:nvSpPr>
        <p:spPr>
          <a:xfrm>
            <a:off x="1522225" y="762000"/>
            <a:ext cx="6099600" cy="6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None/>
              <a:defRPr>
                <a:solidFill>
                  <a:srgbClr val="A01B0D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5"/>
          <p:cNvSpPr txBox="1">
            <a:spLocks noGrp="1"/>
          </p:cNvSpPr>
          <p:nvPr>
            <p:ph type="body" idx="1"/>
          </p:nvPr>
        </p:nvSpPr>
        <p:spPr>
          <a:xfrm>
            <a:off x="1603000" y="1433925"/>
            <a:ext cx="5938200" cy="273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❄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☆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515" name="Google Shape;515;p5"/>
          <p:cNvGrpSpPr/>
          <p:nvPr/>
        </p:nvGrpSpPr>
        <p:grpSpPr>
          <a:xfrm>
            <a:off x="4499550" y="10623"/>
            <a:ext cx="144900" cy="814533"/>
            <a:chOff x="4499550" y="10623"/>
            <a:chExt cx="144900" cy="814533"/>
          </a:xfrm>
        </p:grpSpPr>
        <p:sp>
          <p:nvSpPr>
            <p:cNvPr id="516" name="Google Shape;516;p5"/>
            <p:cNvSpPr/>
            <p:nvPr/>
          </p:nvSpPr>
          <p:spPr>
            <a:xfrm>
              <a:off x="4499550" y="680255"/>
              <a:ext cx="144900" cy="144900"/>
            </a:xfrm>
            <a:prstGeom prst="ellipse">
              <a:avLst/>
            </a:pr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path path="circle">
                <a:fillToRect l="50000" t="50000" r="50000" b="50000"/>
              </a:path>
              <a:tileRect/>
            </a:gradFill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7" name="Google Shape;517;p5"/>
            <p:cNvCxnSpPr/>
            <p:nvPr/>
          </p:nvCxnSpPr>
          <p:spPr>
            <a:xfrm rot="10800000">
              <a:off x="4571999" y="10623"/>
              <a:ext cx="0" cy="706200"/>
            </a:xfrm>
            <a:prstGeom prst="straightConnector1">
              <a:avLst/>
            </a:prstGeom>
            <a:noFill/>
            <a:ln w="19050" cap="rnd" cmpd="sng">
              <a:solidFill>
                <a:srgbClr val="BFC9E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6"/>
          <p:cNvGrpSpPr/>
          <p:nvPr/>
        </p:nvGrpSpPr>
        <p:grpSpPr>
          <a:xfrm>
            <a:off x="-118431" y="2560908"/>
            <a:ext cx="9380863" cy="2646634"/>
            <a:chOff x="-47908" y="1266060"/>
            <a:chExt cx="9255908" cy="2611380"/>
          </a:xfrm>
        </p:grpSpPr>
        <p:sp>
          <p:nvSpPr>
            <p:cNvPr id="520" name="Google Shape;520;p6"/>
            <p:cNvSpPr/>
            <p:nvPr/>
          </p:nvSpPr>
          <p:spPr>
            <a:xfrm>
              <a:off x="8527852" y="1664235"/>
              <a:ext cx="82885" cy="84648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8249406" y="2517081"/>
              <a:ext cx="156889" cy="156889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7290875" y="3655364"/>
              <a:ext cx="98757" cy="96930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7081207" y="2532953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6499752" y="2987560"/>
              <a:ext cx="178052" cy="176225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6113858" y="1792908"/>
              <a:ext cx="135727" cy="137491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5705102" y="3334657"/>
              <a:ext cx="177989" cy="178052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5419602" y="1895066"/>
              <a:ext cx="130500" cy="1305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4735990" y="2897684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3775696" y="2612248"/>
              <a:ext cx="144545" cy="144545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2827684" y="3163723"/>
              <a:ext cx="132263" cy="132200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3116647" y="2388471"/>
              <a:ext cx="172761" cy="172698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2760733" y="3702916"/>
              <a:ext cx="174525" cy="174525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1981955" y="2964635"/>
              <a:ext cx="103984" cy="10228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1227802" y="2629848"/>
              <a:ext cx="102221" cy="100457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808402" y="2275669"/>
              <a:ext cx="141081" cy="141018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71884" y="2948763"/>
              <a:ext cx="181579" cy="183342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641057" y="3442168"/>
              <a:ext cx="236184" cy="244939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1490313" y="2740858"/>
              <a:ext cx="151599" cy="144545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3282291" y="2009631"/>
              <a:ext cx="70540" cy="68777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2078822" y="1895066"/>
              <a:ext cx="130500" cy="126973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2699073" y="2851833"/>
              <a:ext cx="160416" cy="153362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1366993" y="3531981"/>
              <a:ext cx="148072" cy="151599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3786214" y="2007868"/>
              <a:ext cx="128736" cy="133964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3976547" y="2915320"/>
              <a:ext cx="248466" cy="255520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4723646" y="3399844"/>
              <a:ext cx="162180" cy="155126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322114" y="2751439"/>
              <a:ext cx="72304" cy="70540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5254021" y="2236935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6052199" y="3006896"/>
              <a:ext cx="176288" cy="176288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6538486" y="1757638"/>
              <a:ext cx="63549" cy="67013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6822223" y="2813099"/>
              <a:ext cx="82822" cy="81121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7914654" y="2682725"/>
              <a:ext cx="176288" cy="177989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8864367" y="2828971"/>
              <a:ext cx="148072" cy="155126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8631773" y="3174304"/>
              <a:ext cx="112865" cy="116392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8876712" y="1470438"/>
              <a:ext cx="149835" cy="155126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8473183" y="2007868"/>
              <a:ext cx="128736" cy="125146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7090024" y="3144387"/>
              <a:ext cx="190333" cy="207968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6667160" y="3343475"/>
              <a:ext cx="118092" cy="103984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5794915" y="2111789"/>
              <a:ext cx="174525" cy="170997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5083087" y="2992851"/>
              <a:ext cx="81121" cy="89876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4508686" y="2113552"/>
              <a:ext cx="45851" cy="4591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2926377" y="1500418"/>
              <a:ext cx="195624" cy="188570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2216312" y="2323284"/>
              <a:ext cx="139254" cy="128673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1236620" y="1937390"/>
              <a:ext cx="84648" cy="89939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24332" y="1373508"/>
              <a:ext cx="146308" cy="149835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8963061" y="3341711"/>
              <a:ext cx="216786" cy="222076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7757828" y="1847514"/>
              <a:ext cx="498695" cy="456434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7699695" y="3165486"/>
              <a:ext cx="426455" cy="456434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6351743" y="1999050"/>
              <a:ext cx="243238" cy="241475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089286" y="1366454"/>
              <a:ext cx="563945" cy="521621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3435591" y="2936419"/>
              <a:ext cx="350687" cy="329587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2149299" y="3250072"/>
              <a:ext cx="526912" cy="509276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908859" y="2895921"/>
              <a:ext cx="426455" cy="468779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22569" y="1798199"/>
              <a:ext cx="283736" cy="306662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8816815" y="1879257"/>
              <a:ext cx="391184" cy="382367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8575403" y="2471293"/>
              <a:ext cx="250292" cy="243175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7544632" y="2402579"/>
              <a:ext cx="170997" cy="174462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6933198" y="1935627"/>
              <a:ext cx="322533" cy="322470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6760500" y="1343591"/>
              <a:ext cx="334878" cy="340105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6166701" y="3361110"/>
              <a:ext cx="190396" cy="185043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5698048" y="2538243"/>
              <a:ext cx="236184" cy="230894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5114830" y="1458093"/>
              <a:ext cx="264338" cy="259110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4142191" y="2155877"/>
              <a:ext cx="232594" cy="229130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064660" y="3322312"/>
              <a:ext cx="313653" cy="306662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3070859" y="3479139"/>
              <a:ext cx="165707" cy="169234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2663866" y="2286250"/>
              <a:ext cx="181516" cy="183342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2269155" y="2710878"/>
              <a:ext cx="281973" cy="282036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1631268" y="1960253"/>
              <a:ext cx="199214" cy="195687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639294" y="1741767"/>
              <a:ext cx="310189" cy="304898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345039" y="2192847"/>
              <a:ext cx="267865" cy="266164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373193" y="3043930"/>
              <a:ext cx="215022" cy="215022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8489054" y="3547853"/>
              <a:ext cx="243238" cy="218549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7312038" y="1516226"/>
              <a:ext cx="444090" cy="407119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6582574" y="2310939"/>
              <a:ext cx="287263" cy="278446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5712156" y="1662472"/>
              <a:ext cx="234358" cy="218612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5068979" y="2437786"/>
              <a:ext cx="327824" cy="373612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4802941" y="1859859"/>
              <a:ext cx="271392" cy="294317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5269830" y="3479139"/>
              <a:ext cx="333114" cy="375376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3580072" y="3547853"/>
              <a:ext cx="273155" cy="243238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3026834" y="2788410"/>
              <a:ext cx="260811" cy="237948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2355504" y="1625501"/>
              <a:ext cx="266101" cy="285500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1608405" y="3198993"/>
              <a:ext cx="363031" cy="384193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1580189" y="2325048"/>
              <a:ext cx="303135" cy="294317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1116764" y="1266060"/>
              <a:ext cx="380666" cy="437036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574107" y="2599903"/>
              <a:ext cx="303135" cy="281973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165287" y="3535508"/>
              <a:ext cx="391247" cy="340168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-47908" y="2476583"/>
              <a:ext cx="253819" cy="257284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8473183" y="1451039"/>
              <a:ext cx="303135" cy="276745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8267041" y="2962871"/>
              <a:ext cx="172761" cy="178052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7423076" y="2797227"/>
              <a:ext cx="165644" cy="153362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6119149" y="2584032"/>
              <a:ext cx="248529" cy="243238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5576429" y="3013950"/>
              <a:ext cx="237948" cy="260874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4713065" y="2391998"/>
              <a:ext cx="183279" cy="190333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4223250" y="2617538"/>
              <a:ext cx="289027" cy="259047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3483142" y="1593758"/>
              <a:ext cx="236184" cy="213322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3527230" y="2266852"/>
              <a:ext cx="190333" cy="176288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2894634" y="1902120"/>
              <a:ext cx="111101" cy="119919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1835709" y="1414069"/>
              <a:ext cx="244939" cy="267865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1116764" y="2266852"/>
              <a:ext cx="185106" cy="179815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334458" y="1620210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" name="Google Shape;640;p6"/>
          <p:cNvSpPr/>
          <p:nvPr/>
        </p:nvSpPr>
        <p:spPr>
          <a:xfrm>
            <a:off x="1334550" y="528970"/>
            <a:ext cx="6474900" cy="3941400"/>
          </a:xfrm>
          <a:prstGeom prst="roundRect">
            <a:avLst>
              <a:gd name="adj" fmla="val 3250"/>
            </a:avLst>
          </a:prstGeom>
          <a:solidFill>
            <a:srgbClr val="EDF1F9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57175" dist="76200" dir="5400000" algn="bl" rotWithShape="0">
              <a:srgbClr val="073763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6"/>
          <p:cNvGrpSpPr/>
          <p:nvPr/>
        </p:nvGrpSpPr>
        <p:grpSpPr>
          <a:xfrm>
            <a:off x="4499550" y="10623"/>
            <a:ext cx="144900" cy="814533"/>
            <a:chOff x="4499550" y="10623"/>
            <a:chExt cx="144900" cy="814533"/>
          </a:xfrm>
        </p:grpSpPr>
        <p:sp>
          <p:nvSpPr>
            <p:cNvPr id="642" name="Google Shape;642;p6"/>
            <p:cNvSpPr/>
            <p:nvPr/>
          </p:nvSpPr>
          <p:spPr>
            <a:xfrm>
              <a:off x="4499550" y="680255"/>
              <a:ext cx="144900" cy="144900"/>
            </a:xfrm>
            <a:prstGeom prst="ellipse">
              <a:avLst/>
            </a:pr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path path="circle">
                <a:fillToRect l="50000" t="50000" r="50000" b="50000"/>
              </a:path>
              <a:tileRect/>
            </a:gradFill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3" name="Google Shape;643;p6"/>
            <p:cNvCxnSpPr/>
            <p:nvPr/>
          </p:nvCxnSpPr>
          <p:spPr>
            <a:xfrm rot="10800000">
              <a:off x="4571999" y="10623"/>
              <a:ext cx="0" cy="706200"/>
            </a:xfrm>
            <a:prstGeom prst="straightConnector1">
              <a:avLst/>
            </a:prstGeom>
            <a:noFill/>
            <a:ln w="19050" cap="rnd" cmpd="sng">
              <a:solidFill>
                <a:srgbClr val="BFC9E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4" name="Google Shape;644;p6"/>
          <p:cNvSpPr txBox="1">
            <a:spLocks noGrp="1"/>
          </p:cNvSpPr>
          <p:nvPr>
            <p:ph type="title"/>
          </p:nvPr>
        </p:nvSpPr>
        <p:spPr>
          <a:xfrm>
            <a:off x="1594159" y="868234"/>
            <a:ext cx="5955600" cy="4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6"/>
          <p:cNvSpPr txBox="1">
            <a:spLocks noGrp="1"/>
          </p:cNvSpPr>
          <p:nvPr>
            <p:ph type="body" idx="1"/>
          </p:nvPr>
        </p:nvSpPr>
        <p:spPr>
          <a:xfrm>
            <a:off x="1554375" y="1423474"/>
            <a:ext cx="2929200" cy="280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❄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☆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46" name="Google Shape;646;p6"/>
          <p:cNvSpPr txBox="1">
            <a:spLocks noGrp="1"/>
          </p:cNvSpPr>
          <p:nvPr>
            <p:ph type="body" idx="2"/>
          </p:nvPr>
        </p:nvSpPr>
        <p:spPr>
          <a:xfrm>
            <a:off x="4660219" y="1423474"/>
            <a:ext cx="2929200" cy="280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❄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☆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7"/>
          <p:cNvGrpSpPr/>
          <p:nvPr/>
        </p:nvGrpSpPr>
        <p:grpSpPr>
          <a:xfrm>
            <a:off x="-118431" y="2560908"/>
            <a:ext cx="9380863" cy="2646634"/>
            <a:chOff x="-47908" y="1266060"/>
            <a:chExt cx="9255908" cy="2611380"/>
          </a:xfrm>
        </p:grpSpPr>
        <p:sp>
          <p:nvSpPr>
            <p:cNvPr id="649" name="Google Shape;649;p7"/>
            <p:cNvSpPr/>
            <p:nvPr/>
          </p:nvSpPr>
          <p:spPr>
            <a:xfrm>
              <a:off x="8527852" y="1664235"/>
              <a:ext cx="82885" cy="84648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8249406" y="2517081"/>
              <a:ext cx="156889" cy="156889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7290875" y="3655364"/>
              <a:ext cx="98757" cy="96930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7081207" y="2532953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6499752" y="2987560"/>
              <a:ext cx="178052" cy="176225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6113858" y="1792908"/>
              <a:ext cx="135727" cy="137491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5705102" y="3334657"/>
              <a:ext cx="177989" cy="178052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5419602" y="1895066"/>
              <a:ext cx="130500" cy="130500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4735990" y="2897684"/>
              <a:ext cx="135727" cy="135727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3775696" y="2612248"/>
              <a:ext cx="144545" cy="144545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2827684" y="3163723"/>
              <a:ext cx="132263" cy="132200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3116647" y="2388471"/>
              <a:ext cx="172761" cy="172698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2760733" y="3702916"/>
              <a:ext cx="174525" cy="174525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1981955" y="2964635"/>
              <a:ext cx="103984" cy="10228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1227802" y="2629848"/>
              <a:ext cx="102221" cy="100457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808402" y="2275669"/>
              <a:ext cx="141081" cy="141018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71884" y="2948763"/>
              <a:ext cx="181579" cy="183342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641057" y="3442168"/>
              <a:ext cx="236184" cy="244939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1490313" y="2740858"/>
              <a:ext cx="151599" cy="144545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3282291" y="2009631"/>
              <a:ext cx="70540" cy="68777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2078822" y="1895066"/>
              <a:ext cx="130500" cy="126973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2699073" y="2851833"/>
              <a:ext cx="160416" cy="153362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1366993" y="3531981"/>
              <a:ext cx="148072" cy="151599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3786214" y="2007868"/>
              <a:ext cx="128736" cy="133964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3976547" y="2915320"/>
              <a:ext cx="248466" cy="255520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4723646" y="3399844"/>
              <a:ext cx="162180" cy="155126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322114" y="2751439"/>
              <a:ext cx="72304" cy="70540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5254021" y="2236935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6052199" y="3006896"/>
              <a:ext cx="176288" cy="176288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6538486" y="1757638"/>
              <a:ext cx="63549" cy="67013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6822223" y="2813099"/>
              <a:ext cx="82822" cy="81121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7914654" y="2682725"/>
              <a:ext cx="176288" cy="177989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8864367" y="2828971"/>
              <a:ext cx="148072" cy="155126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8631773" y="3174304"/>
              <a:ext cx="112865" cy="116392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8876712" y="1470438"/>
              <a:ext cx="149835" cy="155126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8473183" y="2007868"/>
              <a:ext cx="128736" cy="125146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8434449" y="1970834"/>
              <a:ext cx="206205" cy="200977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7090024" y="3144387"/>
              <a:ext cx="190333" cy="207968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7031891" y="3079137"/>
              <a:ext cx="306662" cy="336641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6667160" y="3343475"/>
              <a:ext cx="118092" cy="103984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6630126" y="3311731"/>
              <a:ext cx="190396" cy="167470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5794915" y="2111789"/>
              <a:ext cx="174525" cy="170997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5742073" y="2058946"/>
              <a:ext cx="281973" cy="276682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5083087" y="2992851"/>
              <a:ext cx="81121" cy="89876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5058398" y="2966398"/>
              <a:ext cx="130500" cy="144545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4508686" y="2113552"/>
              <a:ext cx="45851" cy="4591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4494578" y="2097744"/>
              <a:ext cx="74067" cy="77594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2926377" y="1500418"/>
              <a:ext cx="195624" cy="188570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2866481" y="1442222"/>
              <a:ext cx="315479" cy="304898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2216312" y="2323284"/>
              <a:ext cx="139254" cy="128673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2173988" y="2284487"/>
              <a:ext cx="223840" cy="207968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1236620" y="1937390"/>
              <a:ext cx="84648" cy="89939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1210167" y="1909174"/>
              <a:ext cx="137491" cy="146308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A01B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24332" y="1373508"/>
              <a:ext cx="146308" cy="149835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-19692" y="1327720"/>
              <a:ext cx="234358" cy="241475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8963061" y="3341711"/>
              <a:ext cx="216786" cy="222076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7757828" y="1847514"/>
              <a:ext cx="498695" cy="456434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7699695" y="3165486"/>
              <a:ext cx="426455" cy="456434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6351743" y="1999050"/>
              <a:ext cx="243238" cy="241475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4089286" y="1366454"/>
              <a:ext cx="563945" cy="521621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3435591" y="2936419"/>
              <a:ext cx="350687" cy="329587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2149299" y="3250072"/>
              <a:ext cx="526912" cy="509276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908859" y="2895921"/>
              <a:ext cx="426455" cy="468779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22569" y="1798199"/>
              <a:ext cx="283736" cy="306662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8816815" y="1879257"/>
              <a:ext cx="391184" cy="382367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8575403" y="2471293"/>
              <a:ext cx="250292" cy="243175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7544632" y="2402579"/>
              <a:ext cx="170997" cy="174462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6933198" y="1935627"/>
              <a:ext cx="322533" cy="322470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6760500" y="1343591"/>
              <a:ext cx="334878" cy="340105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6166701" y="3361110"/>
              <a:ext cx="190396" cy="185043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5698048" y="2538243"/>
              <a:ext cx="236184" cy="230894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5114830" y="1458093"/>
              <a:ext cx="264338" cy="259110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4142191" y="2155877"/>
              <a:ext cx="232594" cy="229130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4064660" y="3322312"/>
              <a:ext cx="313653" cy="306662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3070859" y="3479139"/>
              <a:ext cx="165707" cy="169234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2663866" y="2286250"/>
              <a:ext cx="181516" cy="183342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2269155" y="2710878"/>
              <a:ext cx="281973" cy="282036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1631268" y="1960253"/>
              <a:ext cx="199214" cy="195687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639294" y="1741767"/>
              <a:ext cx="310189" cy="304898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345039" y="2192847"/>
              <a:ext cx="267865" cy="266164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373193" y="3043930"/>
              <a:ext cx="215022" cy="215022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8489054" y="3547853"/>
              <a:ext cx="243238" cy="218549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7312038" y="1516226"/>
              <a:ext cx="444090" cy="407119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6582574" y="2310939"/>
              <a:ext cx="287263" cy="278446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5712156" y="1662472"/>
              <a:ext cx="234358" cy="218612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5068979" y="2437786"/>
              <a:ext cx="327824" cy="373612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4802941" y="1859859"/>
              <a:ext cx="271392" cy="294317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5269830" y="3479139"/>
              <a:ext cx="333114" cy="375376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3580072" y="3547853"/>
              <a:ext cx="273155" cy="243238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3026834" y="2788410"/>
              <a:ext cx="260811" cy="237948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2355504" y="1625501"/>
              <a:ext cx="266101" cy="285500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1608405" y="3198993"/>
              <a:ext cx="363031" cy="384193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1580189" y="2325048"/>
              <a:ext cx="303135" cy="294317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1116764" y="1266060"/>
              <a:ext cx="380666" cy="437036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574107" y="2599903"/>
              <a:ext cx="303135" cy="281973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165287" y="3535508"/>
              <a:ext cx="391247" cy="340168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-47908" y="2476583"/>
              <a:ext cx="253819" cy="257284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8473183" y="1451039"/>
              <a:ext cx="303135" cy="276745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8267041" y="2962871"/>
              <a:ext cx="172761" cy="178052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7423076" y="2797227"/>
              <a:ext cx="165644" cy="153362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6119149" y="2584032"/>
              <a:ext cx="248529" cy="243238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5576429" y="3013950"/>
              <a:ext cx="237948" cy="260874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713065" y="2391998"/>
              <a:ext cx="183279" cy="190333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223250" y="2617538"/>
              <a:ext cx="289027" cy="259047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3483142" y="1593758"/>
              <a:ext cx="236184" cy="213322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3527230" y="2266852"/>
              <a:ext cx="190333" cy="176288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9CA3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2894634" y="1902120"/>
              <a:ext cx="111101" cy="119919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1835709" y="1414069"/>
              <a:ext cx="244939" cy="267865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1116764" y="2266852"/>
              <a:ext cx="185106" cy="179815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334458" y="1620210"/>
              <a:ext cx="119856" cy="123383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7"/>
          <p:cNvSpPr/>
          <p:nvPr/>
        </p:nvSpPr>
        <p:spPr>
          <a:xfrm>
            <a:off x="1334550" y="528970"/>
            <a:ext cx="6474900" cy="3941400"/>
          </a:xfrm>
          <a:prstGeom prst="roundRect">
            <a:avLst>
              <a:gd name="adj" fmla="val 3250"/>
            </a:avLst>
          </a:prstGeom>
          <a:solidFill>
            <a:srgbClr val="EDF1F9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57175" dist="76200" dir="5400000" algn="bl" rotWithShape="0">
              <a:srgbClr val="073763">
                <a:alpha val="2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0" name="Google Shape;770;p7"/>
          <p:cNvGrpSpPr/>
          <p:nvPr/>
        </p:nvGrpSpPr>
        <p:grpSpPr>
          <a:xfrm>
            <a:off x="4499550" y="10623"/>
            <a:ext cx="144900" cy="814533"/>
            <a:chOff x="4499550" y="10623"/>
            <a:chExt cx="144900" cy="814533"/>
          </a:xfrm>
        </p:grpSpPr>
        <p:sp>
          <p:nvSpPr>
            <p:cNvPr id="771" name="Google Shape;771;p7"/>
            <p:cNvSpPr/>
            <p:nvPr/>
          </p:nvSpPr>
          <p:spPr>
            <a:xfrm>
              <a:off x="4499550" y="680255"/>
              <a:ext cx="144900" cy="144900"/>
            </a:xfrm>
            <a:prstGeom prst="ellipse">
              <a:avLst/>
            </a:prstGeom>
            <a:gradFill>
              <a:gsLst>
                <a:gs pos="0">
                  <a:srgbClr val="D4E5F5"/>
                </a:gs>
                <a:gs pos="100000">
                  <a:srgbClr val="70A4D5"/>
                </a:gs>
              </a:gsLst>
              <a:path path="circle">
                <a:fillToRect l="50000" t="50000" r="50000" b="50000"/>
              </a:path>
              <a:tileRect/>
            </a:gradFill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2" name="Google Shape;772;p7"/>
            <p:cNvCxnSpPr/>
            <p:nvPr/>
          </p:nvCxnSpPr>
          <p:spPr>
            <a:xfrm rot="10800000">
              <a:off x="4571999" y="10623"/>
              <a:ext cx="0" cy="706200"/>
            </a:xfrm>
            <a:prstGeom prst="straightConnector1">
              <a:avLst/>
            </a:prstGeom>
            <a:noFill/>
            <a:ln w="19050" cap="rnd" cmpd="sng">
              <a:solidFill>
                <a:srgbClr val="BFC9E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73" name="Google Shape;773;p7"/>
          <p:cNvSpPr txBox="1">
            <a:spLocks noGrp="1"/>
          </p:cNvSpPr>
          <p:nvPr>
            <p:ph type="title"/>
          </p:nvPr>
        </p:nvSpPr>
        <p:spPr>
          <a:xfrm>
            <a:off x="1606533" y="868234"/>
            <a:ext cx="5937000" cy="4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7"/>
          <p:cNvSpPr txBox="1">
            <a:spLocks noGrp="1"/>
          </p:cNvSpPr>
          <p:nvPr>
            <p:ph type="body" idx="1"/>
          </p:nvPr>
        </p:nvSpPr>
        <p:spPr>
          <a:xfrm>
            <a:off x="1490100" y="1439949"/>
            <a:ext cx="1965900" cy="281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❄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☆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5" name="Google Shape;775;p7"/>
          <p:cNvSpPr txBox="1">
            <a:spLocks noGrp="1"/>
          </p:cNvSpPr>
          <p:nvPr>
            <p:ph type="body" idx="2"/>
          </p:nvPr>
        </p:nvSpPr>
        <p:spPr>
          <a:xfrm>
            <a:off x="3556888" y="1439949"/>
            <a:ext cx="1965900" cy="281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❄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☆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6" name="Google Shape;776;p7"/>
          <p:cNvSpPr txBox="1">
            <a:spLocks noGrp="1"/>
          </p:cNvSpPr>
          <p:nvPr>
            <p:ph type="body" idx="3"/>
          </p:nvPr>
        </p:nvSpPr>
        <p:spPr>
          <a:xfrm>
            <a:off x="5623677" y="1439949"/>
            <a:ext cx="1965900" cy="2815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❄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☆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oogle Shape;1032;p10"/>
          <p:cNvGrpSpPr/>
          <p:nvPr/>
        </p:nvGrpSpPr>
        <p:grpSpPr>
          <a:xfrm>
            <a:off x="2978" y="-288022"/>
            <a:ext cx="9230920" cy="1459089"/>
            <a:chOff x="2978" y="2435978"/>
            <a:chExt cx="9230920" cy="1459089"/>
          </a:xfrm>
        </p:grpSpPr>
        <p:sp>
          <p:nvSpPr>
            <p:cNvPr id="1033" name="Google Shape;1033;p10"/>
            <p:cNvSpPr/>
            <p:nvPr/>
          </p:nvSpPr>
          <p:spPr>
            <a:xfrm>
              <a:off x="7319426" y="3669993"/>
              <a:ext cx="100090" cy="98239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0"/>
            <p:cNvSpPr/>
            <p:nvPr/>
          </p:nvSpPr>
          <p:spPr>
            <a:xfrm>
              <a:off x="6517623" y="2993174"/>
              <a:ext cx="180455" cy="178604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0"/>
            <p:cNvSpPr/>
            <p:nvPr/>
          </p:nvSpPr>
          <p:spPr>
            <a:xfrm>
              <a:off x="5712245" y="3344956"/>
              <a:ext cx="180391" cy="180455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0"/>
            <p:cNvSpPr/>
            <p:nvPr/>
          </p:nvSpPr>
          <p:spPr>
            <a:xfrm>
              <a:off x="4730050" y="2902085"/>
              <a:ext cx="137560" cy="137560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0"/>
            <p:cNvSpPr/>
            <p:nvPr/>
          </p:nvSpPr>
          <p:spPr>
            <a:xfrm>
              <a:off x="3756792" y="2612794"/>
              <a:ext cx="146496" cy="146496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0"/>
            <p:cNvSpPr/>
            <p:nvPr/>
          </p:nvSpPr>
          <p:spPr>
            <a:xfrm>
              <a:off x="2795981" y="3171714"/>
              <a:ext cx="134049" cy="133985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0"/>
            <p:cNvSpPr/>
            <p:nvPr/>
          </p:nvSpPr>
          <p:spPr>
            <a:xfrm>
              <a:off x="2728127" y="3718186"/>
              <a:ext cx="176881" cy="176881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0"/>
            <p:cNvSpPr/>
            <p:nvPr/>
          </p:nvSpPr>
          <p:spPr>
            <a:xfrm>
              <a:off x="1938835" y="2969939"/>
              <a:ext cx="105388" cy="10366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0"/>
            <p:cNvSpPr/>
            <p:nvPr/>
          </p:nvSpPr>
          <p:spPr>
            <a:xfrm>
              <a:off x="1174501" y="2630632"/>
              <a:ext cx="103601" cy="101813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0"/>
            <p:cNvSpPr/>
            <p:nvPr/>
          </p:nvSpPr>
          <p:spPr>
            <a:xfrm>
              <a:off x="2978" y="2953853"/>
              <a:ext cx="184030" cy="185817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0"/>
            <p:cNvSpPr/>
            <p:nvPr/>
          </p:nvSpPr>
          <p:spPr>
            <a:xfrm>
              <a:off x="579835" y="3453919"/>
              <a:ext cx="239373" cy="248246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0"/>
            <p:cNvSpPr/>
            <p:nvPr/>
          </p:nvSpPr>
          <p:spPr>
            <a:xfrm>
              <a:off x="1440556" y="2743141"/>
              <a:ext cx="153645" cy="146496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0"/>
            <p:cNvSpPr/>
            <p:nvPr/>
          </p:nvSpPr>
          <p:spPr>
            <a:xfrm>
              <a:off x="2665635" y="2855614"/>
              <a:ext cx="162582" cy="155433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0"/>
            <p:cNvSpPr/>
            <p:nvPr/>
          </p:nvSpPr>
          <p:spPr>
            <a:xfrm>
              <a:off x="1315572" y="3544944"/>
              <a:ext cx="150071" cy="153645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0"/>
            <p:cNvSpPr/>
            <p:nvPr/>
          </p:nvSpPr>
          <p:spPr>
            <a:xfrm>
              <a:off x="3960354" y="2919958"/>
              <a:ext cx="251820" cy="258970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0"/>
            <p:cNvSpPr/>
            <p:nvPr/>
          </p:nvSpPr>
          <p:spPr>
            <a:xfrm>
              <a:off x="4717539" y="3411023"/>
              <a:ext cx="164369" cy="157220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0"/>
            <p:cNvSpPr/>
            <p:nvPr/>
          </p:nvSpPr>
          <p:spPr>
            <a:xfrm>
              <a:off x="256586" y="2753865"/>
              <a:ext cx="73280" cy="71493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0"/>
            <p:cNvSpPr/>
            <p:nvPr/>
          </p:nvSpPr>
          <p:spPr>
            <a:xfrm>
              <a:off x="6064027" y="3012771"/>
              <a:ext cx="178668" cy="178668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0"/>
            <p:cNvSpPr/>
            <p:nvPr/>
          </p:nvSpPr>
          <p:spPr>
            <a:xfrm>
              <a:off x="6844446" y="2816357"/>
              <a:ext cx="83940" cy="82217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0"/>
            <p:cNvSpPr/>
            <p:nvPr/>
          </p:nvSpPr>
          <p:spPr>
            <a:xfrm>
              <a:off x="7951626" y="2684223"/>
              <a:ext cx="178668" cy="180391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0"/>
            <p:cNvSpPr/>
            <p:nvPr/>
          </p:nvSpPr>
          <p:spPr>
            <a:xfrm>
              <a:off x="8914160" y="2832443"/>
              <a:ext cx="150071" cy="157220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0"/>
            <p:cNvSpPr/>
            <p:nvPr/>
          </p:nvSpPr>
          <p:spPr>
            <a:xfrm>
              <a:off x="8678426" y="3182438"/>
              <a:ext cx="114388" cy="117963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0"/>
            <p:cNvSpPr/>
            <p:nvPr/>
          </p:nvSpPr>
          <p:spPr>
            <a:xfrm>
              <a:off x="7056946" y="3085987"/>
              <a:ext cx="310802" cy="341186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0"/>
            <p:cNvSpPr/>
            <p:nvPr/>
          </p:nvSpPr>
          <p:spPr>
            <a:xfrm>
              <a:off x="7115863" y="3152117"/>
              <a:ext cx="192903" cy="210776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0"/>
            <p:cNvSpPr/>
            <p:nvPr/>
          </p:nvSpPr>
          <p:spPr>
            <a:xfrm>
              <a:off x="7056946" y="3085987"/>
              <a:ext cx="310802" cy="341186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0"/>
            <p:cNvSpPr/>
            <p:nvPr/>
          </p:nvSpPr>
          <p:spPr>
            <a:xfrm>
              <a:off x="6649756" y="3321721"/>
              <a:ext cx="192966" cy="169731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0"/>
            <p:cNvSpPr/>
            <p:nvPr/>
          </p:nvSpPr>
          <p:spPr>
            <a:xfrm>
              <a:off x="6687290" y="3353893"/>
              <a:ext cx="119686" cy="105388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0"/>
            <p:cNvSpPr/>
            <p:nvPr/>
          </p:nvSpPr>
          <p:spPr>
            <a:xfrm>
              <a:off x="6649756" y="3321721"/>
              <a:ext cx="192966" cy="169731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0"/>
            <p:cNvSpPr/>
            <p:nvPr/>
          </p:nvSpPr>
          <p:spPr>
            <a:xfrm>
              <a:off x="5056810" y="2971726"/>
              <a:ext cx="132261" cy="146496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0"/>
            <p:cNvSpPr/>
            <p:nvPr/>
          </p:nvSpPr>
          <p:spPr>
            <a:xfrm>
              <a:off x="5081832" y="2998536"/>
              <a:ext cx="82217" cy="91089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0"/>
            <p:cNvSpPr/>
            <p:nvPr/>
          </p:nvSpPr>
          <p:spPr>
            <a:xfrm>
              <a:off x="5056810" y="2971726"/>
              <a:ext cx="132261" cy="146496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0"/>
            <p:cNvSpPr/>
            <p:nvPr/>
          </p:nvSpPr>
          <p:spPr>
            <a:xfrm>
              <a:off x="9014186" y="3352106"/>
              <a:ext cx="219712" cy="225074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0"/>
            <p:cNvSpPr/>
            <p:nvPr/>
          </p:nvSpPr>
          <p:spPr>
            <a:xfrm>
              <a:off x="7733764" y="3173501"/>
              <a:ext cx="432212" cy="462596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0"/>
            <p:cNvSpPr/>
            <p:nvPr/>
          </p:nvSpPr>
          <p:spPr>
            <a:xfrm>
              <a:off x="3412095" y="2941342"/>
              <a:ext cx="355421" cy="334037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0"/>
            <p:cNvSpPr/>
            <p:nvPr/>
          </p:nvSpPr>
          <p:spPr>
            <a:xfrm>
              <a:off x="2108438" y="3259229"/>
              <a:ext cx="534025" cy="516152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0"/>
            <p:cNvSpPr/>
            <p:nvPr/>
          </p:nvSpPr>
          <p:spPr>
            <a:xfrm>
              <a:off x="851252" y="2900297"/>
              <a:ext cx="432212" cy="475107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0"/>
            <p:cNvSpPr/>
            <p:nvPr/>
          </p:nvSpPr>
          <p:spPr>
            <a:xfrm>
              <a:off x="6180075" y="3371766"/>
              <a:ext cx="192966" cy="187541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0"/>
            <p:cNvSpPr/>
            <p:nvPr/>
          </p:nvSpPr>
          <p:spPr>
            <a:xfrm>
              <a:off x="5705095" y="2537791"/>
              <a:ext cx="239373" cy="234011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0"/>
            <p:cNvSpPr/>
            <p:nvPr/>
          </p:nvSpPr>
          <p:spPr>
            <a:xfrm>
              <a:off x="4049656" y="3332445"/>
              <a:ext cx="317887" cy="310802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0"/>
            <p:cNvSpPr/>
            <p:nvPr/>
          </p:nvSpPr>
          <p:spPr>
            <a:xfrm>
              <a:off x="3042439" y="3491389"/>
              <a:ext cx="167944" cy="171519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0"/>
            <p:cNvSpPr/>
            <p:nvPr/>
          </p:nvSpPr>
          <p:spPr>
            <a:xfrm>
              <a:off x="2229912" y="2712757"/>
              <a:ext cx="285779" cy="285843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0"/>
            <p:cNvSpPr/>
            <p:nvPr/>
          </p:nvSpPr>
          <p:spPr>
            <a:xfrm>
              <a:off x="308354" y="3050304"/>
              <a:ext cx="217925" cy="217925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0"/>
            <p:cNvSpPr/>
            <p:nvPr/>
          </p:nvSpPr>
          <p:spPr>
            <a:xfrm>
              <a:off x="8533780" y="3561030"/>
              <a:ext cx="246522" cy="221500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0"/>
            <p:cNvSpPr/>
            <p:nvPr/>
          </p:nvSpPr>
          <p:spPr>
            <a:xfrm>
              <a:off x="5067534" y="2435978"/>
              <a:ext cx="332250" cy="378656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0"/>
            <p:cNvSpPr/>
            <p:nvPr/>
          </p:nvSpPr>
          <p:spPr>
            <a:xfrm>
              <a:off x="5271096" y="3491389"/>
              <a:ext cx="337611" cy="380443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0"/>
            <p:cNvSpPr/>
            <p:nvPr/>
          </p:nvSpPr>
          <p:spPr>
            <a:xfrm>
              <a:off x="3558527" y="3561030"/>
              <a:ext cx="276843" cy="246522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0"/>
            <p:cNvSpPr/>
            <p:nvPr/>
          </p:nvSpPr>
          <p:spPr>
            <a:xfrm>
              <a:off x="2997820" y="2791335"/>
              <a:ext cx="264331" cy="241160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0"/>
            <p:cNvSpPr/>
            <p:nvPr/>
          </p:nvSpPr>
          <p:spPr>
            <a:xfrm>
              <a:off x="1560243" y="3207460"/>
              <a:ext cx="367932" cy="389380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0"/>
            <p:cNvSpPr/>
            <p:nvPr/>
          </p:nvSpPr>
          <p:spPr>
            <a:xfrm>
              <a:off x="511981" y="2600283"/>
              <a:ext cx="307227" cy="285779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0"/>
            <p:cNvSpPr/>
            <p:nvPr/>
          </p:nvSpPr>
          <p:spPr>
            <a:xfrm>
              <a:off x="97642" y="3548519"/>
              <a:ext cx="396529" cy="344761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0"/>
            <p:cNvSpPr/>
            <p:nvPr/>
          </p:nvSpPr>
          <p:spPr>
            <a:xfrm>
              <a:off x="8308770" y="2968151"/>
              <a:ext cx="175093" cy="180455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0"/>
            <p:cNvSpPr/>
            <p:nvPr/>
          </p:nvSpPr>
          <p:spPr>
            <a:xfrm>
              <a:off x="7453411" y="2800271"/>
              <a:ext cx="167880" cy="155433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0"/>
            <p:cNvSpPr/>
            <p:nvPr/>
          </p:nvSpPr>
          <p:spPr>
            <a:xfrm>
              <a:off x="6131881" y="2584197"/>
              <a:ext cx="251884" cy="246522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0"/>
            <p:cNvSpPr/>
            <p:nvPr/>
          </p:nvSpPr>
          <p:spPr>
            <a:xfrm>
              <a:off x="5581834" y="3019920"/>
              <a:ext cx="241160" cy="264395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0"/>
            <p:cNvSpPr/>
            <p:nvPr/>
          </p:nvSpPr>
          <p:spPr>
            <a:xfrm>
              <a:off x="4210387" y="2618156"/>
              <a:ext cx="292929" cy="262544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10"/>
          <p:cNvGrpSpPr/>
          <p:nvPr/>
        </p:nvGrpSpPr>
        <p:grpSpPr>
          <a:xfrm>
            <a:off x="-118431" y="3971283"/>
            <a:ext cx="9380863" cy="1487623"/>
            <a:chOff x="-118431" y="1248433"/>
            <a:chExt cx="9380863" cy="1487623"/>
          </a:xfrm>
        </p:grpSpPr>
        <p:sp>
          <p:nvSpPr>
            <p:cNvPr id="1089" name="Google Shape;1089;p10"/>
            <p:cNvSpPr/>
            <p:nvPr/>
          </p:nvSpPr>
          <p:spPr>
            <a:xfrm>
              <a:off x="8573101" y="1651984"/>
              <a:ext cx="84004" cy="85791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0"/>
            <p:cNvSpPr/>
            <p:nvPr/>
          </p:nvSpPr>
          <p:spPr>
            <a:xfrm>
              <a:off x="8290897" y="2516343"/>
              <a:ext cx="159007" cy="159007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0"/>
            <p:cNvSpPr/>
            <p:nvPr/>
          </p:nvSpPr>
          <p:spPr>
            <a:xfrm>
              <a:off x="7106927" y="2532429"/>
              <a:ext cx="137560" cy="137560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0"/>
            <p:cNvSpPr/>
            <p:nvPr/>
          </p:nvSpPr>
          <p:spPr>
            <a:xfrm>
              <a:off x="6126519" y="1782394"/>
              <a:ext cx="137560" cy="139347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0"/>
            <p:cNvSpPr/>
            <p:nvPr/>
          </p:nvSpPr>
          <p:spPr>
            <a:xfrm>
              <a:off x="5422891" y="1885931"/>
              <a:ext cx="132261" cy="132261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0"/>
            <p:cNvSpPr/>
            <p:nvPr/>
          </p:nvSpPr>
          <p:spPr>
            <a:xfrm>
              <a:off x="3088846" y="2385997"/>
              <a:ext cx="175093" cy="175029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0"/>
            <p:cNvSpPr/>
            <p:nvPr/>
          </p:nvSpPr>
          <p:spPr>
            <a:xfrm>
              <a:off x="749439" y="2271672"/>
              <a:ext cx="142985" cy="142922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0"/>
            <p:cNvSpPr/>
            <p:nvPr/>
          </p:nvSpPr>
          <p:spPr>
            <a:xfrm>
              <a:off x="3256726" y="2002043"/>
              <a:ext cx="71493" cy="69705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0"/>
            <p:cNvSpPr/>
            <p:nvPr/>
          </p:nvSpPr>
          <p:spPr>
            <a:xfrm>
              <a:off x="2037009" y="1885931"/>
              <a:ext cx="132261" cy="128687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0"/>
            <p:cNvSpPr/>
            <p:nvPr/>
          </p:nvSpPr>
          <p:spPr>
            <a:xfrm>
              <a:off x="3767452" y="2000255"/>
              <a:ext cx="130474" cy="135772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0"/>
            <p:cNvSpPr/>
            <p:nvPr/>
          </p:nvSpPr>
          <p:spPr>
            <a:xfrm>
              <a:off x="5255074" y="2232415"/>
              <a:ext cx="121474" cy="125048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0"/>
            <p:cNvSpPr/>
            <p:nvPr/>
          </p:nvSpPr>
          <p:spPr>
            <a:xfrm>
              <a:off x="6556880" y="1746648"/>
              <a:ext cx="64407" cy="67918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0"/>
            <p:cNvSpPr/>
            <p:nvPr/>
          </p:nvSpPr>
          <p:spPr>
            <a:xfrm>
              <a:off x="8926671" y="1455570"/>
              <a:ext cx="151858" cy="157220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0"/>
            <p:cNvSpPr/>
            <p:nvPr/>
          </p:nvSpPr>
          <p:spPr>
            <a:xfrm>
              <a:off x="8478437" y="1962722"/>
              <a:ext cx="208988" cy="203690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0"/>
            <p:cNvSpPr/>
            <p:nvPr/>
          </p:nvSpPr>
          <p:spPr>
            <a:xfrm>
              <a:off x="8517695" y="2000255"/>
              <a:ext cx="130474" cy="126836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0"/>
            <p:cNvSpPr/>
            <p:nvPr/>
          </p:nvSpPr>
          <p:spPr>
            <a:xfrm>
              <a:off x="8478437" y="1962722"/>
              <a:ext cx="208988" cy="203690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0"/>
            <p:cNvSpPr/>
            <p:nvPr/>
          </p:nvSpPr>
          <p:spPr>
            <a:xfrm>
              <a:off x="5749714" y="2052024"/>
              <a:ext cx="285779" cy="280417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0"/>
            <p:cNvSpPr/>
            <p:nvPr/>
          </p:nvSpPr>
          <p:spPr>
            <a:xfrm>
              <a:off x="5803270" y="2105579"/>
              <a:ext cx="176881" cy="173306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0"/>
            <p:cNvSpPr/>
            <p:nvPr/>
          </p:nvSpPr>
          <p:spPr>
            <a:xfrm>
              <a:off x="5749714" y="2052024"/>
              <a:ext cx="285779" cy="280417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0"/>
            <p:cNvSpPr/>
            <p:nvPr/>
          </p:nvSpPr>
          <p:spPr>
            <a:xfrm>
              <a:off x="4485379" y="2091345"/>
              <a:ext cx="75067" cy="78642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0"/>
            <p:cNvSpPr/>
            <p:nvPr/>
          </p:nvSpPr>
          <p:spPr>
            <a:xfrm>
              <a:off x="4499677" y="2107367"/>
              <a:ext cx="46470" cy="4653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0"/>
            <p:cNvSpPr/>
            <p:nvPr/>
          </p:nvSpPr>
          <p:spPr>
            <a:xfrm>
              <a:off x="4485379" y="2091345"/>
              <a:ext cx="75067" cy="78642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0"/>
            <p:cNvSpPr/>
            <p:nvPr/>
          </p:nvSpPr>
          <p:spPr>
            <a:xfrm>
              <a:off x="2835302" y="1426973"/>
              <a:ext cx="319738" cy="309014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0"/>
            <p:cNvSpPr/>
            <p:nvPr/>
          </p:nvSpPr>
          <p:spPr>
            <a:xfrm>
              <a:off x="2896007" y="1485955"/>
              <a:ext cx="198265" cy="191115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0"/>
            <p:cNvSpPr/>
            <p:nvPr/>
          </p:nvSpPr>
          <p:spPr>
            <a:xfrm>
              <a:off x="2835302" y="1426973"/>
              <a:ext cx="319738" cy="309014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0"/>
            <p:cNvSpPr/>
            <p:nvPr/>
          </p:nvSpPr>
          <p:spPr>
            <a:xfrm>
              <a:off x="2133461" y="2280609"/>
              <a:ext cx="226862" cy="210776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0"/>
            <p:cNvSpPr/>
            <p:nvPr/>
          </p:nvSpPr>
          <p:spPr>
            <a:xfrm>
              <a:off x="2176356" y="2319930"/>
              <a:ext cx="141134" cy="130410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0"/>
            <p:cNvSpPr/>
            <p:nvPr/>
          </p:nvSpPr>
          <p:spPr>
            <a:xfrm>
              <a:off x="2133461" y="2280609"/>
              <a:ext cx="226862" cy="210776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0"/>
            <p:cNvSpPr/>
            <p:nvPr/>
          </p:nvSpPr>
          <p:spPr>
            <a:xfrm>
              <a:off x="1156628" y="1900229"/>
              <a:ext cx="139347" cy="148284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0"/>
            <p:cNvSpPr/>
            <p:nvPr/>
          </p:nvSpPr>
          <p:spPr>
            <a:xfrm>
              <a:off x="1183438" y="1928826"/>
              <a:ext cx="85791" cy="91153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0"/>
            <p:cNvSpPr/>
            <p:nvPr/>
          </p:nvSpPr>
          <p:spPr>
            <a:xfrm>
              <a:off x="1156628" y="1900229"/>
              <a:ext cx="139347" cy="148284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0"/>
            <p:cNvSpPr/>
            <p:nvPr/>
          </p:nvSpPr>
          <p:spPr>
            <a:xfrm>
              <a:off x="-89834" y="1310925"/>
              <a:ext cx="237522" cy="244735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0"/>
            <p:cNvSpPr/>
            <p:nvPr/>
          </p:nvSpPr>
          <p:spPr>
            <a:xfrm>
              <a:off x="-45215" y="1357332"/>
              <a:ext cx="148284" cy="151858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0"/>
            <p:cNvSpPr/>
            <p:nvPr/>
          </p:nvSpPr>
          <p:spPr>
            <a:xfrm>
              <a:off x="-89834" y="1310925"/>
              <a:ext cx="237522" cy="244735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0"/>
            <p:cNvSpPr/>
            <p:nvPr/>
          </p:nvSpPr>
          <p:spPr>
            <a:xfrm>
              <a:off x="7792682" y="1837737"/>
              <a:ext cx="505428" cy="462596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0"/>
            <p:cNvSpPr/>
            <p:nvPr/>
          </p:nvSpPr>
          <p:spPr>
            <a:xfrm>
              <a:off x="6367616" y="1991319"/>
              <a:ext cx="246522" cy="244735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0"/>
            <p:cNvSpPr/>
            <p:nvPr/>
          </p:nvSpPr>
          <p:spPr>
            <a:xfrm>
              <a:off x="4074615" y="1350182"/>
              <a:ext cx="571559" cy="528663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0"/>
            <p:cNvSpPr/>
            <p:nvPr/>
          </p:nvSpPr>
          <p:spPr>
            <a:xfrm>
              <a:off x="-47003" y="1787756"/>
              <a:ext cx="287567" cy="310802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0"/>
            <p:cNvSpPr/>
            <p:nvPr/>
          </p:nvSpPr>
          <p:spPr>
            <a:xfrm>
              <a:off x="8865966" y="1869909"/>
              <a:ext cx="396465" cy="387529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0"/>
            <p:cNvSpPr/>
            <p:nvPr/>
          </p:nvSpPr>
          <p:spPr>
            <a:xfrm>
              <a:off x="8621295" y="2469937"/>
              <a:ext cx="253671" cy="246458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0"/>
            <p:cNvSpPr/>
            <p:nvPr/>
          </p:nvSpPr>
          <p:spPr>
            <a:xfrm>
              <a:off x="7576608" y="2400295"/>
              <a:ext cx="173306" cy="176817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0"/>
            <p:cNvSpPr/>
            <p:nvPr/>
          </p:nvSpPr>
          <p:spPr>
            <a:xfrm>
              <a:off x="6956920" y="1927039"/>
              <a:ext cx="326888" cy="326824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0"/>
            <p:cNvSpPr/>
            <p:nvPr/>
          </p:nvSpPr>
          <p:spPr>
            <a:xfrm>
              <a:off x="6781890" y="1327011"/>
              <a:ext cx="339399" cy="344697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0"/>
            <p:cNvSpPr/>
            <p:nvPr/>
          </p:nvSpPr>
          <p:spPr>
            <a:xfrm>
              <a:off x="5114004" y="1443059"/>
              <a:ext cx="267906" cy="262608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0"/>
            <p:cNvSpPr/>
            <p:nvPr/>
          </p:nvSpPr>
          <p:spPr>
            <a:xfrm>
              <a:off x="4128235" y="2150262"/>
              <a:ext cx="235734" cy="232224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0"/>
            <p:cNvSpPr/>
            <p:nvPr/>
          </p:nvSpPr>
          <p:spPr>
            <a:xfrm>
              <a:off x="2629952" y="2282396"/>
              <a:ext cx="183966" cy="185817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0"/>
            <p:cNvSpPr/>
            <p:nvPr/>
          </p:nvSpPr>
          <p:spPr>
            <a:xfrm>
              <a:off x="1583414" y="1951998"/>
              <a:ext cx="201903" cy="198328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0"/>
            <p:cNvSpPr/>
            <p:nvPr/>
          </p:nvSpPr>
          <p:spPr>
            <a:xfrm>
              <a:off x="578048" y="1730562"/>
              <a:ext cx="314376" cy="309014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0"/>
            <p:cNvSpPr/>
            <p:nvPr/>
          </p:nvSpPr>
          <p:spPr>
            <a:xfrm>
              <a:off x="279821" y="2187732"/>
              <a:ext cx="271481" cy="269757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0"/>
            <p:cNvSpPr/>
            <p:nvPr/>
          </p:nvSpPr>
          <p:spPr>
            <a:xfrm>
              <a:off x="7340874" y="1501977"/>
              <a:ext cx="450085" cy="412615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0"/>
            <p:cNvSpPr/>
            <p:nvPr/>
          </p:nvSpPr>
          <p:spPr>
            <a:xfrm>
              <a:off x="6601563" y="2307419"/>
              <a:ext cx="291141" cy="282205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0"/>
            <p:cNvSpPr/>
            <p:nvPr/>
          </p:nvSpPr>
          <p:spPr>
            <a:xfrm>
              <a:off x="5719394" y="1650196"/>
              <a:ext cx="237522" cy="221564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0"/>
            <p:cNvSpPr/>
            <p:nvPr/>
          </p:nvSpPr>
          <p:spPr>
            <a:xfrm>
              <a:off x="4797904" y="1850248"/>
              <a:ext cx="275055" cy="298291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0"/>
            <p:cNvSpPr/>
            <p:nvPr/>
          </p:nvSpPr>
          <p:spPr>
            <a:xfrm>
              <a:off x="2317427" y="1612727"/>
              <a:ext cx="269693" cy="289354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0"/>
            <p:cNvSpPr/>
            <p:nvPr/>
          </p:nvSpPr>
          <p:spPr>
            <a:xfrm>
              <a:off x="1531645" y="2321717"/>
              <a:ext cx="307227" cy="298291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0"/>
            <p:cNvSpPr/>
            <p:nvPr/>
          </p:nvSpPr>
          <p:spPr>
            <a:xfrm>
              <a:off x="1061964" y="1248433"/>
              <a:ext cx="385805" cy="442936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0"/>
            <p:cNvSpPr/>
            <p:nvPr/>
          </p:nvSpPr>
          <p:spPr>
            <a:xfrm>
              <a:off x="-118431" y="2475299"/>
              <a:ext cx="257246" cy="260757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0"/>
            <p:cNvSpPr/>
            <p:nvPr/>
          </p:nvSpPr>
          <p:spPr>
            <a:xfrm>
              <a:off x="8517695" y="1435910"/>
              <a:ext cx="307227" cy="280481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0"/>
            <p:cNvSpPr/>
            <p:nvPr/>
          </p:nvSpPr>
          <p:spPr>
            <a:xfrm>
              <a:off x="4706815" y="2389571"/>
              <a:ext cx="185753" cy="192903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0"/>
            <p:cNvSpPr/>
            <p:nvPr/>
          </p:nvSpPr>
          <p:spPr>
            <a:xfrm>
              <a:off x="3460289" y="1580555"/>
              <a:ext cx="239373" cy="216202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0"/>
            <p:cNvSpPr/>
            <p:nvPr/>
          </p:nvSpPr>
          <p:spPr>
            <a:xfrm>
              <a:off x="3504972" y="2262736"/>
              <a:ext cx="192903" cy="178668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0"/>
            <p:cNvSpPr/>
            <p:nvPr/>
          </p:nvSpPr>
          <p:spPr>
            <a:xfrm>
              <a:off x="2863835" y="1893080"/>
              <a:ext cx="112601" cy="121538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0"/>
            <p:cNvSpPr/>
            <p:nvPr/>
          </p:nvSpPr>
          <p:spPr>
            <a:xfrm>
              <a:off x="1790615" y="1398440"/>
              <a:ext cx="248246" cy="271481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0"/>
            <p:cNvSpPr/>
            <p:nvPr/>
          </p:nvSpPr>
          <p:spPr>
            <a:xfrm>
              <a:off x="1061964" y="2262736"/>
              <a:ext cx="187604" cy="182243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0"/>
            <p:cNvSpPr/>
            <p:nvPr/>
          </p:nvSpPr>
          <p:spPr>
            <a:xfrm>
              <a:off x="269097" y="1607365"/>
              <a:ext cx="121474" cy="125048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BFC9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arm">
  <p:cSld name="BLANK_2_1">
    <p:bg>
      <p:bgPr>
        <a:solidFill>
          <a:srgbClr val="A01B0D"/>
        </a:solidFill>
        <a:effectLst/>
      </p:bgPr>
    </p:bg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12"/>
          <p:cNvGrpSpPr/>
          <p:nvPr/>
        </p:nvGrpSpPr>
        <p:grpSpPr>
          <a:xfrm>
            <a:off x="2978" y="-288022"/>
            <a:ext cx="9230919" cy="1459089"/>
            <a:chOff x="2978" y="2435978"/>
            <a:chExt cx="9230919" cy="1459089"/>
          </a:xfrm>
        </p:grpSpPr>
        <p:sp>
          <p:nvSpPr>
            <p:cNvPr id="1279" name="Google Shape;1279;p12"/>
            <p:cNvSpPr/>
            <p:nvPr/>
          </p:nvSpPr>
          <p:spPr>
            <a:xfrm>
              <a:off x="7319426" y="3669993"/>
              <a:ext cx="100089" cy="98238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2"/>
            <p:cNvSpPr/>
            <p:nvPr/>
          </p:nvSpPr>
          <p:spPr>
            <a:xfrm>
              <a:off x="6517623" y="2993174"/>
              <a:ext cx="180454" cy="178603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2"/>
            <p:cNvSpPr/>
            <p:nvPr/>
          </p:nvSpPr>
          <p:spPr>
            <a:xfrm>
              <a:off x="5712245" y="3344956"/>
              <a:ext cx="180391" cy="180454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2"/>
            <p:cNvSpPr/>
            <p:nvPr/>
          </p:nvSpPr>
          <p:spPr>
            <a:xfrm>
              <a:off x="4730050" y="2902085"/>
              <a:ext cx="137559" cy="137559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2"/>
            <p:cNvSpPr/>
            <p:nvPr/>
          </p:nvSpPr>
          <p:spPr>
            <a:xfrm>
              <a:off x="3756792" y="2612794"/>
              <a:ext cx="146496" cy="146496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2"/>
            <p:cNvSpPr/>
            <p:nvPr/>
          </p:nvSpPr>
          <p:spPr>
            <a:xfrm>
              <a:off x="2795981" y="3171714"/>
              <a:ext cx="134048" cy="133984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2"/>
            <p:cNvSpPr/>
            <p:nvPr/>
          </p:nvSpPr>
          <p:spPr>
            <a:xfrm>
              <a:off x="2728127" y="3718186"/>
              <a:ext cx="176880" cy="176880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2"/>
            <p:cNvSpPr/>
            <p:nvPr/>
          </p:nvSpPr>
          <p:spPr>
            <a:xfrm>
              <a:off x="1938835" y="2969939"/>
              <a:ext cx="105387" cy="10366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2"/>
            <p:cNvSpPr/>
            <p:nvPr/>
          </p:nvSpPr>
          <p:spPr>
            <a:xfrm>
              <a:off x="1174501" y="2630632"/>
              <a:ext cx="103600" cy="101813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2"/>
            <p:cNvSpPr/>
            <p:nvPr/>
          </p:nvSpPr>
          <p:spPr>
            <a:xfrm>
              <a:off x="2978" y="2953853"/>
              <a:ext cx="184029" cy="185816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2"/>
            <p:cNvSpPr/>
            <p:nvPr/>
          </p:nvSpPr>
          <p:spPr>
            <a:xfrm>
              <a:off x="579835" y="3453919"/>
              <a:ext cx="239372" cy="248245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2"/>
            <p:cNvSpPr/>
            <p:nvPr/>
          </p:nvSpPr>
          <p:spPr>
            <a:xfrm>
              <a:off x="1440556" y="2743141"/>
              <a:ext cx="153645" cy="146496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2"/>
            <p:cNvSpPr/>
            <p:nvPr/>
          </p:nvSpPr>
          <p:spPr>
            <a:xfrm>
              <a:off x="2665635" y="2855614"/>
              <a:ext cx="162581" cy="155432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2"/>
            <p:cNvSpPr/>
            <p:nvPr/>
          </p:nvSpPr>
          <p:spPr>
            <a:xfrm>
              <a:off x="1315572" y="3544944"/>
              <a:ext cx="150070" cy="153645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2"/>
            <p:cNvSpPr/>
            <p:nvPr/>
          </p:nvSpPr>
          <p:spPr>
            <a:xfrm>
              <a:off x="3960354" y="2919958"/>
              <a:ext cx="251819" cy="258968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2"/>
            <p:cNvSpPr/>
            <p:nvPr/>
          </p:nvSpPr>
          <p:spPr>
            <a:xfrm>
              <a:off x="4717539" y="3411023"/>
              <a:ext cx="164369" cy="157219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2"/>
            <p:cNvSpPr/>
            <p:nvPr/>
          </p:nvSpPr>
          <p:spPr>
            <a:xfrm>
              <a:off x="256586" y="2753865"/>
              <a:ext cx="73280" cy="71492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2"/>
            <p:cNvSpPr/>
            <p:nvPr/>
          </p:nvSpPr>
          <p:spPr>
            <a:xfrm>
              <a:off x="6064027" y="3012771"/>
              <a:ext cx="178667" cy="178667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2"/>
            <p:cNvSpPr/>
            <p:nvPr/>
          </p:nvSpPr>
          <p:spPr>
            <a:xfrm>
              <a:off x="6844446" y="2816357"/>
              <a:ext cx="83940" cy="82216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2"/>
            <p:cNvSpPr/>
            <p:nvPr/>
          </p:nvSpPr>
          <p:spPr>
            <a:xfrm>
              <a:off x="7951626" y="2684223"/>
              <a:ext cx="178667" cy="180391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2"/>
            <p:cNvSpPr/>
            <p:nvPr/>
          </p:nvSpPr>
          <p:spPr>
            <a:xfrm>
              <a:off x="8914160" y="2832443"/>
              <a:ext cx="150070" cy="157219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2"/>
            <p:cNvSpPr/>
            <p:nvPr/>
          </p:nvSpPr>
          <p:spPr>
            <a:xfrm>
              <a:off x="8678426" y="3182438"/>
              <a:ext cx="114388" cy="117962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2"/>
            <p:cNvSpPr/>
            <p:nvPr/>
          </p:nvSpPr>
          <p:spPr>
            <a:xfrm>
              <a:off x="7056946" y="3085987"/>
              <a:ext cx="310800" cy="341185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2"/>
            <p:cNvSpPr/>
            <p:nvPr/>
          </p:nvSpPr>
          <p:spPr>
            <a:xfrm>
              <a:off x="7115863" y="3152117"/>
              <a:ext cx="192902" cy="210775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2"/>
            <p:cNvSpPr/>
            <p:nvPr/>
          </p:nvSpPr>
          <p:spPr>
            <a:xfrm>
              <a:off x="7056946" y="3085987"/>
              <a:ext cx="310800" cy="341185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2"/>
            <p:cNvSpPr/>
            <p:nvPr/>
          </p:nvSpPr>
          <p:spPr>
            <a:xfrm>
              <a:off x="6649756" y="3321721"/>
              <a:ext cx="192966" cy="169731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2"/>
            <p:cNvSpPr/>
            <p:nvPr/>
          </p:nvSpPr>
          <p:spPr>
            <a:xfrm>
              <a:off x="6687290" y="3353893"/>
              <a:ext cx="119686" cy="105387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2"/>
            <p:cNvSpPr/>
            <p:nvPr/>
          </p:nvSpPr>
          <p:spPr>
            <a:xfrm>
              <a:off x="6649756" y="3321721"/>
              <a:ext cx="192966" cy="169731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2"/>
            <p:cNvSpPr/>
            <p:nvPr/>
          </p:nvSpPr>
          <p:spPr>
            <a:xfrm>
              <a:off x="5056810" y="2971726"/>
              <a:ext cx="132261" cy="146496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2"/>
            <p:cNvSpPr/>
            <p:nvPr/>
          </p:nvSpPr>
          <p:spPr>
            <a:xfrm>
              <a:off x="5081832" y="2998536"/>
              <a:ext cx="82216" cy="91089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2"/>
            <p:cNvSpPr/>
            <p:nvPr/>
          </p:nvSpPr>
          <p:spPr>
            <a:xfrm>
              <a:off x="5056810" y="2971726"/>
              <a:ext cx="132261" cy="146496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2"/>
            <p:cNvSpPr/>
            <p:nvPr/>
          </p:nvSpPr>
          <p:spPr>
            <a:xfrm>
              <a:off x="9014186" y="3352106"/>
              <a:ext cx="219711" cy="225073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2"/>
            <p:cNvSpPr/>
            <p:nvPr/>
          </p:nvSpPr>
          <p:spPr>
            <a:xfrm>
              <a:off x="7733764" y="3173501"/>
              <a:ext cx="432210" cy="462594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2"/>
            <p:cNvSpPr/>
            <p:nvPr/>
          </p:nvSpPr>
          <p:spPr>
            <a:xfrm>
              <a:off x="3412095" y="2941342"/>
              <a:ext cx="355419" cy="334035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2"/>
            <p:cNvSpPr/>
            <p:nvPr/>
          </p:nvSpPr>
          <p:spPr>
            <a:xfrm>
              <a:off x="2108438" y="3259229"/>
              <a:ext cx="534023" cy="516150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2"/>
            <p:cNvSpPr/>
            <p:nvPr/>
          </p:nvSpPr>
          <p:spPr>
            <a:xfrm>
              <a:off x="851252" y="2900297"/>
              <a:ext cx="432210" cy="475105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2"/>
            <p:cNvSpPr/>
            <p:nvPr/>
          </p:nvSpPr>
          <p:spPr>
            <a:xfrm>
              <a:off x="6180075" y="3371766"/>
              <a:ext cx="192966" cy="187540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2"/>
            <p:cNvSpPr/>
            <p:nvPr/>
          </p:nvSpPr>
          <p:spPr>
            <a:xfrm>
              <a:off x="5705095" y="2537791"/>
              <a:ext cx="239372" cy="234010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2"/>
            <p:cNvSpPr/>
            <p:nvPr/>
          </p:nvSpPr>
          <p:spPr>
            <a:xfrm>
              <a:off x="4049656" y="3332445"/>
              <a:ext cx="317886" cy="310800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2"/>
            <p:cNvSpPr/>
            <p:nvPr/>
          </p:nvSpPr>
          <p:spPr>
            <a:xfrm>
              <a:off x="3042439" y="3491389"/>
              <a:ext cx="167943" cy="171518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2"/>
            <p:cNvSpPr/>
            <p:nvPr/>
          </p:nvSpPr>
          <p:spPr>
            <a:xfrm>
              <a:off x="2229912" y="2712757"/>
              <a:ext cx="285778" cy="285842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2"/>
            <p:cNvSpPr/>
            <p:nvPr/>
          </p:nvSpPr>
          <p:spPr>
            <a:xfrm>
              <a:off x="308354" y="3050304"/>
              <a:ext cx="217924" cy="217924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2"/>
            <p:cNvSpPr/>
            <p:nvPr/>
          </p:nvSpPr>
          <p:spPr>
            <a:xfrm>
              <a:off x="8533780" y="3561030"/>
              <a:ext cx="246521" cy="221499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2"/>
            <p:cNvSpPr/>
            <p:nvPr/>
          </p:nvSpPr>
          <p:spPr>
            <a:xfrm>
              <a:off x="5067534" y="2435978"/>
              <a:ext cx="332248" cy="378654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2"/>
            <p:cNvSpPr/>
            <p:nvPr/>
          </p:nvSpPr>
          <p:spPr>
            <a:xfrm>
              <a:off x="5271096" y="3491389"/>
              <a:ext cx="337610" cy="380442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2"/>
            <p:cNvSpPr/>
            <p:nvPr/>
          </p:nvSpPr>
          <p:spPr>
            <a:xfrm>
              <a:off x="3558527" y="3561030"/>
              <a:ext cx="276842" cy="246521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2"/>
            <p:cNvSpPr/>
            <p:nvPr/>
          </p:nvSpPr>
          <p:spPr>
            <a:xfrm>
              <a:off x="2997820" y="2791335"/>
              <a:ext cx="264330" cy="241159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2"/>
            <p:cNvSpPr/>
            <p:nvPr/>
          </p:nvSpPr>
          <p:spPr>
            <a:xfrm>
              <a:off x="1560243" y="3207460"/>
              <a:ext cx="367931" cy="389378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2"/>
            <p:cNvSpPr/>
            <p:nvPr/>
          </p:nvSpPr>
          <p:spPr>
            <a:xfrm>
              <a:off x="511981" y="2600283"/>
              <a:ext cx="307226" cy="285778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2"/>
            <p:cNvSpPr/>
            <p:nvPr/>
          </p:nvSpPr>
          <p:spPr>
            <a:xfrm>
              <a:off x="97642" y="3548519"/>
              <a:ext cx="396527" cy="344759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2"/>
            <p:cNvSpPr/>
            <p:nvPr/>
          </p:nvSpPr>
          <p:spPr>
            <a:xfrm>
              <a:off x="8308770" y="2968151"/>
              <a:ext cx="175093" cy="180454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2"/>
            <p:cNvSpPr/>
            <p:nvPr/>
          </p:nvSpPr>
          <p:spPr>
            <a:xfrm>
              <a:off x="7453411" y="2800271"/>
              <a:ext cx="167879" cy="155432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2"/>
            <p:cNvSpPr/>
            <p:nvPr/>
          </p:nvSpPr>
          <p:spPr>
            <a:xfrm>
              <a:off x="6131881" y="2584197"/>
              <a:ext cx="251883" cy="246521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2"/>
            <p:cNvSpPr/>
            <p:nvPr/>
          </p:nvSpPr>
          <p:spPr>
            <a:xfrm>
              <a:off x="5581834" y="3019920"/>
              <a:ext cx="241159" cy="264394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2"/>
            <p:cNvSpPr/>
            <p:nvPr/>
          </p:nvSpPr>
          <p:spPr>
            <a:xfrm>
              <a:off x="4210387" y="2618156"/>
              <a:ext cx="292927" cy="262543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334;p12"/>
          <p:cNvGrpSpPr/>
          <p:nvPr/>
        </p:nvGrpSpPr>
        <p:grpSpPr>
          <a:xfrm>
            <a:off x="-118431" y="3971283"/>
            <a:ext cx="9380861" cy="1487621"/>
            <a:chOff x="-118431" y="1248433"/>
            <a:chExt cx="9380861" cy="1487621"/>
          </a:xfrm>
        </p:grpSpPr>
        <p:sp>
          <p:nvSpPr>
            <p:cNvPr id="1335" name="Google Shape;1335;p12"/>
            <p:cNvSpPr/>
            <p:nvPr/>
          </p:nvSpPr>
          <p:spPr>
            <a:xfrm>
              <a:off x="8573101" y="1651984"/>
              <a:ext cx="84004" cy="85791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2"/>
            <p:cNvSpPr/>
            <p:nvPr/>
          </p:nvSpPr>
          <p:spPr>
            <a:xfrm>
              <a:off x="8290897" y="2516343"/>
              <a:ext cx="159007" cy="159007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2"/>
            <p:cNvSpPr/>
            <p:nvPr/>
          </p:nvSpPr>
          <p:spPr>
            <a:xfrm>
              <a:off x="7106927" y="2532429"/>
              <a:ext cx="137559" cy="137559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2"/>
            <p:cNvSpPr/>
            <p:nvPr/>
          </p:nvSpPr>
          <p:spPr>
            <a:xfrm>
              <a:off x="6126519" y="1782394"/>
              <a:ext cx="137559" cy="139346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2"/>
            <p:cNvSpPr/>
            <p:nvPr/>
          </p:nvSpPr>
          <p:spPr>
            <a:xfrm>
              <a:off x="5422891" y="1885931"/>
              <a:ext cx="132261" cy="132261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2"/>
            <p:cNvSpPr/>
            <p:nvPr/>
          </p:nvSpPr>
          <p:spPr>
            <a:xfrm>
              <a:off x="3088846" y="2385997"/>
              <a:ext cx="175093" cy="175029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2"/>
            <p:cNvSpPr/>
            <p:nvPr/>
          </p:nvSpPr>
          <p:spPr>
            <a:xfrm>
              <a:off x="749439" y="2271672"/>
              <a:ext cx="142985" cy="142921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2"/>
            <p:cNvSpPr/>
            <p:nvPr/>
          </p:nvSpPr>
          <p:spPr>
            <a:xfrm>
              <a:off x="3256726" y="2002043"/>
              <a:ext cx="71492" cy="69705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2"/>
            <p:cNvSpPr/>
            <p:nvPr/>
          </p:nvSpPr>
          <p:spPr>
            <a:xfrm>
              <a:off x="2037009" y="1885931"/>
              <a:ext cx="132261" cy="128686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2"/>
            <p:cNvSpPr/>
            <p:nvPr/>
          </p:nvSpPr>
          <p:spPr>
            <a:xfrm>
              <a:off x="3767452" y="2000255"/>
              <a:ext cx="130474" cy="135772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2"/>
            <p:cNvSpPr/>
            <p:nvPr/>
          </p:nvSpPr>
          <p:spPr>
            <a:xfrm>
              <a:off x="5255074" y="2232415"/>
              <a:ext cx="121473" cy="125048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2"/>
            <p:cNvSpPr/>
            <p:nvPr/>
          </p:nvSpPr>
          <p:spPr>
            <a:xfrm>
              <a:off x="6556880" y="1746648"/>
              <a:ext cx="64407" cy="67918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2"/>
            <p:cNvSpPr/>
            <p:nvPr/>
          </p:nvSpPr>
          <p:spPr>
            <a:xfrm>
              <a:off x="8926671" y="1455570"/>
              <a:ext cx="151858" cy="157219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2"/>
            <p:cNvSpPr/>
            <p:nvPr/>
          </p:nvSpPr>
          <p:spPr>
            <a:xfrm>
              <a:off x="8478437" y="1962722"/>
              <a:ext cx="208988" cy="203690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2"/>
            <p:cNvSpPr/>
            <p:nvPr/>
          </p:nvSpPr>
          <p:spPr>
            <a:xfrm>
              <a:off x="8517695" y="2000255"/>
              <a:ext cx="130474" cy="126835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2"/>
            <p:cNvSpPr/>
            <p:nvPr/>
          </p:nvSpPr>
          <p:spPr>
            <a:xfrm>
              <a:off x="8478437" y="1962722"/>
              <a:ext cx="208988" cy="203690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2"/>
            <p:cNvSpPr/>
            <p:nvPr/>
          </p:nvSpPr>
          <p:spPr>
            <a:xfrm>
              <a:off x="5749714" y="2052024"/>
              <a:ext cx="285778" cy="280416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2"/>
            <p:cNvSpPr/>
            <p:nvPr/>
          </p:nvSpPr>
          <p:spPr>
            <a:xfrm>
              <a:off x="5803270" y="2105579"/>
              <a:ext cx="176880" cy="173305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2"/>
            <p:cNvSpPr/>
            <p:nvPr/>
          </p:nvSpPr>
          <p:spPr>
            <a:xfrm>
              <a:off x="5749714" y="2052024"/>
              <a:ext cx="285778" cy="280416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2"/>
            <p:cNvSpPr/>
            <p:nvPr/>
          </p:nvSpPr>
          <p:spPr>
            <a:xfrm>
              <a:off x="4485379" y="2091345"/>
              <a:ext cx="75067" cy="78642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2"/>
            <p:cNvSpPr/>
            <p:nvPr/>
          </p:nvSpPr>
          <p:spPr>
            <a:xfrm>
              <a:off x="4499677" y="2107367"/>
              <a:ext cx="46470" cy="4653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2"/>
            <p:cNvSpPr/>
            <p:nvPr/>
          </p:nvSpPr>
          <p:spPr>
            <a:xfrm>
              <a:off x="4485379" y="2091345"/>
              <a:ext cx="75067" cy="78642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2"/>
            <p:cNvSpPr/>
            <p:nvPr/>
          </p:nvSpPr>
          <p:spPr>
            <a:xfrm>
              <a:off x="2835302" y="1426973"/>
              <a:ext cx="319737" cy="309013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2"/>
            <p:cNvSpPr/>
            <p:nvPr/>
          </p:nvSpPr>
          <p:spPr>
            <a:xfrm>
              <a:off x="2896007" y="1485955"/>
              <a:ext cx="198264" cy="191115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2"/>
            <p:cNvSpPr/>
            <p:nvPr/>
          </p:nvSpPr>
          <p:spPr>
            <a:xfrm>
              <a:off x="2835302" y="1426973"/>
              <a:ext cx="319737" cy="309013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2"/>
            <p:cNvSpPr/>
            <p:nvPr/>
          </p:nvSpPr>
          <p:spPr>
            <a:xfrm>
              <a:off x="2133461" y="2280609"/>
              <a:ext cx="226861" cy="210775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2"/>
            <p:cNvSpPr/>
            <p:nvPr/>
          </p:nvSpPr>
          <p:spPr>
            <a:xfrm>
              <a:off x="2176356" y="2319930"/>
              <a:ext cx="141134" cy="130410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2"/>
            <p:cNvSpPr/>
            <p:nvPr/>
          </p:nvSpPr>
          <p:spPr>
            <a:xfrm>
              <a:off x="2133461" y="2280609"/>
              <a:ext cx="226861" cy="210775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2"/>
            <p:cNvSpPr/>
            <p:nvPr/>
          </p:nvSpPr>
          <p:spPr>
            <a:xfrm>
              <a:off x="1156628" y="1900229"/>
              <a:ext cx="139346" cy="148283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2"/>
            <p:cNvSpPr/>
            <p:nvPr/>
          </p:nvSpPr>
          <p:spPr>
            <a:xfrm>
              <a:off x="1183438" y="1928826"/>
              <a:ext cx="85791" cy="91153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2"/>
            <p:cNvSpPr/>
            <p:nvPr/>
          </p:nvSpPr>
          <p:spPr>
            <a:xfrm>
              <a:off x="1156628" y="1900229"/>
              <a:ext cx="139346" cy="148283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2"/>
            <p:cNvSpPr/>
            <p:nvPr/>
          </p:nvSpPr>
          <p:spPr>
            <a:xfrm>
              <a:off x="-89834" y="1310925"/>
              <a:ext cx="237521" cy="244734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2"/>
            <p:cNvSpPr/>
            <p:nvPr/>
          </p:nvSpPr>
          <p:spPr>
            <a:xfrm>
              <a:off x="-45215" y="1357332"/>
              <a:ext cx="148283" cy="151858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2"/>
            <p:cNvSpPr/>
            <p:nvPr/>
          </p:nvSpPr>
          <p:spPr>
            <a:xfrm>
              <a:off x="-89834" y="1310925"/>
              <a:ext cx="237521" cy="244734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2"/>
            <p:cNvSpPr/>
            <p:nvPr/>
          </p:nvSpPr>
          <p:spPr>
            <a:xfrm>
              <a:off x="7792682" y="1837737"/>
              <a:ext cx="505426" cy="462594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2"/>
            <p:cNvSpPr/>
            <p:nvPr/>
          </p:nvSpPr>
          <p:spPr>
            <a:xfrm>
              <a:off x="6367616" y="1991319"/>
              <a:ext cx="246521" cy="244734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2"/>
            <p:cNvSpPr/>
            <p:nvPr/>
          </p:nvSpPr>
          <p:spPr>
            <a:xfrm>
              <a:off x="4074615" y="1350182"/>
              <a:ext cx="571556" cy="528661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2"/>
            <p:cNvSpPr/>
            <p:nvPr/>
          </p:nvSpPr>
          <p:spPr>
            <a:xfrm>
              <a:off x="-47003" y="1787756"/>
              <a:ext cx="287565" cy="310800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2"/>
            <p:cNvSpPr/>
            <p:nvPr/>
          </p:nvSpPr>
          <p:spPr>
            <a:xfrm>
              <a:off x="8865966" y="1869909"/>
              <a:ext cx="396464" cy="387527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2"/>
            <p:cNvSpPr/>
            <p:nvPr/>
          </p:nvSpPr>
          <p:spPr>
            <a:xfrm>
              <a:off x="8621295" y="2469937"/>
              <a:ext cx="253670" cy="246457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2"/>
            <p:cNvSpPr/>
            <p:nvPr/>
          </p:nvSpPr>
          <p:spPr>
            <a:xfrm>
              <a:off x="7576608" y="2400295"/>
              <a:ext cx="173305" cy="176816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2"/>
            <p:cNvSpPr/>
            <p:nvPr/>
          </p:nvSpPr>
          <p:spPr>
            <a:xfrm>
              <a:off x="6956920" y="1927039"/>
              <a:ext cx="326886" cy="326822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2"/>
            <p:cNvSpPr/>
            <p:nvPr/>
          </p:nvSpPr>
          <p:spPr>
            <a:xfrm>
              <a:off x="6781890" y="1327011"/>
              <a:ext cx="339397" cy="344696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2"/>
            <p:cNvSpPr/>
            <p:nvPr/>
          </p:nvSpPr>
          <p:spPr>
            <a:xfrm>
              <a:off x="5114004" y="1443059"/>
              <a:ext cx="267905" cy="262607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2"/>
            <p:cNvSpPr/>
            <p:nvPr/>
          </p:nvSpPr>
          <p:spPr>
            <a:xfrm>
              <a:off x="4128235" y="2150262"/>
              <a:ext cx="235733" cy="232223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2"/>
            <p:cNvSpPr/>
            <p:nvPr/>
          </p:nvSpPr>
          <p:spPr>
            <a:xfrm>
              <a:off x="2629952" y="2282396"/>
              <a:ext cx="183965" cy="185816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2"/>
            <p:cNvSpPr/>
            <p:nvPr/>
          </p:nvSpPr>
          <p:spPr>
            <a:xfrm>
              <a:off x="1583414" y="1951998"/>
              <a:ext cx="201902" cy="198328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2"/>
            <p:cNvSpPr/>
            <p:nvPr/>
          </p:nvSpPr>
          <p:spPr>
            <a:xfrm>
              <a:off x="578048" y="1730562"/>
              <a:ext cx="314375" cy="309013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2"/>
            <p:cNvSpPr/>
            <p:nvPr/>
          </p:nvSpPr>
          <p:spPr>
            <a:xfrm>
              <a:off x="279821" y="2187732"/>
              <a:ext cx="271480" cy="269756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2"/>
            <p:cNvSpPr/>
            <p:nvPr/>
          </p:nvSpPr>
          <p:spPr>
            <a:xfrm>
              <a:off x="7340874" y="1501977"/>
              <a:ext cx="450083" cy="412613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2"/>
            <p:cNvSpPr/>
            <p:nvPr/>
          </p:nvSpPr>
          <p:spPr>
            <a:xfrm>
              <a:off x="6601563" y="2307419"/>
              <a:ext cx="291140" cy="282203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2"/>
            <p:cNvSpPr/>
            <p:nvPr/>
          </p:nvSpPr>
          <p:spPr>
            <a:xfrm>
              <a:off x="5719394" y="1650196"/>
              <a:ext cx="237521" cy="221563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2"/>
            <p:cNvSpPr/>
            <p:nvPr/>
          </p:nvSpPr>
          <p:spPr>
            <a:xfrm>
              <a:off x="4797904" y="1850248"/>
              <a:ext cx="275054" cy="298289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2"/>
            <p:cNvSpPr/>
            <p:nvPr/>
          </p:nvSpPr>
          <p:spPr>
            <a:xfrm>
              <a:off x="2317427" y="1612727"/>
              <a:ext cx="269692" cy="289353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2"/>
            <p:cNvSpPr/>
            <p:nvPr/>
          </p:nvSpPr>
          <p:spPr>
            <a:xfrm>
              <a:off x="1531645" y="2321717"/>
              <a:ext cx="307226" cy="298289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2"/>
            <p:cNvSpPr/>
            <p:nvPr/>
          </p:nvSpPr>
          <p:spPr>
            <a:xfrm>
              <a:off x="1061964" y="1248433"/>
              <a:ext cx="385804" cy="442934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2"/>
            <p:cNvSpPr/>
            <p:nvPr/>
          </p:nvSpPr>
          <p:spPr>
            <a:xfrm>
              <a:off x="-118431" y="2475299"/>
              <a:ext cx="257245" cy="260756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2"/>
            <p:cNvSpPr/>
            <p:nvPr/>
          </p:nvSpPr>
          <p:spPr>
            <a:xfrm>
              <a:off x="8517695" y="1435910"/>
              <a:ext cx="307226" cy="280480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2"/>
            <p:cNvSpPr/>
            <p:nvPr/>
          </p:nvSpPr>
          <p:spPr>
            <a:xfrm>
              <a:off x="4706815" y="2389571"/>
              <a:ext cx="185753" cy="192902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2"/>
            <p:cNvSpPr/>
            <p:nvPr/>
          </p:nvSpPr>
          <p:spPr>
            <a:xfrm>
              <a:off x="3460289" y="1580555"/>
              <a:ext cx="239372" cy="216201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2"/>
            <p:cNvSpPr/>
            <p:nvPr/>
          </p:nvSpPr>
          <p:spPr>
            <a:xfrm>
              <a:off x="3504972" y="2262736"/>
              <a:ext cx="192902" cy="178667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2"/>
            <p:cNvSpPr/>
            <p:nvPr/>
          </p:nvSpPr>
          <p:spPr>
            <a:xfrm>
              <a:off x="2863835" y="1893080"/>
              <a:ext cx="112601" cy="121537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2"/>
            <p:cNvSpPr/>
            <p:nvPr/>
          </p:nvSpPr>
          <p:spPr>
            <a:xfrm>
              <a:off x="1790615" y="1398440"/>
              <a:ext cx="248245" cy="271480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2"/>
            <p:cNvSpPr/>
            <p:nvPr/>
          </p:nvSpPr>
          <p:spPr>
            <a:xfrm>
              <a:off x="1061964" y="2262736"/>
              <a:ext cx="187604" cy="182242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2"/>
            <p:cNvSpPr/>
            <p:nvPr/>
          </p:nvSpPr>
          <p:spPr>
            <a:xfrm>
              <a:off x="269097" y="1607365"/>
              <a:ext cx="121473" cy="125048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FFFFFF">
                <a:alpha val="35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 background image">
  <p:cSld name="BLANK_1_1">
    <p:bg>
      <p:bgPr>
        <a:solidFill>
          <a:srgbClr val="797F8F"/>
        </a:solidFill>
        <a:effectLst/>
      </p:bgPr>
    </p:bg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1" name="Google Shape;1401;p13"/>
          <p:cNvGrpSpPr/>
          <p:nvPr/>
        </p:nvGrpSpPr>
        <p:grpSpPr>
          <a:xfrm>
            <a:off x="2978" y="-288022"/>
            <a:ext cx="9230919" cy="1459089"/>
            <a:chOff x="2978" y="2435978"/>
            <a:chExt cx="9230919" cy="1459089"/>
          </a:xfrm>
        </p:grpSpPr>
        <p:sp>
          <p:nvSpPr>
            <p:cNvPr id="1402" name="Google Shape;1402;p13"/>
            <p:cNvSpPr/>
            <p:nvPr/>
          </p:nvSpPr>
          <p:spPr>
            <a:xfrm>
              <a:off x="7319426" y="3669993"/>
              <a:ext cx="100089" cy="98238"/>
            </a:xfrm>
            <a:custGeom>
              <a:avLst/>
              <a:gdLst/>
              <a:ahLst/>
              <a:cxnLst/>
              <a:rect l="l" t="t" r="r" b="b"/>
              <a:pathLst>
                <a:path w="1568" h="1539" extrusionOk="0">
                  <a:moveTo>
                    <a:pt x="784" y="0"/>
                  </a:moveTo>
                  <a:lnTo>
                    <a:pt x="700" y="700"/>
                  </a:lnTo>
                  <a:lnTo>
                    <a:pt x="1" y="783"/>
                  </a:lnTo>
                  <a:lnTo>
                    <a:pt x="700" y="839"/>
                  </a:lnTo>
                  <a:lnTo>
                    <a:pt x="784" y="1539"/>
                  </a:lnTo>
                  <a:lnTo>
                    <a:pt x="840" y="839"/>
                  </a:lnTo>
                  <a:lnTo>
                    <a:pt x="1567" y="783"/>
                  </a:lnTo>
                  <a:lnTo>
                    <a:pt x="840" y="700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3"/>
            <p:cNvSpPr/>
            <p:nvPr/>
          </p:nvSpPr>
          <p:spPr>
            <a:xfrm>
              <a:off x="6517623" y="2993174"/>
              <a:ext cx="180454" cy="178603"/>
            </a:xfrm>
            <a:custGeom>
              <a:avLst/>
              <a:gdLst/>
              <a:ahLst/>
              <a:cxnLst/>
              <a:rect l="l" t="t" r="r" b="b"/>
              <a:pathLst>
                <a:path w="2827" h="2798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798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3"/>
            <p:cNvSpPr/>
            <p:nvPr/>
          </p:nvSpPr>
          <p:spPr>
            <a:xfrm>
              <a:off x="5712245" y="3344956"/>
              <a:ext cx="180391" cy="180454"/>
            </a:xfrm>
            <a:custGeom>
              <a:avLst/>
              <a:gdLst/>
              <a:ahLst/>
              <a:cxnLst/>
              <a:rect l="l" t="t" r="r" b="b"/>
              <a:pathLst>
                <a:path w="2826" h="2827" extrusionOk="0">
                  <a:moveTo>
                    <a:pt x="1399" y="0"/>
                  </a:moveTo>
                  <a:lnTo>
                    <a:pt x="1287" y="1287"/>
                  </a:lnTo>
                  <a:lnTo>
                    <a:pt x="0" y="1399"/>
                  </a:lnTo>
                  <a:lnTo>
                    <a:pt x="1287" y="1539"/>
                  </a:lnTo>
                  <a:lnTo>
                    <a:pt x="1399" y="2826"/>
                  </a:lnTo>
                  <a:lnTo>
                    <a:pt x="1539" y="1539"/>
                  </a:lnTo>
                  <a:lnTo>
                    <a:pt x="2826" y="1399"/>
                  </a:lnTo>
                  <a:lnTo>
                    <a:pt x="1539" y="128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3"/>
            <p:cNvSpPr/>
            <p:nvPr/>
          </p:nvSpPr>
          <p:spPr>
            <a:xfrm>
              <a:off x="4730050" y="2902085"/>
              <a:ext cx="137559" cy="137559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1" y="0"/>
                  </a:moveTo>
                  <a:lnTo>
                    <a:pt x="979" y="980"/>
                  </a:lnTo>
                  <a:lnTo>
                    <a:pt x="0" y="1063"/>
                  </a:lnTo>
                  <a:lnTo>
                    <a:pt x="979" y="1175"/>
                  </a:lnTo>
                  <a:lnTo>
                    <a:pt x="1091" y="2155"/>
                  </a:lnTo>
                  <a:lnTo>
                    <a:pt x="1175" y="1175"/>
                  </a:lnTo>
                  <a:lnTo>
                    <a:pt x="2154" y="1063"/>
                  </a:lnTo>
                  <a:lnTo>
                    <a:pt x="1175" y="980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3756792" y="2612794"/>
              <a:ext cx="146496" cy="146496"/>
            </a:xfrm>
            <a:custGeom>
              <a:avLst/>
              <a:gdLst/>
              <a:ahLst/>
              <a:cxnLst/>
              <a:rect l="l" t="t" r="r" b="b"/>
              <a:pathLst>
                <a:path w="2295" h="2295" extrusionOk="0">
                  <a:moveTo>
                    <a:pt x="1147" y="0"/>
                  </a:moveTo>
                  <a:lnTo>
                    <a:pt x="1035" y="1035"/>
                  </a:lnTo>
                  <a:lnTo>
                    <a:pt x="0" y="1147"/>
                  </a:lnTo>
                  <a:lnTo>
                    <a:pt x="1035" y="1259"/>
                  </a:lnTo>
                  <a:lnTo>
                    <a:pt x="1147" y="2294"/>
                  </a:lnTo>
                  <a:lnTo>
                    <a:pt x="1231" y="1259"/>
                  </a:lnTo>
                  <a:lnTo>
                    <a:pt x="2294" y="1147"/>
                  </a:lnTo>
                  <a:lnTo>
                    <a:pt x="1231" y="1035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2795981" y="3171714"/>
              <a:ext cx="134048" cy="133984"/>
            </a:xfrm>
            <a:custGeom>
              <a:avLst/>
              <a:gdLst/>
              <a:ahLst/>
              <a:cxnLst/>
              <a:rect l="l" t="t" r="r" b="b"/>
              <a:pathLst>
                <a:path w="2100" h="2099" extrusionOk="0">
                  <a:moveTo>
                    <a:pt x="1064" y="1"/>
                  </a:moveTo>
                  <a:lnTo>
                    <a:pt x="952" y="952"/>
                  </a:lnTo>
                  <a:lnTo>
                    <a:pt x="1" y="1064"/>
                  </a:lnTo>
                  <a:lnTo>
                    <a:pt x="952" y="1148"/>
                  </a:lnTo>
                  <a:lnTo>
                    <a:pt x="1064" y="2099"/>
                  </a:lnTo>
                  <a:lnTo>
                    <a:pt x="1148" y="1148"/>
                  </a:lnTo>
                  <a:lnTo>
                    <a:pt x="2099" y="1064"/>
                  </a:lnTo>
                  <a:lnTo>
                    <a:pt x="1148" y="952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2728127" y="3718186"/>
              <a:ext cx="176880" cy="176880"/>
            </a:xfrm>
            <a:custGeom>
              <a:avLst/>
              <a:gdLst/>
              <a:ahLst/>
              <a:cxnLst/>
              <a:rect l="l" t="t" r="r" b="b"/>
              <a:pathLst>
                <a:path w="2771" h="2771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99"/>
                  </a:lnTo>
                  <a:lnTo>
                    <a:pt x="1260" y="1511"/>
                  </a:lnTo>
                  <a:lnTo>
                    <a:pt x="1372" y="2770"/>
                  </a:lnTo>
                  <a:lnTo>
                    <a:pt x="1511" y="1511"/>
                  </a:lnTo>
                  <a:lnTo>
                    <a:pt x="2770" y="1399"/>
                  </a:lnTo>
                  <a:lnTo>
                    <a:pt x="1511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1938835" y="2969939"/>
              <a:ext cx="105387" cy="103664"/>
            </a:xfrm>
            <a:custGeom>
              <a:avLst/>
              <a:gdLst/>
              <a:ahLst/>
              <a:cxnLst/>
              <a:rect l="l" t="t" r="r" b="b"/>
              <a:pathLst>
                <a:path w="1651" h="1624" extrusionOk="0">
                  <a:moveTo>
                    <a:pt x="839" y="0"/>
                  </a:moveTo>
                  <a:lnTo>
                    <a:pt x="756" y="756"/>
                  </a:lnTo>
                  <a:lnTo>
                    <a:pt x="0" y="812"/>
                  </a:lnTo>
                  <a:lnTo>
                    <a:pt x="756" y="896"/>
                  </a:lnTo>
                  <a:lnTo>
                    <a:pt x="839" y="1623"/>
                  </a:lnTo>
                  <a:lnTo>
                    <a:pt x="895" y="896"/>
                  </a:lnTo>
                  <a:lnTo>
                    <a:pt x="1651" y="812"/>
                  </a:lnTo>
                  <a:lnTo>
                    <a:pt x="895" y="75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3"/>
            <p:cNvSpPr/>
            <p:nvPr/>
          </p:nvSpPr>
          <p:spPr>
            <a:xfrm>
              <a:off x="1174501" y="2630632"/>
              <a:ext cx="103600" cy="101813"/>
            </a:xfrm>
            <a:custGeom>
              <a:avLst/>
              <a:gdLst/>
              <a:ahLst/>
              <a:cxnLst/>
              <a:rect l="l" t="t" r="r" b="b"/>
              <a:pathLst>
                <a:path w="1623" h="1595" extrusionOk="0">
                  <a:moveTo>
                    <a:pt x="812" y="0"/>
                  </a:moveTo>
                  <a:lnTo>
                    <a:pt x="728" y="727"/>
                  </a:lnTo>
                  <a:lnTo>
                    <a:pt x="0" y="811"/>
                  </a:lnTo>
                  <a:lnTo>
                    <a:pt x="728" y="867"/>
                  </a:lnTo>
                  <a:lnTo>
                    <a:pt x="812" y="1595"/>
                  </a:lnTo>
                  <a:lnTo>
                    <a:pt x="868" y="867"/>
                  </a:lnTo>
                  <a:lnTo>
                    <a:pt x="1623" y="811"/>
                  </a:lnTo>
                  <a:lnTo>
                    <a:pt x="868" y="727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3"/>
            <p:cNvSpPr/>
            <p:nvPr/>
          </p:nvSpPr>
          <p:spPr>
            <a:xfrm>
              <a:off x="2978" y="2953853"/>
              <a:ext cx="184029" cy="185816"/>
            </a:xfrm>
            <a:custGeom>
              <a:avLst/>
              <a:gdLst/>
              <a:ahLst/>
              <a:cxnLst/>
              <a:rect l="l" t="t" r="r" b="b"/>
              <a:pathLst>
                <a:path w="2883" h="2911" extrusionOk="0">
                  <a:moveTo>
                    <a:pt x="1456" y="1"/>
                  </a:moveTo>
                  <a:lnTo>
                    <a:pt x="1316" y="1316"/>
                  </a:lnTo>
                  <a:lnTo>
                    <a:pt x="1" y="1455"/>
                  </a:lnTo>
                  <a:lnTo>
                    <a:pt x="1316" y="1567"/>
                  </a:lnTo>
                  <a:lnTo>
                    <a:pt x="1456" y="2910"/>
                  </a:lnTo>
                  <a:lnTo>
                    <a:pt x="1568" y="1567"/>
                  </a:lnTo>
                  <a:lnTo>
                    <a:pt x="2882" y="1455"/>
                  </a:lnTo>
                  <a:lnTo>
                    <a:pt x="1568" y="1316"/>
                  </a:lnTo>
                  <a:lnTo>
                    <a:pt x="1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579835" y="3453919"/>
              <a:ext cx="239372" cy="248245"/>
            </a:xfrm>
            <a:custGeom>
              <a:avLst/>
              <a:gdLst/>
              <a:ahLst/>
              <a:cxnLst/>
              <a:rect l="l" t="t" r="r" b="b"/>
              <a:pathLst>
                <a:path w="3750" h="3889" extrusionOk="0">
                  <a:moveTo>
                    <a:pt x="1287" y="0"/>
                  </a:moveTo>
                  <a:lnTo>
                    <a:pt x="1175" y="1371"/>
                  </a:lnTo>
                  <a:lnTo>
                    <a:pt x="0" y="2014"/>
                  </a:lnTo>
                  <a:lnTo>
                    <a:pt x="1259" y="2546"/>
                  </a:lnTo>
                  <a:lnTo>
                    <a:pt x="1511" y="3889"/>
                  </a:lnTo>
                  <a:lnTo>
                    <a:pt x="2406" y="2854"/>
                  </a:lnTo>
                  <a:lnTo>
                    <a:pt x="3749" y="2993"/>
                  </a:lnTo>
                  <a:lnTo>
                    <a:pt x="3050" y="1846"/>
                  </a:lnTo>
                  <a:lnTo>
                    <a:pt x="3609" y="615"/>
                  </a:lnTo>
                  <a:lnTo>
                    <a:pt x="2294" y="923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1440556" y="2743141"/>
              <a:ext cx="153645" cy="146496"/>
            </a:xfrm>
            <a:custGeom>
              <a:avLst/>
              <a:gdLst/>
              <a:ahLst/>
              <a:cxnLst/>
              <a:rect l="l" t="t" r="r" b="b"/>
              <a:pathLst>
                <a:path w="2407" h="2295" extrusionOk="0">
                  <a:moveTo>
                    <a:pt x="1176" y="0"/>
                  </a:moveTo>
                  <a:lnTo>
                    <a:pt x="840" y="756"/>
                  </a:lnTo>
                  <a:lnTo>
                    <a:pt x="1" y="924"/>
                  </a:lnTo>
                  <a:lnTo>
                    <a:pt x="644" y="1483"/>
                  </a:lnTo>
                  <a:lnTo>
                    <a:pt x="532" y="2295"/>
                  </a:lnTo>
                  <a:lnTo>
                    <a:pt x="1260" y="1903"/>
                  </a:lnTo>
                  <a:lnTo>
                    <a:pt x="2015" y="2239"/>
                  </a:lnTo>
                  <a:lnTo>
                    <a:pt x="1847" y="1427"/>
                  </a:lnTo>
                  <a:lnTo>
                    <a:pt x="2407" y="812"/>
                  </a:lnTo>
                  <a:lnTo>
                    <a:pt x="1567" y="728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2665635" y="2855614"/>
              <a:ext cx="162581" cy="155432"/>
            </a:xfrm>
            <a:custGeom>
              <a:avLst/>
              <a:gdLst/>
              <a:ahLst/>
              <a:cxnLst/>
              <a:rect l="l" t="t" r="r" b="b"/>
              <a:pathLst>
                <a:path w="2547" h="2435" extrusionOk="0">
                  <a:moveTo>
                    <a:pt x="1259" y="1"/>
                  </a:moveTo>
                  <a:lnTo>
                    <a:pt x="868" y="812"/>
                  </a:lnTo>
                  <a:lnTo>
                    <a:pt x="1" y="924"/>
                  </a:lnTo>
                  <a:lnTo>
                    <a:pt x="644" y="1540"/>
                  </a:lnTo>
                  <a:lnTo>
                    <a:pt x="476" y="2407"/>
                  </a:lnTo>
                  <a:lnTo>
                    <a:pt x="1259" y="2015"/>
                  </a:lnTo>
                  <a:lnTo>
                    <a:pt x="2043" y="2435"/>
                  </a:lnTo>
                  <a:lnTo>
                    <a:pt x="2043" y="2435"/>
                  </a:lnTo>
                  <a:lnTo>
                    <a:pt x="1903" y="1540"/>
                  </a:lnTo>
                  <a:lnTo>
                    <a:pt x="2546" y="924"/>
                  </a:lnTo>
                  <a:lnTo>
                    <a:pt x="1651" y="812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1315572" y="3544944"/>
              <a:ext cx="150070" cy="153645"/>
            </a:xfrm>
            <a:custGeom>
              <a:avLst/>
              <a:gdLst/>
              <a:ahLst/>
              <a:cxnLst/>
              <a:rect l="l" t="t" r="r" b="b"/>
              <a:pathLst>
                <a:path w="2351" h="2407" extrusionOk="0">
                  <a:moveTo>
                    <a:pt x="1539" y="1"/>
                  </a:moveTo>
                  <a:lnTo>
                    <a:pt x="924" y="560"/>
                  </a:lnTo>
                  <a:lnTo>
                    <a:pt x="84" y="392"/>
                  </a:lnTo>
                  <a:lnTo>
                    <a:pt x="448" y="1148"/>
                  </a:lnTo>
                  <a:lnTo>
                    <a:pt x="0" y="1875"/>
                  </a:lnTo>
                  <a:lnTo>
                    <a:pt x="840" y="1763"/>
                  </a:lnTo>
                  <a:lnTo>
                    <a:pt x="1399" y="2407"/>
                  </a:lnTo>
                  <a:lnTo>
                    <a:pt x="1567" y="1567"/>
                  </a:lnTo>
                  <a:lnTo>
                    <a:pt x="2350" y="1260"/>
                  </a:lnTo>
                  <a:lnTo>
                    <a:pt x="1623" y="840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3960354" y="2919958"/>
              <a:ext cx="251819" cy="258968"/>
            </a:xfrm>
            <a:custGeom>
              <a:avLst/>
              <a:gdLst/>
              <a:ahLst/>
              <a:cxnLst/>
              <a:rect l="l" t="t" r="r" b="b"/>
              <a:pathLst>
                <a:path w="3945" h="4057" extrusionOk="0">
                  <a:moveTo>
                    <a:pt x="2602" y="0"/>
                  </a:moveTo>
                  <a:lnTo>
                    <a:pt x="1539" y="951"/>
                  </a:lnTo>
                  <a:lnTo>
                    <a:pt x="168" y="616"/>
                  </a:lnTo>
                  <a:lnTo>
                    <a:pt x="728" y="1902"/>
                  </a:lnTo>
                  <a:lnTo>
                    <a:pt x="0" y="3133"/>
                  </a:lnTo>
                  <a:lnTo>
                    <a:pt x="0" y="3133"/>
                  </a:lnTo>
                  <a:lnTo>
                    <a:pt x="1399" y="2966"/>
                  </a:lnTo>
                  <a:lnTo>
                    <a:pt x="2322" y="4057"/>
                  </a:lnTo>
                  <a:lnTo>
                    <a:pt x="2630" y="2658"/>
                  </a:lnTo>
                  <a:lnTo>
                    <a:pt x="3945" y="2126"/>
                  </a:lnTo>
                  <a:lnTo>
                    <a:pt x="2714" y="1399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4717539" y="3411023"/>
              <a:ext cx="164369" cy="157219"/>
            </a:xfrm>
            <a:custGeom>
              <a:avLst/>
              <a:gdLst/>
              <a:ahLst/>
              <a:cxnLst/>
              <a:rect l="l" t="t" r="r" b="b"/>
              <a:pathLst>
                <a:path w="2575" h="2463" extrusionOk="0">
                  <a:moveTo>
                    <a:pt x="1287" y="1"/>
                  </a:moveTo>
                  <a:lnTo>
                    <a:pt x="896" y="812"/>
                  </a:lnTo>
                  <a:lnTo>
                    <a:pt x="0" y="924"/>
                  </a:lnTo>
                  <a:lnTo>
                    <a:pt x="644" y="1567"/>
                  </a:lnTo>
                  <a:lnTo>
                    <a:pt x="476" y="2462"/>
                  </a:lnTo>
                  <a:lnTo>
                    <a:pt x="1287" y="2043"/>
                  </a:lnTo>
                  <a:lnTo>
                    <a:pt x="2099" y="2462"/>
                  </a:lnTo>
                  <a:lnTo>
                    <a:pt x="2099" y="2462"/>
                  </a:lnTo>
                  <a:lnTo>
                    <a:pt x="1931" y="1567"/>
                  </a:lnTo>
                  <a:lnTo>
                    <a:pt x="2574" y="952"/>
                  </a:lnTo>
                  <a:lnTo>
                    <a:pt x="1707" y="812"/>
                  </a:lnTo>
                  <a:lnTo>
                    <a:pt x="12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256586" y="2753865"/>
              <a:ext cx="73280" cy="71492"/>
            </a:xfrm>
            <a:custGeom>
              <a:avLst/>
              <a:gdLst/>
              <a:ahLst/>
              <a:cxnLst/>
              <a:rect l="l" t="t" r="r" b="b"/>
              <a:pathLst>
                <a:path w="1148" h="1120" extrusionOk="0">
                  <a:moveTo>
                    <a:pt x="868" y="0"/>
                  </a:moveTo>
                  <a:lnTo>
                    <a:pt x="532" y="196"/>
                  </a:lnTo>
                  <a:lnTo>
                    <a:pt x="168" y="28"/>
                  </a:lnTo>
                  <a:lnTo>
                    <a:pt x="252" y="420"/>
                  </a:lnTo>
                  <a:lnTo>
                    <a:pt x="0" y="728"/>
                  </a:lnTo>
                  <a:lnTo>
                    <a:pt x="392" y="756"/>
                  </a:lnTo>
                  <a:lnTo>
                    <a:pt x="588" y="1119"/>
                  </a:lnTo>
                  <a:lnTo>
                    <a:pt x="756" y="728"/>
                  </a:lnTo>
                  <a:lnTo>
                    <a:pt x="1148" y="644"/>
                  </a:lnTo>
                  <a:lnTo>
                    <a:pt x="840" y="392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6064027" y="3012771"/>
              <a:ext cx="178667" cy="178667"/>
            </a:xfrm>
            <a:custGeom>
              <a:avLst/>
              <a:gdLst/>
              <a:ahLst/>
              <a:cxnLst/>
              <a:rect l="l" t="t" r="r" b="b"/>
              <a:pathLst>
                <a:path w="2799" h="2799" extrusionOk="0">
                  <a:moveTo>
                    <a:pt x="1567" y="1"/>
                  </a:moveTo>
                  <a:lnTo>
                    <a:pt x="980" y="784"/>
                  </a:lnTo>
                  <a:lnTo>
                    <a:pt x="0" y="784"/>
                  </a:lnTo>
                  <a:lnTo>
                    <a:pt x="588" y="1568"/>
                  </a:lnTo>
                  <a:lnTo>
                    <a:pt x="252" y="2519"/>
                  </a:lnTo>
                  <a:lnTo>
                    <a:pt x="1203" y="2211"/>
                  </a:lnTo>
                  <a:lnTo>
                    <a:pt x="1987" y="2798"/>
                  </a:lnTo>
                  <a:lnTo>
                    <a:pt x="1987" y="1791"/>
                  </a:lnTo>
                  <a:lnTo>
                    <a:pt x="2798" y="1232"/>
                  </a:lnTo>
                  <a:lnTo>
                    <a:pt x="1847" y="924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6844446" y="2816357"/>
              <a:ext cx="83940" cy="82216"/>
            </a:xfrm>
            <a:custGeom>
              <a:avLst/>
              <a:gdLst/>
              <a:ahLst/>
              <a:cxnLst/>
              <a:rect l="l" t="t" r="r" b="b"/>
              <a:pathLst>
                <a:path w="1315" h="1288" extrusionOk="0">
                  <a:moveTo>
                    <a:pt x="699" y="0"/>
                  </a:moveTo>
                  <a:lnTo>
                    <a:pt x="448" y="392"/>
                  </a:lnTo>
                  <a:lnTo>
                    <a:pt x="0" y="420"/>
                  </a:lnTo>
                  <a:lnTo>
                    <a:pt x="280" y="756"/>
                  </a:lnTo>
                  <a:lnTo>
                    <a:pt x="168" y="1231"/>
                  </a:lnTo>
                  <a:lnTo>
                    <a:pt x="616" y="1036"/>
                  </a:lnTo>
                  <a:lnTo>
                    <a:pt x="1007" y="1287"/>
                  </a:lnTo>
                  <a:lnTo>
                    <a:pt x="951" y="840"/>
                  </a:lnTo>
                  <a:lnTo>
                    <a:pt x="1315" y="532"/>
                  </a:lnTo>
                  <a:lnTo>
                    <a:pt x="867" y="420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7951626" y="2684223"/>
              <a:ext cx="178667" cy="180391"/>
            </a:xfrm>
            <a:custGeom>
              <a:avLst/>
              <a:gdLst/>
              <a:ahLst/>
              <a:cxnLst/>
              <a:rect l="l" t="t" r="r" b="b"/>
              <a:pathLst>
                <a:path w="2799" h="2826" extrusionOk="0">
                  <a:moveTo>
                    <a:pt x="2015" y="0"/>
                  </a:moveTo>
                  <a:lnTo>
                    <a:pt x="1231" y="616"/>
                  </a:lnTo>
                  <a:lnTo>
                    <a:pt x="280" y="280"/>
                  </a:lnTo>
                  <a:lnTo>
                    <a:pt x="588" y="1231"/>
                  </a:lnTo>
                  <a:lnTo>
                    <a:pt x="0" y="2015"/>
                  </a:lnTo>
                  <a:lnTo>
                    <a:pt x="1008" y="2015"/>
                  </a:lnTo>
                  <a:lnTo>
                    <a:pt x="1567" y="2826"/>
                  </a:lnTo>
                  <a:lnTo>
                    <a:pt x="1875" y="1875"/>
                  </a:lnTo>
                  <a:lnTo>
                    <a:pt x="2798" y="1567"/>
                  </a:lnTo>
                  <a:lnTo>
                    <a:pt x="1987" y="1007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8914160" y="2832443"/>
              <a:ext cx="150070" cy="157219"/>
            </a:xfrm>
            <a:custGeom>
              <a:avLst/>
              <a:gdLst/>
              <a:ahLst/>
              <a:cxnLst/>
              <a:rect l="l" t="t" r="r" b="b"/>
              <a:pathLst>
                <a:path w="2351" h="2463" extrusionOk="0">
                  <a:moveTo>
                    <a:pt x="1427" y="0"/>
                  </a:moveTo>
                  <a:lnTo>
                    <a:pt x="840" y="616"/>
                  </a:lnTo>
                  <a:lnTo>
                    <a:pt x="1" y="476"/>
                  </a:lnTo>
                  <a:lnTo>
                    <a:pt x="1" y="476"/>
                  </a:lnTo>
                  <a:lnTo>
                    <a:pt x="392" y="1231"/>
                  </a:lnTo>
                  <a:lnTo>
                    <a:pt x="1" y="2015"/>
                  </a:lnTo>
                  <a:lnTo>
                    <a:pt x="868" y="1847"/>
                  </a:lnTo>
                  <a:lnTo>
                    <a:pt x="1455" y="2462"/>
                  </a:lnTo>
                  <a:lnTo>
                    <a:pt x="1567" y="1595"/>
                  </a:lnTo>
                  <a:lnTo>
                    <a:pt x="2351" y="1203"/>
                  </a:lnTo>
                  <a:lnTo>
                    <a:pt x="1567" y="840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8678426" y="3182438"/>
              <a:ext cx="114388" cy="117962"/>
            </a:xfrm>
            <a:custGeom>
              <a:avLst/>
              <a:gdLst/>
              <a:ahLst/>
              <a:cxnLst/>
              <a:rect l="l" t="t" r="r" b="b"/>
              <a:pathLst>
                <a:path w="1792" h="1848" extrusionOk="0">
                  <a:moveTo>
                    <a:pt x="728" y="1"/>
                  </a:moveTo>
                  <a:lnTo>
                    <a:pt x="616" y="644"/>
                  </a:lnTo>
                  <a:lnTo>
                    <a:pt x="1" y="896"/>
                  </a:lnTo>
                  <a:lnTo>
                    <a:pt x="588" y="1204"/>
                  </a:lnTo>
                  <a:lnTo>
                    <a:pt x="644" y="1847"/>
                  </a:lnTo>
                  <a:lnTo>
                    <a:pt x="1092" y="1427"/>
                  </a:lnTo>
                  <a:lnTo>
                    <a:pt x="1735" y="1567"/>
                  </a:lnTo>
                  <a:lnTo>
                    <a:pt x="1456" y="980"/>
                  </a:lnTo>
                  <a:lnTo>
                    <a:pt x="1791" y="420"/>
                  </a:lnTo>
                  <a:lnTo>
                    <a:pt x="1148" y="504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7056946" y="3085987"/>
              <a:ext cx="310800" cy="341185"/>
            </a:xfrm>
            <a:custGeom>
              <a:avLst/>
              <a:gdLst/>
              <a:ahLst/>
              <a:cxnLst/>
              <a:rect l="l" t="t" r="r" b="b"/>
              <a:pathLst>
                <a:path w="4869" h="5345" extrusionOk="0">
                  <a:moveTo>
                    <a:pt x="2294" y="1036"/>
                  </a:moveTo>
                  <a:lnTo>
                    <a:pt x="2658" y="1651"/>
                  </a:lnTo>
                  <a:lnTo>
                    <a:pt x="2798" y="1931"/>
                  </a:lnTo>
                  <a:lnTo>
                    <a:pt x="3078" y="1875"/>
                  </a:lnTo>
                  <a:lnTo>
                    <a:pt x="3805" y="1735"/>
                  </a:lnTo>
                  <a:lnTo>
                    <a:pt x="3413" y="2351"/>
                  </a:lnTo>
                  <a:lnTo>
                    <a:pt x="3274" y="2603"/>
                  </a:lnTo>
                  <a:lnTo>
                    <a:pt x="3469" y="2854"/>
                  </a:lnTo>
                  <a:lnTo>
                    <a:pt x="3945" y="3386"/>
                  </a:lnTo>
                  <a:lnTo>
                    <a:pt x="3945" y="3386"/>
                  </a:lnTo>
                  <a:lnTo>
                    <a:pt x="3218" y="3358"/>
                  </a:lnTo>
                  <a:lnTo>
                    <a:pt x="2910" y="3358"/>
                  </a:lnTo>
                  <a:lnTo>
                    <a:pt x="2798" y="3638"/>
                  </a:lnTo>
                  <a:lnTo>
                    <a:pt x="2574" y="4337"/>
                  </a:lnTo>
                  <a:lnTo>
                    <a:pt x="2238" y="3694"/>
                  </a:lnTo>
                  <a:lnTo>
                    <a:pt x="2071" y="3414"/>
                  </a:lnTo>
                  <a:lnTo>
                    <a:pt x="1791" y="3470"/>
                  </a:lnTo>
                  <a:lnTo>
                    <a:pt x="1063" y="3610"/>
                  </a:lnTo>
                  <a:lnTo>
                    <a:pt x="1063" y="3610"/>
                  </a:lnTo>
                  <a:lnTo>
                    <a:pt x="1455" y="2994"/>
                  </a:lnTo>
                  <a:lnTo>
                    <a:pt x="1595" y="2743"/>
                  </a:lnTo>
                  <a:lnTo>
                    <a:pt x="1399" y="2519"/>
                  </a:lnTo>
                  <a:lnTo>
                    <a:pt x="923" y="1959"/>
                  </a:lnTo>
                  <a:lnTo>
                    <a:pt x="1651" y="1987"/>
                  </a:lnTo>
                  <a:lnTo>
                    <a:pt x="1959" y="1987"/>
                  </a:lnTo>
                  <a:lnTo>
                    <a:pt x="2071" y="1707"/>
                  </a:lnTo>
                  <a:lnTo>
                    <a:pt x="2294" y="1036"/>
                  </a:lnTo>
                  <a:close/>
                  <a:moveTo>
                    <a:pt x="2210" y="1"/>
                  </a:moveTo>
                  <a:lnTo>
                    <a:pt x="1679" y="1568"/>
                  </a:lnTo>
                  <a:lnTo>
                    <a:pt x="0" y="1512"/>
                  </a:lnTo>
                  <a:lnTo>
                    <a:pt x="1091" y="2771"/>
                  </a:lnTo>
                  <a:lnTo>
                    <a:pt x="224" y="4169"/>
                  </a:lnTo>
                  <a:lnTo>
                    <a:pt x="1875" y="3890"/>
                  </a:lnTo>
                  <a:lnTo>
                    <a:pt x="2658" y="5344"/>
                  </a:lnTo>
                  <a:lnTo>
                    <a:pt x="3190" y="3778"/>
                  </a:lnTo>
                  <a:lnTo>
                    <a:pt x="4868" y="3834"/>
                  </a:lnTo>
                  <a:lnTo>
                    <a:pt x="3777" y="2575"/>
                  </a:lnTo>
                  <a:lnTo>
                    <a:pt x="4644" y="1176"/>
                  </a:lnTo>
                  <a:lnTo>
                    <a:pt x="3022" y="1484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7115863" y="3152117"/>
              <a:ext cx="192902" cy="210775"/>
            </a:xfrm>
            <a:custGeom>
              <a:avLst/>
              <a:gdLst/>
              <a:ahLst/>
              <a:cxnLst/>
              <a:rect l="l" t="t" r="r" b="b"/>
              <a:pathLst>
                <a:path w="3022" h="3302" fill="none" extrusionOk="0">
                  <a:moveTo>
                    <a:pt x="0" y="923"/>
                  </a:moveTo>
                  <a:lnTo>
                    <a:pt x="476" y="1483"/>
                  </a:lnTo>
                  <a:lnTo>
                    <a:pt x="672" y="1707"/>
                  </a:lnTo>
                  <a:lnTo>
                    <a:pt x="532" y="1958"/>
                  </a:lnTo>
                  <a:lnTo>
                    <a:pt x="140" y="2574"/>
                  </a:lnTo>
                  <a:lnTo>
                    <a:pt x="868" y="2434"/>
                  </a:lnTo>
                  <a:lnTo>
                    <a:pt x="1148" y="2378"/>
                  </a:lnTo>
                  <a:lnTo>
                    <a:pt x="1315" y="2658"/>
                  </a:lnTo>
                  <a:lnTo>
                    <a:pt x="1651" y="3301"/>
                  </a:lnTo>
                  <a:lnTo>
                    <a:pt x="1875" y="2602"/>
                  </a:lnTo>
                  <a:lnTo>
                    <a:pt x="1987" y="2322"/>
                  </a:lnTo>
                  <a:lnTo>
                    <a:pt x="2295" y="2322"/>
                  </a:lnTo>
                  <a:lnTo>
                    <a:pt x="3022" y="2350"/>
                  </a:lnTo>
                  <a:lnTo>
                    <a:pt x="2546" y="1818"/>
                  </a:lnTo>
                  <a:lnTo>
                    <a:pt x="2351" y="1567"/>
                  </a:lnTo>
                  <a:lnTo>
                    <a:pt x="2490" y="1315"/>
                  </a:lnTo>
                  <a:lnTo>
                    <a:pt x="2882" y="699"/>
                  </a:lnTo>
                  <a:lnTo>
                    <a:pt x="2155" y="839"/>
                  </a:lnTo>
                  <a:lnTo>
                    <a:pt x="1875" y="895"/>
                  </a:lnTo>
                  <a:lnTo>
                    <a:pt x="1735" y="615"/>
                  </a:lnTo>
                  <a:lnTo>
                    <a:pt x="1371" y="0"/>
                  </a:lnTo>
                  <a:lnTo>
                    <a:pt x="1148" y="671"/>
                  </a:lnTo>
                  <a:lnTo>
                    <a:pt x="1036" y="951"/>
                  </a:lnTo>
                  <a:lnTo>
                    <a:pt x="728" y="951"/>
                  </a:lnTo>
                  <a:lnTo>
                    <a:pt x="0" y="9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7056946" y="3085987"/>
              <a:ext cx="310800" cy="341185"/>
            </a:xfrm>
            <a:custGeom>
              <a:avLst/>
              <a:gdLst/>
              <a:ahLst/>
              <a:cxnLst/>
              <a:rect l="l" t="t" r="r" b="b"/>
              <a:pathLst>
                <a:path w="4869" h="5345" fill="none" extrusionOk="0">
                  <a:moveTo>
                    <a:pt x="0" y="1512"/>
                  </a:moveTo>
                  <a:lnTo>
                    <a:pt x="1679" y="1568"/>
                  </a:lnTo>
                  <a:lnTo>
                    <a:pt x="2210" y="1"/>
                  </a:lnTo>
                  <a:lnTo>
                    <a:pt x="3022" y="1484"/>
                  </a:lnTo>
                  <a:lnTo>
                    <a:pt x="4644" y="1176"/>
                  </a:lnTo>
                  <a:lnTo>
                    <a:pt x="3777" y="2575"/>
                  </a:lnTo>
                  <a:lnTo>
                    <a:pt x="4868" y="3834"/>
                  </a:lnTo>
                  <a:lnTo>
                    <a:pt x="3190" y="3778"/>
                  </a:lnTo>
                  <a:lnTo>
                    <a:pt x="2658" y="5344"/>
                  </a:lnTo>
                  <a:lnTo>
                    <a:pt x="1875" y="3890"/>
                  </a:lnTo>
                  <a:lnTo>
                    <a:pt x="224" y="4169"/>
                  </a:lnTo>
                  <a:lnTo>
                    <a:pt x="1091" y="2771"/>
                  </a:lnTo>
                  <a:lnTo>
                    <a:pt x="0" y="1512"/>
                  </a:lnTo>
                  <a:lnTo>
                    <a:pt x="0" y="151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6649756" y="3321721"/>
              <a:ext cx="192966" cy="169731"/>
            </a:xfrm>
            <a:custGeom>
              <a:avLst/>
              <a:gdLst/>
              <a:ahLst/>
              <a:cxnLst/>
              <a:rect l="l" t="t" r="r" b="b"/>
              <a:pathLst>
                <a:path w="3023" h="2659" extrusionOk="0">
                  <a:moveTo>
                    <a:pt x="1987" y="504"/>
                  </a:moveTo>
                  <a:lnTo>
                    <a:pt x="1931" y="924"/>
                  </a:lnTo>
                  <a:lnTo>
                    <a:pt x="1931" y="1092"/>
                  </a:lnTo>
                  <a:lnTo>
                    <a:pt x="2071" y="1176"/>
                  </a:lnTo>
                  <a:lnTo>
                    <a:pt x="2463" y="1316"/>
                  </a:lnTo>
                  <a:lnTo>
                    <a:pt x="2071" y="1484"/>
                  </a:lnTo>
                  <a:lnTo>
                    <a:pt x="1931" y="1567"/>
                  </a:lnTo>
                  <a:lnTo>
                    <a:pt x="1959" y="1735"/>
                  </a:lnTo>
                  <a:lnTo>
                    <a:pt x="1987" y="2127"/>
                  </a:lnTo>
                  <a:lnTo>
                    <a:pt x="1651" y="1903"/>
                  </a:lnTo>
                  <a:lnTo>
                    <a:pt x="1511" y="1791"/>
                  </a:lnTo>
                  <a:lnTo>
                    <a:pt x="1399" y="1903"/>
                  </a:lnTo>
                  <a:lnTo>
                    <a:pt x="1064" y="2155"/>
                  </a:lnTo>
                  <a:lnTo>
                    <a:pt x="1092" y="1735"/>
                  </a:lnTo>
                  <a:lnTo>
                    <a:pt x="1120" y="1567"/>
                  </a:lnTo>
                  <a:lnTo>
                    <a:pt x="952" y="1511"/>
                  </a:lnTo>
                  <a:lnTo>
                    <a:pt x="588" y="1344"/>
                  </a:lnTo>
                  <a:lnTo>
                    <a:pt x="952" y="1176"/>
                  </a:lnTo>
                  <a:lnTo>
                    <a:pt x="1120" y="1092"/>
                  </a:lnTo>
                  <a:lnTo>
                    <a:pt x="1092" y="924"/>
                  </a:lnTo>
                  <a:lnTo>
                    <a:pt x="1064" y="532"/>
                  </a:lnTo>
                  <a:lnTo>
                    <a:pt x="1372" y="756"/>
                  </a:lnTo>
                  <a:lnTo>
                    <a:pt x="1511" y="868"/>
                  </a:lnTo>
                  <a:lnTo>
                    <a:pt x="1651" y="756"/>
                  </a:lnTo>
                  <a:lnTo>
                    <a:pt x="1987" y="504"/>
                  </a:lnTo>
                  <a:close/>
                  <a:moveTo>
                    <a:pt x="2267" y="1"/>
                  </a:moveTo>
                  <a:lnTo>
                    <a:pt x="1511" y="588"/>
                  </a:lnTo>
                  <a:lnTo>
                    <a:pt x="756" y="29"/>
                  </a:lnTo>
                  <a:lnTo>
                    <a:pt x="868" y="952"/>
                  </a:lnTo>
                  <a:lnTo>
                    <a:pt x="1" y="1344"/>
                  </a:lnTo>
                  <a:lnTo>
                    <a:pt x="868" y="1735"/>
                  </a:lnTo>
                  <a:lnTo>
                    <a:pt x="784" y="2659"/>
                  </a:lnTo>
                  <a:lnTo>
                    <a:pt x="784" y="2659"/>
                  </a:lnTo>
                  <a:lnTo>
                    <a:pt x="1511" y="2099"/>
                  </a:lnTo>
                  <a:lnTo>
                    <a:pt x="2295" y="2631"/>
                  </a:lnTo>
                  <a:lnTo>
                    <a:pt x="2183" y="1707"/>
                  </a:lnTo>
                  <a:lnTo>
                    <a:pt x="3022" y="1316"/>
                  </a:lnTo>
                  <a:lnTo>
                    <a:pt x="2183" y="952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6687290" y="3353893"/>
              <a:ext cx="119686" cy="105387"/>
            </a:xfrm>
            <a:custGeom>
              <a:avLst/>
              <a:gdLst/>
              <a:ahLst/>
              <a:cxnLst/>
              <a:rect l="l" t="t" r="r" b="b"/>
              <a:pathLst>
                <a:path w="1875" h="1651" fill="none" extrusionOk="0">
                  <a:moveTo>
                    <a:pt x="476" y="1651"/>
                  </a:moveTo>
                  <a:lnTo>
                    <a:pt x="811" y="1399"/>
                  </a:lnTo>
                  <a:lnTo>
                    <a:pt x="923" y="1287"/>
                  </a:lnTo>
                  <a:lnTo>
                    <a:pt x="1063" y="1399"/>
                  </a:lnTo>
                  <a:lnTo>
                    <a:pt x="1399" y="1623"/>
                  </a:lnTo>
                  <a:lnTo>
                    <a:pt x="1371" y="1231"/>
                  </a:lnTo>
                  <a:lnTo>
                    <a:pt x="1343" y="1063"/>
                  </a:lnTo>
                  <a:lnTo>
                    <a:pt x="1483" y="980"/>
                  </a:lnTo>
                  <a:lnTo>
                    <a:pt x="1875" y="812"/>
                  </a:lnTo>
                  <a:lnTo>
                    <a:pt x="1483" y="672"/>
                  </a:lnTo>
                  <a:lnTo>
                    <a:pt x="1343" y="588"/>
                  </a:lnTo>
                  <a:lnTo>
                    <a:pt x="1343" y="420"/>
                  </a:lnTo>
                  <a:lnTo>
                    <a:pt x="1399" y="0"/>
                  </a:lnTo>
                  <a:lnTo>
                    <a:pt x="1063" y="252"/>
                  </a:lnTo>
                  <a:lnTo>
                    <a:pt x="923" y="364"/>
                  </a:lnTo>
                  <a:lnTo>
                    <a:pt x="784" y="252"/>
                  </a:lnTo>
                  <a:lnTo>
                    <a:pt x="476" y="28"/>
                  </a:lnTo>
                  <a:lnTo>
                    <a:pt x="504" y="420"/>
                  </a:lnTo>
                  <a:lnTo>
                    <a:pt x="532" y="588"/>
                  </a:lnTo>
                  <a:lnTo>
                    <a:pt x="364" y="672"/>
                  </a:lnTo>
                  <a:lnTo>
                    <a:pt x="0" y="840"/>
                  </a:lnTo>
                  <a:lnTo>
                    <a:pt x="364" y="1007"/>
                  </a:lnTo>
                  <a:lnTo>
                    <a:pt x="532" y="1063"/>
                  </a:lnTo>
                  <a:lnTo>
                    <a:pt x="504" y="1231"/>
                  </a:lnTo>
                  <a:lnTo>
                    <a:pt x="476" y="165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6649756" y="3321721"/>
              <a:ext cx="192966" cy="169731"/>
            </a:xfrm>
            <a:custGeom>
              <a:avLst/>
              <a:gdLst/>
              <a:ahLst/>
              <a:cxnLst/>
              <a:rect l="l" t="t" r="r" b="b"/>
              <a:pathLst>
                <a:path w="3023" h="2659" fill="none" extrusionOk="0">
                  <a:moveTo>
                    <a:pt x="784" y="2659"/>
                  </a:moveTo>
                  <a:lnTo>
                    <a:pt x="868" y="1735"/>
                  </a:lnTo>
                  <a:lnTo>
                    <a:pt x="1" y="1344"/>
                  </a:lnTo>
                  <a:lnTo>
                    <a:pt x="868" y="952"/>
                  </a:lnTo>
                  <a:lnTo>
                    <a:pt x="756" y="29"/>
                  </a:lnTo>
                  <a:lnTo>
                    <a:pt x="1511" y="588"/>
                  </a:lnTo>
                  <a:lnTo>
                    <a:pt x="2267" y="1"/>
                  </a:lnTo>
                  <a:lnTo>
                    <a:pt x="2183" y="952"/>
                  </a:lnTo>
                  <a:lnTo>
                    <a:pt x="3022" y="1316"/>
                  </a:lnTo>
                  <a:lnTo>
                    <a:pt x="2183" y="1707"/>
                  </a:lnTo>
                  <a:lnTo>
                    <a:pt x="2295" y="2631"/>
                  </a:lnTo>
                  <a:lnTo>
                    <a:pt x="1511" y="2099"/>
                  </a:lnTo>
                  <a:lnTo>
                    <a:pt x="784" y="2659"/>
                  </a:lnTo>
                  <a:lnTo>
                    <a:pt x="784" y="265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056810" y="2971726"/>
              <a:ext cx="132261" cy="146496"/>
            </a:xfrm>
            <a:custGeom>
              <a:avLst/>
              <a:gdLst/>
              <a:ahLst/>
              <a:cxnLst/>
              <a:rect l="l" t="t" r="r" b="b"/>
              <a:pathLst>
                <a:path w="2072" h="2295" extrusionOk="0">
                  <a:moveTo>
                    <a:pt x="1064" y="420"/>
                  </a:moveTo>
                  <a:lnTo>
                    <a:pt x="1176" y="728"/>
                  </a:lnTo>
                  <a:lnTo>
                    <a:pt x="1232" y="840"/>
                  </a:lnTo>
                  <a:lnTo>
                    <a:pt x="1372" y="840"/>
                  </a:lnTo>
                  <a:lnTo>
                    <a:pt x="1679" y="812"/>
                  </a:lnTo>
                  <a:lnTo>
                    <a:pt x="1679" y="812"/>
                  </a:lnTo>
                  <a:lnTo>
                    <a:pt x="1484" y="1064"/>
                  </a:lnTo>
                  <a:lnTo>
                    <a:pt x="1400" y="1175"/>
                  </a:lnTo>
                  <a:lnTo>
                    <a:pt x="1484" y="1259"/>
                  </a:lnTo>
                  <a:lnTo>
                    <a:pt x="1651" y="1539"/>
                  </a:lnTo>
                  <a:lnTo>
                    <a:pt x="1344" y="1483"/>
                  </a:lnTo>
                  <a:lnTo>
                    <a:pt x="1204" y="1455"/>
                  </a:lnTo>
                  <a:lnTo>
                    <a:pt x="1148" y="1567"/>
                  </a:lnTo>
                  <a:lnTo>
                    <a:pt x="1008" y="1847"/>
                  </a:lnTo>
                  <a:lnTo>
                    <a:pt x="896" y="1567"/>
                  </a:lnTo>
                  <a:lnTo>
                    <a:pt x="840" y="1427"/>
                  </a:lnTo>
                  <a:lnTo>
                    <a:pt x="728" y="1455"/>
                  </a:lnTo>
                  <a:lnTo>
                    <a:pt x="392" y="1455"/>
                  </a:lnTo>
                  <a:lnTo>
                    <a:pt x="588" y="1231"/>
                  </a:lnTo>
                  <a:lnTo>
                    <a:pt x="672" y="1119"/>
                  </a:lnTo>
                  <a:lnTo>
                    <a:pt x="616" y="1008"/>
                  </a:lnTo>
                  <a:lnTo>
                    <a:pt x="448" y="756"/>
                  </a:lnTo>
                  <a:lnTo>
                    <a:pt x="756" y="812"/>
                  </a:lnTo>
                  <a:lnTo>
                    <a:pt x="868" y="812"/>
                  </a:lnTo>
                  <a:lnTo>
                    <a:pt x="924" y="700"/>
                  </a:lnTo>
                  <a:lnTo>
                    <a:pt x="1064" y="420"/>
                  </a:lnTo>
                  <a:close/>
                  <a:moveTo>
                    <a:pt x="1092" y="0"/>
                  </a:moveTo>
                  <a:lnTo>
                    <a:pt x="784" y="616"/>
                  </a:lnTo>
                  <a:lnTo>
                    <a:pt x="57" y="504"/>
                  </a:lnTo>
                  <a:lnTo>
                    <a:pt x="476" y="1119"/>
                  </a:lnTo>
                  <a:lnTo>
                    <a:pt x="1" y="1651"/>
                  </a:lnTo>
                  <a:lnTo>
                    <a:pt x="728" y="1623"/>
                  </a:lnTo>
                  <a:lnTo>
                    <a:pt x="980" y="2294"/>
                  </a:lnTo>
                  <a:lnTo>
                    <a:pt x="1316" y="1651"/>
                  </a:lnTo>
                  <a:lnTo>
                    <a:pt x="2015" y="1763"/>
                  </a:lnTo>
                  <a:lnTo>
                    <a:pt x="1623" y="1175"/>
                  </a:lnTo>
                  <a:lnTo>
                    <a:pt x="2071" y="616"/>
                  </a:lnTo>
                  <a:lnTo>
                    <a:pt x="1344" y="672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5081832" y="2998536"/>
              <a:ext cx="82216" cy="91089"/>
            </a:xfrm>
            <a:custGeom>
              <a:avLst/>
              <a:gdLst/>
              <a:ahLst/>
              <a:cxnLst/>
              <a:rect l="l" t="t" r="r" b="b"/>
              <a:pathLst>
                <a:path w="1288" h="1427" fill="none" extrusionOk="0">
                  <a:moveTo>
                    <a:pt x="1259" y="1119"/>
                  </a:moveTo>
                  <a:lnTo>
                    <a:pt x="1092" y="839"/>
                  </a:lnTo>
                  <a:lnTo>
                    <a:pt x="1008" y="755"/>
                  </a:lnTo>
                  <a:lnTo>
                    <a:pt x="1092" y="644"/>
                  </a:lnTo>
                  <a:lnTo>
                    <a:pt x="1287" y="392"/>
                  </a:lnTo>
                  <a:lnTo>
                    <a:pt x="980" y="420"/>
                  </a:lnTo>
                  <a:lnTo>
                    <a:pt x="840" y="420"/>
                  </a:lnTo>
                  <a:lnTo>
                    <a:pt x="784" y="308"/>
                  </a:lnTo>
                  <a:lnTo>
                    <a:pt x="672" y="0"/>
                  </a:lnTo>
                  <a:lnTo>
                    <a:pt x="532" y="280"/>
                  </a:lnTo>
                  <a:lnTo>
                    <a:pt x="476" y="392"/>
                  </a:lnTo>
                  <a:lnTo>
                    <a:pt x="364" y="392"/>
                  </a:lnTo>
                  <a:lnTo>
                    <a:pt x="56" y="336"/>
                  </a:lnTo>
                  <a:lnTo>
                    <a:pt x="224" y="588"/>
                  </a:lnTo>
                  <a:lnTo>
                    <a:pt x="280" y="699"/>
                  </a:lnTo>
                  <a:lnTo>
                    <a:pt x="196" y="811"/>
                  </a:lnTo>
                  <a:lnTo>
                    <a:pt x="0" y="1035"/>
                  </a:lnTo>
                  <a:lnTo>
                    <a:pt x="336" y="1035"/>
                  </a:lnTo>
                  <a:lnTo>
                    <a:pt x="448" y="1007"/>
                  </a:lnTo>
                  <a:lnTo>
                    <a:pt x="504" y="1147"/>
                  </a:lnTo>
                  <a:lnTo>
                    <a:pt x="616" y="1427"/>
                  </a:lnTo>
                  <a:lnTo>
                    <a:pt x="756" y="1147"/>
                  </a:lnTo>
                  <a:lnTo>
                    <a:pt x="812" y="1035"/>
                  </a:lnTo>
                  <a:lnTo>
                    <a:pt x="952" y="1063"/>
                  </a:lnTo>
                  <a:lnTo>
                    <a:pt x="1259" y="111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056810" y="2971726"/>
              <a:ext cx="132261" cy="146496"/>
            </a:xfrm>
            <a:custGeom>
              <a:avLst/>
              <a:gdLst/>
              <a:ahLst/>
              <a:cxnLst/>
              <a:rect l="l" t="t" r="r" b="b"/>
              <a:pathLst>
                <a:path w="2072" h="2295" fill="none" extrusionOk="0">
                  <a:moveTo>
                    <a:pt x="2015" y="1763"/>
                  </a:moveTo>
                  <a:lnTo>
                    <a:pt x="1316" y="1651"/>
                  </a:lnTo>
                  <a:lnTo>
                    <a:pt x="980" y="2294"/>
                  </a:lnTo>
                  <a:lnTo>
                    <a:pt x="728" y="1623"/>
                  </a:lnTo>
                  <a:lnTo>
                    <a:pt x="1" y="1651"/>
                  </a:lnTo>
                  <a:lnTo>
                    <a:pt x="476" y="1119"/>
                  </a:lnTo>
                  <a:lnTo>
                    <a:pt x="57" y="504"/>
                  </a:lnTo>
                  <a:lnTo>
                    <a:pt x="784" y="616"/>
                  </a:lnTo>
                  <a:lnTo>
                    <a:pt x="1092" y="0"/>
                  </a:lnTo>
                  <a:lnTo>
                    <a:pt x="1344" y="672"/>
                  </a:lnTo>
                  <a:lnTo>
                    <a:pt x="2071" y="616"/>
                  </a:lnTo>
                  <a:lnTo>
                    <a:pt x="1623" y="1175"/>
                  </a:lnTo>
                  <a:lnTo>
                    <a:pt x="2015" y="1763"/>
                  </a:lnTo>
                  <a:lnTo>
                    <a:pt x="2015" y="176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9014186" y="3352106"/>
              <a:ext cx="219711" cy="225073"/>
            </a:xfrm>
            <a:custGeom>
              <a:avLst/>
              <a:gdLst/>
              <a:ahLst/>
              <a:cxnLst/>
              <a:rect l="l" t="t" r="r" b="b"/>
              <a:pathLst>
                <a:path w="3442" h="3526" extrusionOk="0">
                  <a:moveTo>
                    <a:pt x="1763" y="1651"/>
                  </a:moveTo>
                  <a:lnTo>
                    <a:pt x="1819" y="1679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19" y="1819"/>
                  </a:lnTo>
                  <a:lnTo>
                    <a:pt x="1791" y="1847"/>
                  </a:lnTo>
                  <a:lnTo>
                    <a:pt x="1763" y="1875"/>
                  </a:lnTo>
                  <a:lnTo>
                    <a:pt x="1651" y="1875"/>
                  </a:lnTo>
                  <a:lnTo>
                    <a:pt x="1623" y="1847"/>
                  </a:lnTo>
                  <a:lnTo>
                    <a:pt x="1595" y="1791"/>
                  </a:lnTo>
                  <a:lnTo>
                    <a:pt x="1595" y="1735"/>
                  </a:lnTo>
                  <a:lnTo>
                    <a:pt x="1623" y="1707"/>
                  </a:lnTo>
                  <a:lnTo>
                    <a:pt x="1651" y="1679"/>
                  </a:lnTo>
                  <a:lnTo>
                    <a:pt x="1679" y="1651"/>
                  </a:lnTo>
                  <a:close/>
                  <a:moveTo>
                    <a:pt x="2071" y="0"/>
                  </a:moveTo>
                  <a:lnTo>
                    <a:pt x="2043" y="28"/>
                  </a:lnTo>
                  <a:lnTo>
                    <a:pt x="1987" y="252"/>
                  </a:lnTo>
                  <a:lnTo>
                    <a:pt x="1847" y="56"/>
                  </a:lnTo>
                  <a:lnTo>
                    <a:pt x="1819" y="28"/>
                  </a:lnTo>
                  <a:lnTo>
                    <a:pt x="1763" y="56"/>
                  </a:lnTo>
                  <a:lnTo>
                    <a:pt x="1763" y="84"/>
                  </a:lnTo>
                  <a:lnTo>
                    <a:pt x="1763" y="140"/>
                  </a:lnTo>
                  <a:lnTo>
                    <a:pt x="1959" y="392"/>
                  </a:lnTo>
                  <a:lnTo>
                    <a:pt x="1875" y="728"/>
                  </a:lnTo>
                  <a:lnTo>
                    <a:pt x="1567" y="364"/>
                  </a:lnTo>
                  <a:lnTo>
                    <a:pt x="1539" y="336"/>
                  </a:lnTo>
                  <a:lnTo>
                    <a:pt x="1483" y="336"/>
                  </a:lnTo>
                  <a:lnTo>
                    <a:pt x="1483" y="392"/>
                  </a:lnTo>
                  <a:lnTo>
                    <a:pt x="1483" y="420"/>
                  </a:lnTo>
                  <a:lnTo>
                    <a:pt x="1819" y="868"/>
                  </a:lnTo>
                  <a:lnTo>
                    <a:pt x="1847" y="868"/>
                  </a:lnTo>
                  <a:lnTo>
                    <a:pt x="1707" y="1427"/>
                  </a:lnTo>
                  <a:lnTo>
                    <a:pt x="1539" y="1483"/>
                  </a:lnTo>
                  <a:lnTo>
                    <a:pt x="1119" y="1091"/>
                  </a:lnTo>
                  <a:lnTo>
                    <a:pt x="1147" y="532"/>
                  </a:lnTo>
                  <a:lnTo>
                    <a:pt x="1147" y="476"/>
                  </a:lnTo>
                  <a:lnTo>
                    <a:pt x="1063" y="476"/>
                  </a:lnTo>
                  <a:lnTo>
                    <a:pt x="1035" y="532"/>
                  </a:lnTo>
                  <a:lnTo>
                    <a:pt x="1007" y="1008"/>
                  </a:lnTo>
                  <a:lnTo>
                    <a:pt x="728" y="756"/>
                  </a:lnTo>
                  <a:lnTo>
                    <a:pt x="756" y="448"/>
                  </a:lnTo>
                  <a:lnTo>
                    <a:pt x="728" y="420"/>
                  </a:lnTo>
                  <a:lnTo>
                    <a:pt x="700" y="392"/>
                  </a:lnTo>
                  <a:lnTo>
                    <a:pt x="644" y="420"/>
                  </a:lnTo>
                  <a:lnTo>
                    <a:pt x="644" y="448"/>
                  </a:lnTo>
                  <a:lnTo>
                    <a:pt x="644" y="672"/>
                  </a:lnTo>
                  <a:lnTo>
                    <a:pt x="476" y="532"/>
                  </a:lnTo>
                  <a:lnTo>
                    <a:pt x="392" y="532"/>
                  </a:lnTo>
                  <a:lnTo>
                    <a:pt x="364" y="588"/>
                  </a:lnTo>
                  <a:lnTo>
                    <a:pt x="392" y="616"/>
                  </a:lnTo>
                  <a:lnTo>
                    <a:pt x="560" y="756"/>
                  </a:lnTo>
                  <a:lnTo>
                    <a:pt x="308" y="784"/>
                  </a:lnTo>
                  <a:lnTo>
                    <a:pt x="280" y="812"/>
                  </a:lnTo>
                  <a:lnTo>
                    <a:pt x="280" y="868"/>
                  </a:lnTo>
                  <a:lnTo>
                    <a:pt x="280" y="896"/>
                  </a:lnTo>
                  <a:lnTo>
                    <a:pt x="336" y="896"/>
                  </a:lnTo>
                  <a:lnTo>
                    <a:pt x="616" y="868"/>
                  </a:lnTo>
                  <a:lnTo>
                    <a:pt x="924" y="1119"/>
                  </a:lnTo>
                  <a:lnTo>
                    <a:pt x="420" y="1175"/>
                  </a:lnTo>
                  <a:lnTo>
                    <a:pt x="392" y="1203"/>
                  </a:lnTo>
                  <a:lnTo>
                    <a:pt x="392" y="1259"/>
                  </a:lnTo>
                  <a:lnTo>
                    <a:pt x="392" y="1287"/>
                  </a:lnTo>
                  <a:lnTo>
                    <a:pt x="448" y="1287"/>
                  </a:lnTo>
                  <a:lnTo>
                    <a:pt x="1007" y="1231"/>
                  </a:lnTo>
                  <a:lnTo>
                    <a:pt x="1007" y="1203"/>
                  </a:lnTo>
                  <a:lnTo>
                    <a:pt x="1427" y="1595"/>
                  </a:lnTo>
                  <a:lnTo>
                    <a:pt x="1399" y="1763"/>
                  </a:lnTo>
                  <a:lnTo>
                    <a:pt x="840" y="1959"/>
                  </a:lnTo>
                  <a:lnTo>
                    <a:pt x="840" y="1931"/>
                  </a:lnTo>
                  <a:lnTo>
                    <a:pt x="364" y="1623"/>
                  </a:lnTo>
                  <a:lnTo>
                    <a:pt x="336" y="1623"/>
                  </a:lnTo>
                  <a:lnTo>
                    <a:pt x="280" y="1651"/>
                  </a:lnTo>
                  <a:lnTo>
                    <a:pt x="280" y="1707"/>
                  </a:lnTo>
                  <a:lnTo>
                    <a:pt x="308" y="1735"/>
                  </a:lnTo>
                  <a:lnTo>
                    <a:pt x="728" y="1987"/>
                  </a:lnTo>
                  <a:lnTo>
                    <a:pt x="364" y="2127"/>
                  </a:lnTo>
                  <a:lnTo>
                    <a:pt x="112" y="1931"/>
                  </a:lnTo>
                  <a:lnTo>
                    <a:pt x="56" y="1931"/>
                  </a:lnTo>
                  <a:lnTo>
                    <a:pt x="28" y="1959"/>
                  </a:lnTo>
                  <a:lnTo>
                    <a:pt x="28" y="1987"/>
                  </a:lnTo>
                  <a:lnTo>
                    <a:pt x="56" y="2043"/>
                  </a:lnTo>
                  <a:lnTo>
                    <a:pt x="252" y="2155"/>
                  </a:lnTo>
                  <a:lnTo>
                    <a:pt x="28" y="2238"/>
                  </a:lnTo>
                  <a:lnTo>
                    <a:pt x="0" y="2266"/>
                  </a:lnTo>
                  <a:lnTo>
                    <a:pt x="0" y="2294"/>
                  </a:lnTo>
                  <a:lnTo>
                    <a:pt x="28" y="2322"/>
                  </a:lnTo>
                  <a:lnTo>
                    <a:pt x="84" y="2322"/>
                  </a:lnTo>
                  <a:lnTo>
                    <a:pt x="280" y="2266"/>
                  </a:lnTo>
                  <a:lnTo>
                    <a:pt x="196" y="2490"/>
                  </a:lnTo>
                  <a:lnTo>
                    <a:pt x="196" y="2546"/>
                  </a:lnTo>
                  <a:lnTo>
                    <a:pt x="224" y="2574"/>
                  </a:lnTo>
                  <a:lnTo>
                    <a:pt x="252" y="2574"/>
                  </a:lnTo>
                  <a:lnTo>
                    <a:pt x="280" y="2546"/>
                  </a:lnTo>
                  <a:lnTo>
                    <a:pt x="392" y="2238"/>
                  </a:lnTo>
                  <a:lnTo>
                    <a:pt x="756" y="2127"/>
                  </a:lnTo>
                  <a:lnTo>
                    <a:pt x="588" y="2574"/>
                  </a:lnTo>
                  <a:lnTo>
                    <a:pt x="588" y="2630"/>
                  </a:lnTo>
                  <a:lnTo>
                    <a:pt x="616" y="2658"/>
                  </a:lnTo>
                  <a:lnTo>
                    <a:pt x="644" y="2658"/>
                  </a:lnTo>
                  <a:lnTo>
                    <a:pt x="700" y="2630"/>
                  </a:lnTo>
                  <a:lnTo>
                    <a:pt x="896" y="2127"/>
                  </a:lnTo>
                  <a:lnTo>
                    <a:pt x="896" y="2099"/>
                  </a:lnTo>
                  <a:lnTo>
                    <a:pt x="1455" y="1931"/>
                  </a:lnTo>
                  <a:lnTo>
                    <a:pt x="1567" y="2043"/>
                  </a:lnTo>
                  <a:lnTo>
                    <a:pt x="1455" y="2602"/>
                  </a:lnTo>
                  <a:lnTo>
                    <a:pt x="1427" y="2602"/>
                  </a:lnTo>
                  <a:lnTo>
                    <a:pt x="952" y="2854"/>
                  </a:lnTo>
                  <a:lnTo>
                    <a:pt x="924" y="2882"/>
                  </a:lnTo>
                  <a:lnTo>
                    <a:pt x="924" y="2938"/>
                  </a:lnTo>
                  <a:lnTo>
                    <a:pt x="952" y="2966"/>
                  </a:lnTo>
                  <a:lnTo>
                    <a:pt x="979" y="2966"/>
                  </a:lnTo>
                  <a:lnTo>
                    <a:pt x="1427" y="2742"/>
                  </a:lnTo>
                  <a:lnTo>
                    <a:pt x="1427" y="2742"/>
                  </a:lnTo>
                  <a:lnTo>
                    <a:pt x="1343" y="3106"/>
                  </a:lnTo>
                  <a:lnTo>
                    <a:pt x="1063" y="3246"/>
                  </a:lnTo>
                  <a:lnTo>
                    <a:pt x="1035" y="3274"/>
                  </a:lnTo>
                  <a:lnTo>
                    <a:pt x="1035" y="3330"/>
                  </a:lnTo>
                  <a:lnTo>
                    <a:pt x="1091" y="3358"/>
                  </a:lnTo>
                  <a:lnTo>
                    <a:pt x="1119" y="3358"/>
                  </a:lnTo>
                  <a:lnTo>
                    <a:pt x="1343" y="3246"/>
                  </a:lnTo>
                  <a:lnTo>
                    <a:pt x="1287" y="3441"/>
                  </a:lnTo>
                  <a:lnTo>
                    <a:pt x="1287" y="3497"/>
                  </a:lnTo>
                  <a:lnTo>
                    <a:pt x="1343" y="3525"/>
                  </a:lnTo>
                  <a:lnTo>
                    <a:pt x="1371" y="3497"/>
                  </a:lnTo>
                  <a:lnTo>
                    <a:pt x="1399" y="3469"/>
                  </a:lnTo>
                  <a:lnTo>
                    <a:pt x="1455" y="3274"/>
                  </a:lnTo>
                  <a:lnTo>
                    <a:pt x="1595" y="3441"/>
                  </a:lnTo>
                  <a:lnTo>
                    <a:pt x="1623" y="3469"/>
                  </a:lnTo>
                  <a:lnTo>
                    <a:pt x="1679" y="3469"/>
                  </a:lnTo>
                  <a:lnTo>
                    <a:pt x="1679" y="3413"/>
                  </a:lnTo>
                  <a:lnTo>
                    <a:pt x="1679" y="3385"/>
                  </a:lnTo>
                  <a:lnTo>
                    <a:pt x="1483" y="3134"/>
                  </a:lnTo>
                  <a:lnTo>
                    <a:pt x="1567" y="2770"/>
                  </a:lnTo>
                  <a:lnTo>
                    <a:pt x="1875" y="3162"/>
                  </a:lnTo>
                  <a:lnTo>
                    <a:pt x="1903" y="3190"/>
                  </a:lnTo>
                  <a:lnTo>
                    <a:pt x="1959" y="3162"/>
                  </a:lnTo>
                  <a:lnTo>
                    <a:pt x="1959" y="3134"/>
                  </a:lnTo>
                  <a:lnTo>
                    <a:pt x="1959" y="3078"/>
                  </a:lnTo>
                  <a:lnTo>
                    <a:pt x="1623" y="2658"/>
                  </a:lnTo>
                  <a:lnTo>
                    <a:pt x="1595" y="2630"/>
                  </a:lnTo>
                  <a:lnTo>
                    <a:pt x="1735" y="2071"/>
                  </a:lnTo>
                  <a:lnTo>
                    <a:pt x="1903" y="2043"/>
                  </a:lnTo>
                  <a:lnTo>
                    <a:pt x="2322" y="2406"/>
                  </a:lnTo>
                  <a:lnTo>
                    <a:pt x="2322" y="2434"/>
                  </a:lnTo>
                  <a:lnTo>
                    <a:pt x="2294" y="2994"/>
                  </a:lnTo>
                  <a:lnTo>
                    <a:pt x="2294" y="3022"/>
                  </a:lnTo>
                  <a:lnTo>
                    <a:pt x="2350" y="3050"/>
                  </a:lnTo>
                  <a:lnTo>
                    <a:pt x="2378" y="3022"/>
                  </a:lnTo>
                  <a:lnTo>
                    <a:pt x="2406" y="2994"/>
                  </a:lnTo>
                  <a:lnTo>
                    <a:pt x="2434" y="2490"/>
                  </a:lnTo>
                  <a:lnTo>
                    <a:pt x="2714" y="2742"/>
                  </a:lnTo>
                  <a:lnTo>
                    <a:pt x="2686" y="3078"/>
                  </a:lnTo>
                  <a:lnTo>
                    <a:pt x="2714" y="3106"/>
                  </a:lnTo>
                  <a:lnTo>
                    <a:pt x="2742" y="3134"/>
                  </a:lnTo>
                  <a:lnTo>
                    <a:pt x="2770" y="3106"/>
                  </a:lnTo>
                  <a:lnTo>
                    <a:pt x="2798" y="3078"/>
                  </a:lnTo>
                  <a:lnTo>
                    <a:pt x="2798" y="2826"/>
                  </a:lnTo>
                  <a:lnTo>
                    <a:pt x="2966" y="2966"/>
                  </a:lnTo>
                  <a:lnTo>
                    <a:pt x="3022" y="2994"/>
                  </a:lnTo>
                  <a:lnTo>
                    <a:pt x="3050" y="2966"/>
                  </a:lnTo>
                  <a:lnTo>
                    <a:pt x="3050" y="2938"/>
                  </a:lnTo>
                  <a:lnTo>
                    <a:pt x="3050" y="2882"/>
                  </a:lnTo>
                  <a:lnTo>
                    <a:pt x="2882" y="2742"/>
                  </a:lnTo>
                  <a:lnTo>
                    <a:pt x="3134" y="2714"/>
                  </a:lnTo>
                  <a:lnTo>
                    <a:pt x="3162" y="2686"/>
                  </a:lnTo>
                  <a:lnTo>
                    <a:pt x="3162" y="2658"/>
                  </a:lnTo>
                  <a:lnTo>
                    <a:pt x="3162" y="2602"/>
                  </a:lnTo>
                  <a:lnTo>
                    <a:pt x="3106" y="2602"/>
                  </a:lnTo>
                  <a:lnTo>
                    <a:pt x="2798" y="2658"/>
                  </a:lnTo>
                  <a:lnTo>
                    <a:pt x="2518" y="2406"/>
                  </a:lnTo>
                  <a:lnTo>
                    <a:pt x="3022" y="2322"/>
                  </a:lnTo>
                  <a:lnTo>
                    <a:pt x="3050" y="2294"/>
                  </a:lnTo>
                  <a:lnTo>
                    <a:pt x="3050" y="2266"/>
                  </a:lnTo>
                  <a:lnTo>
                    <a:pt x="3022" y="2238"/>
                  </a:lnTo>
                  <a:lnTo>
                    <a:pt x="2994" y="2210"/>
                  </a:lnTo>
                  <a:lnTo>
                    <a:pt x="2434" y="2294"/>
                  </a:lnTo>
                  <a:lnTo>
                    <a:pt x="1987" y="1903"/>
                  </a:lnTo>
                  <a:lnTo>
                    <a:pt x="2071" y="1735"/>
                  </a:lnTo>
                  <a:lnTo>
                    <a:pt x="2574" y="1567"/>
                  </a:lnTo>
                  <a:lnTo>
                    <a:pt x="2602" y="1567"/>
                  </a:lnTo>
                  <a:lnTo>
                    <a:pt x="3078" y="1875"/>
                  </a:lnTo>
                  <a:lnTo>
                    <a:pt x="3106" y="1875"/>
                  </a:lnTo>
                  <a:lnTo>
                    <a:pt x="3134" y="1847"/>
                  </a:lnTo>
                  <a:lnTo>
                    <a:pt x="3162" y="1819"/>
                  </a:lnTo>
                  <a:lnTo>
                    <a:pt x="3134" y="1791"/>
                  </a:lnTo>
                  <a:lnTo>
                    <a:pt x="2714" y="1511"/>
                  </a:lnTo>
                  <a:lnTo>
                    <a:pt x="3078" y="1399"/>
                  </a:lnTo>
                  <a:lnTo>
                    <a:pt x="3329" y="1567"/>
                  </a:lnTo>
                  <a:lnTo>
                    <a:pt x="3413" y="1567"/>
                  </a:lnTo>
                  <a:lnTo>
                    <a:pt x="3413" y="1511"/>
                  </a:lnTo>
                  <a:lnTo>
                    <a:pt x="3385" y="1483"/>
                  </a:lnTo>
                  <a:lnTo>
                    <a:pt x="3190" y="1343"/>
                  </a:lnTo>
                  <a:lnTo>
                    <a:pt x="3413" y="1287"/>
                  </a:lnTo>
                  <a:lnTo>
                    <a:pt x="3441" y="1259"/>
                  </a:lnTo>
                  <a:lnTo>
                    <a:pt x="3441" y="1203"/>
                  </a:lnTo>
                  <a:lnTo>
                    <a:pt x="3413" y="1175"/>
                  </a:lnTo>
                  <a:lnTo>
                    <a:pt x="3357" y="1175"/>
                  </a:lnTo>
                  <a:lnTo>
                    <a:pt x="3162" y="1231"/>
                  </a:lnTo>
                  <a:lnTo>
                    <a:pt x="3246" y="1035"/>
                  </a:lnTo>
                  <a:lnTo>
                    <a:pt x="3246" y="980"/>
                  </a:lnTo>
                  <a:lnTo>
                    <a:pt x="3218" y="952"/>
                  </a:lnTo>
                  <a:lnTo>
                    <a:pt x="3190" y="952"/>
                  </a:lnTo>
                  <a:lnTo>
                    <a:pt x="3162" y="980"/>
                  </a:lnTo>
                  <a:lnTo>
                    <a:pt x="3022" y="1287"/>
                  </a:lnTo>
                  <a:lnTo>
                    <a:pt x="2686" y="1371"/>
                  </a:lnTo>
                  <a:lnTo>
                    <a:pt x="2854" y="924"/>
                  </a:lnTo>
                  <a:lnTo>
                    <a:pt x="2854" y="896"/>
                  </a:lnTo>
                  <a:lnTo>
                    <a:pt x="2826" y="840"/>
                  </a:lnTo>
                  <a:lnTo>
                    <a:pt x="2798" y="840"/>
                  </a:lnTo>
                  <a:lnTo>
                    <a:pt x="2742" y="896"/>
                  </a:lnTo>
                  <a:lnTo>
                    <a:pt x="2546" y="1399"/>
                  </a:lnTo>
                  <a:lnTo>
                    <a:pt x="2546" y="1427"/>
                  </a:lnTo>
                  <a:lnTo>
                    <a:pt x="1987" y="1595"/>
                  </a:lnTo>
                  <a:lnTo>
                    <a:pt x="1875" y="1455"/>
                  </a:lnTo>
                  <a:lnTo>
                    <a:pt x="1987" y="896"/>
                  </a:lnTo>
                  <a:lnTo>
                    <a:pt x="2015" y="896"/>
                  </a:lnTo>
                  <a:lnTo>
                    <a:pt x="2490" y="644"/>
                  </a:lnTo>
                  <a:lnTo>
                    <a:pt x="2518" y="616"/>
                  </a:lnTo>
                  <a:lnTo>
                    <a:pt x="2518" y="560"/>
                  </a:lnTo>
                  <a:lnTo>
                    <a:pt x="2490" y="532"/>
                  </a:lnTo>
                  <a:lnTo>
                    <a:pt x="2434" y="560"/>
                  </a:lnTo>
                  <a:lnTo>
                    <a:pt x="2015" y="784"/>
                  </a:lnTo>
                  <a:lnTo>
                    <a:pt x="2015" y="784"/>
                  </a:lnTo>
                  <a:lnTo>
                    <a:pt x="2071" y="392"/>
                  </a:lnTo>
                  <a:lnTo>
                    <a:pt x="2378" y="252"/>
                  </a:lnTo>
                  <a:lnTo>
                    <a:pt x="2406" y="224"/>
                  </a:lnTo>
                  <a:lnTo>
                    <a:pt x="2406" y="196"/>
                  </a:lnTo>
                  <a:lnTo>
                    <a:pt x="2350" y="168"/>
                  </a:lnTo>
                  <a:lnTo>
                    <a:pt x="2322" y="168"/>
                  </a:lnTo>
                  <a:lnTo>
                    <a:pt x="2099" y="280"/>
                  </a:lnTo>
                  <a:lnTo>
                    <a:pt x="2154" y="56"/>
                  </a:lnTo>
                  <a:lnTo>
                    <a:pt x="2154" y="28"/>
                  </a:lnTo>
                  <a:lnTo>
                    <a:pt x="2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7733764" y="3173501"/>
              <a:ext cx="432210" cy="462594"/>
            </a:xfrm>
            <a:custGeom>
              <a:avLst/>
              <a:gdLst/>
              <a:ahLst/>
              <a:cxnLst/>
              <a:rect l="l" t="t" r="r" b="b"/>
              <a:pathLst>
                <a:path w="6771" h="7247" extrusionOk="0">
                  <a:moveTo>
                    <a:pt x="3357" y="3386"/>
                  </a:moveTo>
                  <a:lnTo>
                    <a:pt x="3441" y="3414"/>
                  </a:lnTo>
                  <a:lnTo>
                    <a:pt x="3525" y="3442"/>
                  </a:lnTo>
                  <a:lnTo>
                    <a:pt x="3581" y="3526"/>
                  </a:lnTo>
                  <a:lnTo>
                    <a:pt x="3609" y="3610"/>
                  </a:lnTo>
                  <a:lnTo>
                    <a:pt x="3609" y="3694"/>
                  </a:lnTo>
                  <a:lnTo>
                    <a:pt x="3581" y="3778"/>
                  </a:lnTo>
                  <a:lnTo>
                    <a:pt x="3497" y="3833"/>
                  </a:lnTo>
                  <a:lnTo>
                    <a:pt x="3413" y="3861"/>
                  </a:lnTo>
                  <a:lnTo>
                    <a:pt x="3302" y="3861"/>
                  </a:lnTo>
                  <a:lnTo>
                    <a:pt x="3218" y="3833"/>
                  </a:lnTo>
                  <a:lnTo>
                    <a:pt x="3162" y="3750"/>
                  </a:lnTo>
                  <a:lnTo>
                    <a:pt x="3134" y="3666"/>
                  </a:lnTo>
                  <a:lnTo>
                    <a:pt x="3162" y="3554"/>
                  </a:lnTo>
                  <a:lnTo>
                    <a:pt x="3190" y="3470"/>
                  </a:lnTo>
                  <a:lnTo>
                    <a:pt x="3274" y="3414"/>
                  </a:lnTo>
                  <a:lnTo>
                    <a:pt x="3357" y="3386"/>
                  </a:lnTo>
                  <a:close/>
                  <a:moveTo>
                    <a:pt x="2966" y="1"/>
                  </a:moveTo>
                  <a:lnTo>
                    <a:pt x="2938" y="29"/>
                  </a:lnTo>
                  <a:lnTo>
                    <a:pt x="2882" y="57"/>
                  </a:lnTo>
                  <a:lnTo>
                    <a:pt x="2882" y="85"/>
                  </a:lnTo>
                  <a:lnTo>
                    <a:pt x="2882" y="141"/>
                  </a:lnTo>
                  <a:lnTo>
                    <a:pt x="2910" y="560"/>
                  </a:lnTo>
                  <a:lnTo>
                    <a:pt x="2518" y="308"/>
                  </a:lnTo>
                  <a:lnTo>
                    <a:pt x="2490" y="280"/>
                  </a:lnTo>
                  <a:lnTo>
                    <a:pt x="2434" y="280"/>
                  </a:lnTo>
                  <a:lnTo>
                    <a:pt x="2378" y="308"/>
                  </a:lnTo>
                  <a:lnTo>
                    <a:pt x="2350" y="336"/>
                  </a:lnTo>
                  <a:lnTo>
                    <a:pt x="2350" y="364"/>
                  </a:lnTo>
                  <a:lnTo>
                    <a:pt x="2350" y="420"/>
                  </a:lnTo>
                  <a:lnTo>
                    <a:pt x="2350" y="448"/>
                  </a:lnTo>
                  <a:lnTo>
                    <a:pt x="2378" y="504"/>
                  </a:lnTo>
                  <a:lnTo>
                    <a:pt x="2658" y="672"/>
                  </a:lnTo>
                  <a:lnTo>
                    <a:pt x="2938" y="840"/>
                  </a:lnTo>
                  <a:lnTo>
                    <a:pt x="3022" y="1595"/>
                  </a:lnTo>
                  <a:lnTo>
                    <a:pt x="2182" y="1036"/>
                  </a:lnTo>
                  <a:lnTo>
                    <a:pt x="2043" y="1036"/>
                  </a:lnTo>
                  <a:lnTo>
                    <a:pt x="2015" y="1092"/>
                  </a:lnTo>
                  <a:lnTo>
                    <a:pt x="1987" y="1120"/>
                  </a:lnTo>
                  <a:lnTo>
                    <a:pt x="1987" y="1176"/>
                  </a:lnTo>
                  <a:lnTo>
                    <a:pt x="2015" y="1204"/>
                  </a:lnTo>
                  <a:lnTo>
                    <a:pt x="2043" y="1232"/>
                  </a:lnTo>
                  <a:lnTo>
                    <a:pt x="2994" y="1847"/>
                  </a:lnTo>
                  <a:lnTo>
                    <a:pt x="3050" y="1875"/>
                  </a:lnTo>
                  <a:lnTo>
                    <a:pt x="3134" y="3022"/>
                  </a:lnTo>
                  <a:lnTo>
                    <a:pt x="2854" y="3218"/>
                  </a:lnTo>
                  <a:lnTo>
                    <a:pt x="1791" y="2770"/>
                  </a:lnTo>
                  <a:lnTo>
                    <a:pt x="1791" y="2742"/>
                  </a:lnTo>
                  <a:lnTo>
                    <a:pt x="1483" y="1651"/>
                  </a:lnTo>
                  <a:lnTo>
                    <a:pt x="1455" y="1623"/>
                  </a:lnTo>
                  <a:lnTo>
                    <a:pt x="1427" y="1595"/>
                  </a:lnTo>
                  <a:lnTo>
                    <a:pt x="1399" y="1567"/>
                  </a:lnTo>
                  <a:lnTo>
                    <a:pt x="1343" y="1567"/>
                  </a:lnTo>
                  <a:lnTo>
                    <a:pt x="1315" y="1595"/>
                  </a:lnTo>
                  <a:lnTo>
                    <a:pt x="1259" y="1623"/>
                  </a:lnTo>
                  <a:lnTo>
                    <a:pt x="1259" y="1679"/>
                  </a:lnTo>
                  <a:lnTo>
                    <a:pt x="1259" y="1707"/>
                  </a:lnTo>
                  <a:lnTo>
                    <a:pt x="1539" y="2686"/>
                  </a:lnTo>
                  <a:lnTo>
                    <a:pt x="1539" y="2686"/>
                  </a:lnTo>
                  <a:lnTo>
                    <a:pt x="840" y="2379"/>
                  </a:lnTo>
                  <a:lnTo>
                    <a:pt x="756" y="2071"/>
                  </a:lnTo>
                  <a:lnTo>
                    <a:pt x="672" y="1763"/>
                  </a:lnTo>
                  <a:lnTo>
                    <a:pt x="644" y="1707"/>
                  </a:lnTo>
                  <a:lnTo>
                    <a:pt x="616" y="1679"/>
                  </a:lnTo>
                  <a:lnTo>
                    <a:pt x="532" y="1679"/>
                  </a:lnTo>
                  <a:lnTo>
                    <a:pt x="476" y="1707"/>
                  </a:lnTo>
                  <a:lnTo>
                    <a:pt x="448" y="1735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588" y="2267"/>
                  </a:lnTo>
                  <a:lnTo>
                    <a:pt x="196" y="2127"/>
                  </a:lnTo>
                  <a:lnTo>
                    <a:pt x="140" y="2099"/>
                  </a:lnTo>
                  <a:lnTo>
                    <a:pt x="112" y="2099"/>
                  </a:lnTo>
                  <a:lnTo>
                    <a:pt x="56" y="2127"/>
                  </a:lnTo>
                  <a:lnTo>
                    <a:pt x="28" y="2183"/>
                  </a:lnTo>
                  <a:lnTo>
                    <a:pt x="28" y="2211"/>
                  </a:lnTo>
                  <a:lnTo>
                    <a:pt x="28" y="2267"/>
                  </a:lnTo>
                  <a:lnTo>
                    <a:pt x="56" y="2295"/>
                  </a:lnTo>
                  <a:lnTo>
                    <a:pt x="84" y="2323"/>
                  </a:lnTo>
                  <a:lnTo>
                    <a:pt x="476" y="2491"/>
                  </a:lnTo>
                  <a:lnTo>
                    <a:pt x="56" y="2714"/>
                  </a:lnTo>
                  <a:lnTo>
                    <a:pt x="28" y="2742"/>
                  </a:lnTo>
                  <a:lnTo>
                    <a:pt x="0" y="2770"/>
                  </a:lnTo>
                  <a:lnTo>
                    <a:pt x="0" y="2826"/>
                  </a:lnTo>
                  <a:lnTo>
                    <a:pt x="0" y="2854"/>
                  </a:lnTo>
                  <a:lnTo>
                    <a:pt x="28" y="2910"/>
                  </a:lnTo>
                  <a:lnTo>
                    <a:pt x="84" y="2938"/>
                  </a:lnTo>
                  <a:lnTo>
                    <a:pt x="112" y="2938"/>
                  </a:lnTo>
                  <a:lnTo>
                    <a:pt x="168" y="2910"/>
                  </a:lnTo>
                  <a:lnTo>
                    <a:pt x="448" y="2770"/>
                  </a:lnTo>
                  <a:lnTo>
                    <a:pt x="728" y="2631"/>
                  </a:lnTo>
                  <a:lnTo>
                    <a:pt x="1427" y="2938"/>
                  </a:lnTo>
                  <a:lnTo>
                    <a:pt x="532" y="3386"/>
                  </a:lnTo>
                  <a:lnTo>
                    <a:pt x="504" y="3414"/>
                  </a:lnTo>
                  <a:lnTo>
                    <a:pt x="476" y="3442"/>
                  </a:lnTo>
                  <a:lnTo>
                    <a:pt x="476" y="3498"/>
                  </a:lnTo>
                  <a:lnTo>
                    <a:pt x="476" y="3526"/>
                  </a:lnTo>
                  <a:lnTo>
                    <a:pt x="504" y="3582"/>
                  </a:lnTo>
                  <a:lnTo>
                    <a:pt x="560" y="3582"/>
                  </a:lnTo>
                  <a:lnTo>
                    <a:pt x="588" y="3610"/>
                  </a:lnTo>
                  <a:lnTo>
                    <a:pt x="644" y="3582"/>
                  </a:lnTo>
                  <a:lnTo>
                    <a:pt x="1651" y="3078"/>
                  </a:lnTo>
                  <a:lnTo>
                    <a:pt x="1679" y="3050"/>
                  </a:lnTo>
                  <a:lnTo>
                    <a:pt x="2770" y="3554"/>
                  </a:lnTo>
                  <a:lnTo>
                    <a:pt x="2742" y="3917"/>
                  </a:lnTo>
                  <a:lnTo>
                    <a:pt x="1847" y="4589"/>
                  </a:lnTo>
                  <a:lnTo>
                    <a:pt x="1819" y="4561"/>
                  </a:lnTo>
                  <a:lnTo>
                    <a:pt x="728" y="4281"/>
                  </a:lnTo>
                  <a:lnTo>
                    <a:pt x="672" y="4281"/>
                  </a:lnTo>
                  <a:lnTo>
                    <a:pt x="644" y="4309"/>
                  </a:lnTo>
                  <a:lnTo>
                    <a:pt x="588" y="4337"/>
                  </a:lnTo>
                  <a:lnTo>
                    <a:pt x="588" y="4365"/>
                  </a:lnTo>
                  <a:lnTo>
                    <a:pt x="588" y="4421"/>
                  </a:lnTo>
                  <a:lnTo>
                    <a:pt x="588" y="4449"/>
                  </a:lnTo>
                  <a:lnTo>
                    <a:pt x="616" y="4477"/>
                  </a:lnTo>
                  <a:lnTo>
                    <a:pt x="672" y="4505"/>
                  </a:lnTo>
                  <a:lnTo>
                    <a:pt x="1623" y="4757"/>
                  </a:lnTo>
                  <a:lnTo>
                    <a:pt x="1035" y="5204"/>
                  </a:lnTo>
                  <a:lnTo>
                    <a:pt x="700" y="5120"/>
                  </a:lnTo>
                  <a:lnTo>
                    <a:pt x="392" y="5036"/>
                  </a:lnTo>
                  <a:lnTo>
                    <a:pt x="364" y="5036"/>
                  </a:lnTo>
                  <a:lnTo>
                    <a:pt x="308" y="5064"/>
                  </a:lnTo>
                  <a:lnTo>
                    <a:pt x="280" y="5092"/>
                  </a:lnTo>
                  <a:lnTo>
                    <a:pt x="280" y="5120"/>
                  </a:lnTo>
                  <a:lnTo>
                    <a:pt x="252" y="5176"/>
                  </a:lnTo>
                  <a:lnTo>
                    <a:pt x="280" y="5204"/>
                  </a:lnTo>
                  <a:lnTo>
                    <a:pt x="308" y="5260"/>
                  </a:lnTo>
                  <a:lnTo>
                    <a:pt x="364" y="5260"/>
                  </a:lnTo>
                  <a:lnTo>
                    <a:pt x="812" y="5372"/>
                  </a:lnTo>
                  <a:lnTo>
                    <a:pt x="476" y="5624"/>
                  </a:lnTo>
                  <a:lnTo>
                    <a:pt x="448" y="5680"/>
                  </a:lnTo>
                  <a:lnTo>
                    <a:pt x="420" y="5708"/>
                  </a:lnTo>
                  <a:lnTo>
                    <a:pt x="420" y="5764"/>
                  </a:lnTo>
                  <a:lnTo>
                    <a:pt x="448" y="5792"/>
                  </a:lnTo>
                  <a:lnTo>
                    <a:pt x="476" y="5820"/>
                  </a:lnTo>
                  <a:lnTo>
                    <a:pt x="532" y="5848"/>
                  </a:lnTo>
                  <a:lnTo>
                    <a:pt x="560" y="5848"/>
                  </a:lnTo>
                  <a:lnTo>
                    <a:pt x="616" y="5820"/>
                  </a:lnTo>
                  <a:lnTo>
                    <a:pt x="951" y="5568"/>
                  </a:lnTo>
                  <a:lnTo>
                    <a:pt x="924" y="6044"/>
                  </a:lnTo>
                  <a:lnTo>
                    <a:pt x="924" y="6100"/>
                  </a:lnTo>
                  <a:lnTo>
                    <a:pt x="951" y="6128"/>
                  </a:lnTo>
                  <a:lnTo>
                    <a:pt x="979" y="6156"/>
                  </a:lnTo>
                  <a:lnTo>
                    <a:pt x="1091" y="6156"/>
                  </a:lnTo>
                  <a:lnTo>
                    <a:pt x="1119" y="6128"/>
                  </a:lnTo>
                  <a:lnTo>
                    <a:pt x="1147" y="6100"/>
                  </a:lnTo>
                  <a:lnTo>
                    <a:pt x="1147" y="6072"/>
                  </a:lnTo>
                  <a:lnTo>
                    <a:pt x="1175" y="5736"/>
                  </a:lnTo>
                  <a:lnTo>
                    <a:pt x="1175" y="5428"/>
                  </a:lnTo>
                  <a:lnTo>
                    <a:pt x="1791" y="4981"/>
                  </a:lnTo>
                  <a:lnTo>
                    <a:pt x="1735" y="5960"/>
                  </a:lnTo>
                  <a:lnTo>
                    <a:pt x="1763" y="6016"/>
                  </a:lnTo>
                  <a:lnTo>
                    <a:pt x="1763" y="6044"/>
                  </a:lnTo>
                  <a:lnTo>
                    <a:pt x="1819" y="6072"/>
                  </a:lnTo>
                  <a:lnTo>
                    <a:pt x="1847" y="6100"/>
                  </a:lnTo>
                  <a:lnTo>
                    <a:pt x="1903" y="6072"/>
                  </a:lnTo>
                  <a:lnTo>
                    <a:pt x="1931" y="6072"/>
                  </a:lnTo>
                  <a:lnTo>
                    <a:pt x="1959" y="6016"/>
                  </a:lnTo>
                  <a:lnTo>
                    <a:pt x="1987" y="5988"/>
                  </a:lnTo>
                  <a:lnTo>
                    <a:pt x="2043" y="4869"/>
                  </a:lnTo>
                  <a:lnTo>
                    <a:pt x="2015" y="4813"/>
                  </a:lnTo>
                  <a:lnTo>
                    <a:pt x="2994" y="4141"/>
                  </a:lnTo>
                  <a:lnTo>
                    <a:pt x="3302" y="4337"/>
                  </a:lnTo>
                  <a:lnTo>
                    <a:pt x="3441" y="5428"/>
                  </a:lnTo>
                  <a:lnTo>
                    <a:pt x="3385" y="5456"/>
                  </a:lnTo>
                  <a:lnTo>
                    <a:pt x="2630" y="6267"/>
                  </a:lnTo>
                  <a:lnTo>
                    <a:pt x="2602" y="6295"/>
                  </a:lnTo>
                  <a:lnTo>
                    <a:pt x="2574" y="6351"/>
                  </a:lnTo>
                  <a:lnTo>
                    <a:pt x="2602" y="6379"/>
                  </a:lnTo>
                  <a:lnTo>
                    <a:pt x="2630" y="6435"/>
                  </a:lnTo>
                  <a:lnTo>
                    <a:pt x="2658" y="6463"/>
                  </a:lnTo>
                  <a:lnTo>
                    <a:pt x="2714" y="6463"/>
                  </a:lnTo>
                  <a:lnTo>
                    <a:pt x="2770" y="6435"/>
                  </a:lnTo>
                  <a:lnTo>
                    <a:pt x="3469" y="5708"/>
                  </a:lnTo>
                  <a:lnTo>
                    <a:pt x="3581" y="6463"/>
                  </a:lnTo>
                  <a:lnTo>
                    <a:pt x="3329" y="6687"/>
                  </a:lnTo>
                  <a:lnTo>
                    <a:pt x="3106" y="6911"/>
                  </a:lnTo>
                  <a:lnTo>
                    <a:pt x="3106" y="6967"/>
                  </a:lnTo>
                  <a:lnTo>
                    <a:pt x="3078" y="6995"/>
                  </a:lnTo>
                  <a:lnTo>
                    <a:pt x="3106" y="7051"/>
                  </a:lnTo>
                  <a:lnTo>
                    <a:pt x="3134" y="7079"/>
                  </a:lnTo>
                  <a:lnTo>
                    <a:pt x="3162" y="7107"/>
                  </a:lnTo>
                  <a:lnTo>
                    <a:pt x="3218" y="7107"/>
                  </a:lnTo>
                  <a:lnTo>
                    <a:pt x="3274" y="7079"/>
                  </a:lnTo>
                  <a:lnTo>
                    <a:pt x="3609" y="6715"/>
                  </a:lnTo>
                  <a:lnTo>
                    <a:pt x="3665" y="7163"/>
                  </a:lnTo>
                  <a:lnTo>
                    <a:pt x="3665" y="7191"/>
                  </a:lnTo>
                  <a:lnTo>
                    <a:pt x="3693" y="7219"/>
                  </a:lnTo>
                  <a:lnTo>
                    <a:pt x="3749" y="7247"/>
                  </a:lnTo>
                  <a:lnTo>
                    <a:pt x="3833" y="7247"/>
                  </a:lnTo>
                  <a:lnTo>
                    <a:pt x="3861" y="7219"/>
                  </a:lnTo>
                  <a:lnTo>
                    <a:pt x="3889" y="7163"/>
                  </a:lnTo>
                  <a:lnTo>
                    <a:pt x="3889" y="7135"/>
                  </a:lnTo>
                  <a:lnTo>
                    <a:pt x="3861" y="6687"/>
                  </a:lnTo>
                  <a:lnTo>
                    <a:pt x="4253" y="6967"/>
                  </a:lnTo>
                  <a:lnTo>
                    <a:pt x="4309" y="6995"/>
                  </a:lnTo>
                  <a:lnTo>
                    <a:pt x="4365" y="6967"/>
                  </a:lnTo>
                  <a:lnTo>
                    <a:pt x="4393" y="6939"/>
                  </a:lnTo>
                  <a:lnTo>
                    <a:pt x="4421" y="6883"/>
                  </a:lnTo>
                  <a:lnTo>
                    <a:pt x="4421" y="6855"/>
                  </a:lnTo>
                  <a:lnTo>
                    <a:pt x="4393" y="6799"/>
                  </a:lnTo>
                  <a:lnTo>
                    <a:pt x="4365" y="6771"/>
                  </a:lnTo>
                  <a:lnTo>
                    <a:pt x="4113" y="6603"/>
                  </a:lnTo>
                  <a:lnTo>
                    <a:pt x="3833" y="6435"/>
                  </a:lnTo>
                  <a:lnTo>
                    <a:pt x="3749" y="5680"/>
                  </a:lnTo>
                  <a:lnTo>
                    <a:pt x="3749" y="5680"/>
                  </a:lnTo>
                  <a:lnTo>
                    <a:pt x="4588" y="6211"/>
                  </a:lnTo>
                  <a:lnTo>
                    <a:pt x="4672" y="6239"/>
                  </a:lnTo>
                  <a:lnTo>
                    <a:pt x="4700" y="6211"/>
                  </a:lnTo>
                  <a:lnTo>
                    <a:pt x="4756" y="6183"/>
                  </a:lnTo>
                  <a:lnTo>
                    <a:pt x="4756" y="6156"/>
                  </a:lnTo>
                  <a:lnTo>
                    <a:pt x="4756" y="6100"/>
                  </a:lnTo>
                  <a:lnTo>
                    <a:pt x="4756" y="6044"/>
                  </a:lnTo>
                  <a:lnTo>
                    <a:pt x="4700" y="6016"/>
                  </a:lnTo>
                  <a:lnTo>
                    <a:pt x="3777" y="5428"/>
                  </a:lnTo>
                  <a:lnTo>
                    <a:pt x="3721" y="5400"/>
                  </a:lnTo>
                  <a:lnTo>
                    <a:pt x="3609" y="4253"/>
                  </a:lnTo>
                  <a:lnTo>
                    <a:pt x="3917" y="4029"/>
                  </a:lnTo>
                  <a:lnTo>
                    <a:pt x="4980" y="4477"/>
                  </a:lnTo>
                  <a:lnTo>
                    <a:pt x="4980" y="4533"/>
                  </a:lnTo>
                  <a:lnTo>
                    <a:pt x="5288" y="5596"/>
                  </a:lnTo>
                  <a:lnTo>
                    <a:pt x="5288" y="5652"/>
                  </a:lnTo>
                  <a:lnTo>
                    <a:pt x="5344" y="5680"/>
                  </a:lnTo>
                  <a:lnTo>
                    <a:pt x="5428" y="5680"/>
                  </a:lnTo>
                  <a:lnTo>
                    <a:pt x="5456" y="5652"/>
                  </a:lnTo>
                  <a:lnTo>
                    <a:pt x="5484" y="5624"/>
                  </a:lnTo>
                  <a:lnTo>
                    <a:pt x="5512" y="5540"/>
                  </a:lnTo>
                  <a:lnTo>
                    <a:pt x="5232" y="4589"/>
                  </a:lnTo>
                  <a:lnTo>
                    <a:pt x="5931" y="4869"/>
                  </a:lnTo>
                  <a:lnTo>
                    <a:pt x="6015" y="5204"/>
                  </a:lnTo>
                  <a:lnTo>
                    <a:pt x="6099" y="5512"/>
                  </a:lnTo>
                  <a:lnTo>
                    <a:pt x="6127" y="5540"/>
                  </a:lnTo>
                  <a:lnTo>
                    <a:pt x="6155" y="5568"/>
                  </a:lnTo>
                  <a:lnTo>
                    <a:pt x="6183" y="5596"/>
                  </a:lnTo>
                  <a:lnTo>
                    <a:pt x="6239" y="5568"/>
                  </a:lnTo>
                  <a:lnTo>
                    <a:pt x="6267" y="5568"/>
                  </a:lnTo>
                  <a:lnTo>
                    <a:pt x="6295" y="5512"/>
                  </a:lnTo>
                  <a:lnTo>
                    <a:pt x="6323" y="5428"/>
                  </a:lnTo>
                  <a:lnTo>
                    <a:pt x="6183" y="4981"/>
                  </a:lnTo>
                  <a:lnTo>
                    <a:pt x="6575" y="5148"/>
                  </a:lnTo>
                  <a:lnTo>
                    <a:pt x="6659" y="5148"/>
                  </a:lnTo>
                  <a:lnTo>
                    <a:pt x="6687" y="5120"/>
                  </a:lnTo>
                  <a:lnTo>
                    <a:pt x="6715" y="5092"/>
                  </a:lnTo>
                  <a:lnTo>
                    <a:pt x="6743" y="5036"/>
                  </a:lnTo>
                  <a:lnTo>
                    <a:pt x="6715" y="5008"/>
                  </a:lnTo>
                  <a:lnTo>
                    <a:pt x="6715" y="4953"/>
                  </a:lnTo>
                  <a:lnTo>
                    <a:pt x="6659" y="4925"/>
                  </a:lnTo>
                  <a:lnTo>
                    <a:pt x="6267" y="4757"/>
                  </a:lnTo>
                  <a:lnTo>
                    <a:pt x="6687" y="4561"/>
                  </a:lnTo>
                  <a:lnTo>
                    <a:pt x="6743" y="4505"/>
                  </a:lnTo>
                  <a:lnTo>
                    <a:pt x="6771" y="4449"/>
                  </a:lnTo>
                  <a:lnTo>
                    <a:pt x="6743" y="4393"/>
                  </a:lnTo>
                  <a:lnTo>
                    <a:pt x="6715" y="4365"/>
                  </a:lnTo>
                  <a:lnTo>
                    <a:pt x="6687" y="4337"/>
                  </a:lnTo>
                  <a:lnTo>
                    <a:pt x="6603" y="4337"/>
                  </a:lnTo>
                  <a:lnTo>
                    <a:pt x="6323" y="4477"/>
                  </a:lnTo>
                  <a:lnTo>
                    <a:pt x="6015" y="4645"/>
                  </a:lnTo>
                  <a:lnTo>
                    <a:pt x="5344" y="4337"/>
                  </a:lnTo>
                  <a:lnTo>
                    <a:pt x="6239" y="3889"/>
                  </a:lnTo>
                  <a:lnTo>
                    <a:pt x="6267" y="3833"/>
                  </a:lnTo>
                  <a:lnTo>
                    <a:pt x="6295" y="3778"/>
                  </a:lnTo>
                  <a:lnTo>
                    <a:pt x="6267" y="3722"/>
                  </a:lnTo>
                  <a:lnTo>
                    <a:pt x="6239" y="3694"/>
                  </a:lnTo>
                  <a:lnTo>
                    <a:pt x="6211" y="3666"/>
                  </a:lnTo>
                  <a:lnTo>
                    <a:pt x="6127" y="3666"/>
                  </a:lnTo>
                  <a:lnTo>
                    <a:pt x="5120" y="4197"/>
                  </a:lnTo>
                  <a:lnTo>
                    <a:pt x="5092" y="4225"/>
                  </a:lnTo>
                  <a:lnTo>
                    <a:pt x="4057" y="3750"/>
                  </a:lnTo>
                  <a:lnTo>
                    <a:pt x="3973" y="3414"/>
                  </a:lnTo>
                  <a:lnTo>
                    <a:pt x="4924" y="2686"/>
                  </a:lnTo>
                  <a:lnTo>
                    <a:pt x="4952" y="2714"/>
                  </a:lnTo>
                  <a:lnTo>
                    <a:pt x="6043" y="2966"/>
                  </a:lnTo>
                  <a:lnTo>
                    <a:pt x="6099" y="2994"/>
                  </a:lnTo>
                  <a:lnTo>
                    <a:pt x="6127" y="2966"/>
                  </a:lnTo>
                  <a:lnTo>
                    <a:pt x="6155" y="2938"/>
                  </a:lnTo>
                  <a:lnTo>
                    <a:pt x="6183" y="2882"/>
                  </a:lnTo>
                  <a:lnTo>
                    <a:pt x="6183" y="2854"/>
                  </a:lnTo>
                  <a:lnTo>
                    <a:pt x="6155" y="2798"/>
                  </a:lnTo>
                  <a:lnTo>
                    <a:pt x="6099" y="2742"/>
                  </a:lnTo>
                  <a:lnTo>
                    <a:pt x="5120" y="2519"/>
                  </a:lnTo>
                  <a:lnTo>
                    <a:pt x="5735" y="2043"/>
                  </a:lnTo>
                  <a:lnTo>
                    <a:pt x="6043" y="2155"/>
                  </a:lnTo>
                  <a:lnTo>
                    <a:pt x="6351" y="2211"/>
                  </a:lnTo>
                  <a:lnTo>
                    <a:pt x="6435" y="2211"/>
                  </a:lnTo>
                  <a:lnTo>
                    <a:pt x="6463" y="2183"/>
                  </a:lnTo>
                  <a:lnTo>
                    <a:pt x="6491" y="2127"/>
                  </a:lnTo>
                  <a:lnTo>
                    <a:pt x="6491" y="2071"/>
                  </a:lnTo>
                  <a:lnTo>
                    <a:pt x="6463" y="2043"/>
                  </a:lnTo>
                  <a:lnTo>
                    <a:pt x="6407" y="1987"/>
                  </a:lnTo>
                  <a:lnTo>
                    <a:pt x="5959" y="1875"/>
                  </a:lnTo>
                  <a:lnTo>
                    <a:pt x="6295" y="1623"/>
                  </a:lnTo>
                  <a:lnTo>
                    <a:pt x="6323" y="1595"/>
                  </a:lnTo>
                  <a:lnTo>
                    <a:pt x="6323" y="1539"/>
                  </a:lnTo>
                  <a:lnTo>
                    <a:pt x="6323" y="1511"/>
                  </a:lnTo>
                  <a:lnTo>
                    <a:pt x="6323" y="1456"/>
                  </a:lnTo>
                  <a:lnTo>
                    <a:pt x="6295" y="1428"/>
                  </a:lnTo>
                  <a:lnTo>
                    <a:pt x="6155" y="1428"/>
                  </a:lnTo>
                  <a:lnTo>
                    <a:pt x="5791" y="1679"/>
                  </a:lnTo>
                  <a:lnTo>
                    <a:pt x="5847" y="1232"/>
                  </a:lnTo>
                  <a:lnTo>
                    <a:pt x="5819" y="1148"/>
                  </a:lnTo>
                  <a:lnTo>
                    <a:pt x="5763" y="1120"/>
                  </a:lnTo>
                  <a:lnTo>
                    <a:pt x="5735" y="1092"/>
                  </a:lnTo>
                  <a:lnTo>
                    <a:pt x="5679" y="1092"/>
                  </a:lnTo>
                  <a:lnTo>
                    <a:pt x="5652" y="1120"/>
                  </a:lnTo>
                  <a:lnTo>
                    <a:pt x="5624" y="1148"/>
                  </a:lnTo>
                  <a:lnTo>
                    <a:pt x="5596" y="1204"/>
                  </a:lnTo>
                  <a:lnTo>
                    <a:pt x="5568" y="1791"/>
                  </a:lnTo>
                  <a:lnTo>
                    <a:pt x="5260" y="2043"/>
                  </a:lnTo>
                  <a:lnTo>
                    <a:pt x="4980" y="2295"/>
                  </a:lnTo>
                  <a:lnTo>
                    <a:pt x="5008" y="1288"/>
                  </a:lnTo>
                  <a:lnTo>
                    <a:pt x="5008" y="1232"/>
                  </a:lnTo>
                  <a:lnTo>
                    <a:pt x="4952" y="1176"/>
                  </a:lnTo>
                  <a:lnTo>
                    <a:pt x="4868" y="1176"/>
                  </a:lnTo>
                  <a:lnTo>
                    <a:pt x="4840" y="1204"/>
                  </a:lnTo>
                  <a:lnTo>
                    <a:pt x="4812" y="1232"/>
                  </a:lnTo>
                  <a:lnTo>
                    <a:pt x="4784" y="1288"/>
                  </a:lnTo>
                  <a:lnTo>
                    <a:pt x="4728" y="2407"/>
                  </a:lnTo>
                  <a:lnTo>
                    <a:pt x="4728" y="2463"/>
                  </a:lnTo>
                  <a:lnTo>
                    <a:pt x="3833" y="3106"/>
                  </a:lnTo>
                  <a:lnTo>
                    <a:pt x="3469" y="2994"/>
                  </a:lnTo>
                  <a:lnTo>
                    <a:pt x="3329" y="1819"/>
                  </a:lnTo>
                  <a:lnTo>
                    <a:pt x="3357" y="1819"/>
                  </a:lnTo>
                  <a:lnTo>
                    <a:pt x="4141" y="1008"/>
                  </a:lnTo>
                  <a:lnTo>
                    <a:pt x="4169" y="952"/>
                  </a:lnTo>
                  <a:lnTo>
                    <a:pt x="4169" y="924"/>
                  </a:lnTo>
                  <a:lnTo>
                    <a:pt x="4169" y="868"/>
                  </a:lnTo>
                  <a:lnTo>
                    <a:pt x="4141" y="840"/>
                  </a:lnTo>
                  <a:lnTo>
                    <a:pt x="4113" y="812"/>
                  </a:lnTo>
                  <a:lnTo>
                    <a:pt x="4029" y="812"/>
                  </a:lnTo>
                  <a:lnTo>
                    <a:pt x="3973" y="840"/>
                  </a:lnTo>
                  <a:lnTo>
                    <a:pt x="3302" y="1567"/>
                  </a:lnTo>
                  <a:lnTo>
                    <a:pt x="3190" y="812"/>
                  </a:lnTo>
                  <a:lnTo>
                    <a:pt x="3413" y="588"/>
                  </a:lnTo>
                  <a:lnTo>
                    <a:pt x="3637" y="336"/>
                  </a:lnTo>
                  <a:lnTo>
                    <a:pt x="3665" y="308"/>
                  </a:lnTo>
                  <a:lnTo>
                    <a:pt x="3665" y="253"/>
                  </a:lnTo>
                  <a:lnTo>
                    <a:pt x="3665" y="225"/>
                  </a:lnTo>
                  <a:lnTo>
                    <a:pt x="3637" y="197"/>
                  </a:lnTo>
                  <a:lnTo>
                    <a:pt x="3609" y="169"/>
                  </a:lnTo>
                  <a:lnTo>
                    <a:pt x="3553" y="141"/>
                  </a:lnTo>
                  <a:lnTo>
                    <a:pt x="3525" y="169"/>
                  </a:lnTo>
                  <a:lnTo>
                    <a:pt x="3469" y="197"/>
                  </a:lnTo>
                  <a:lnTo>
                    <a:pt x="3162" y="532"/>
                  </a:lnTo>
                  <a:lnTo>
                    <a:pt x="3106" y="113"/>
                  </a:lnTo>
                  <a:lnTo>
                    <a:pt x="3078" y="57"/>
                  </a:lnTo>
                  <a:lnTo>
                    <a:pt x="3050" y="29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3412095" y="2941342"/>
              <a:ext cx="355419" cy="334035"/>
            </a:xfrm>
            <a:custGeom>
              <a:avLst/>
              <a:gdLst/>
              <a:ahLst/>
              <a:cxnLst/>
              <a:rect l="l" t="t" r="r" b="b"/>
              <a:pathLst>
                <a:path w="5568" h="5233" extrusionOk="0">
                  <a:moveTo>
                    <a:pt x="2826" y="2435"/>
                  </a:moveTo>
                  <a:lnTo>
                    <a:pt x="2910" y="2463"/>
                  </a:lnTo>
                  <a:lnTo>
                    <a:pt x="2966" y="2519"/>
                  </a:lnTo>
                  <a:lnTo>
                    <a:pt x="2966" y="2603"/>
                  </a:lnTo>
                  <a:lnTo>
                    <a:pt x="2966" y="2659"/>
                  </a:lnTo>
                  <a:lnTo>
                    <a:pt x="2938" y="2742"/>
                  </a:lnTo>
                  <a:lnTo>
                    <a:pt x="2882" y="2770"/>
                  </a:lnTo>
                  <a:lnTo>
                    <a:pt x="2826" y="2798"/>
                  </a:lnTo>
                  <a:lnTo>
                    <a:pt x="2742" y="2798"/>
                  </a:lnTo>
                  <a:lnTo>
                    <a:pt x="2686" y="2770"/>
                  </a:lnTo>
                  <a:lnTo>
                    <a:pt x="2630" y="2715"/>
                  </a:lnTo>
                  <a:lnTo>
                    <a:pt x="2602" y="2659"/>
                  </a:lnTo>
                  <a:lnTo>
                    <a:pt x="2602" y="2575"/>
                  </a:lnTo>
                  <a:lnTo>
                    <a:pt x="2658" y="2519"/>
                  </a:lnTo>
                  <a:lnTo>
                    <a:pt x="2714" y="2463"/>
                  </a:lnTo>
                  <a:lnTo>
                    <a:pt x="2770" y="2435"/>
                  </a:lnTo>
                  <a:close/>
                  <a:moveTo>
                    <a:pt x="2183" y="1"/>
                  </a:moveTo>
                  <a:lnTo>
                    <a:pt x="2127" y="57"/>
                  </a:lnTo>
                  <a:lnTo>
                    <a:pt x="1959" y="365"/>
                  </a:lnTo>
                  <a:lnTo>
                    <a:pt x="1847" y="57"/>
                  </a:lnTo>
                  <a:lnTo>
                    <a:pt x="1791" y="29"/>
                  </a:lnTo>
                  <a:lnTo>
                    <a:pt x="1735" y="29"/>
                  </a:lnTo>
                  <a:lnTo>
                    <a:pt x="1679" y="57"/>
                  </a:lnTo>
                  <a:lnTo>
                    <a:pt x="1679" y="141"/>
                  </a:lnTo>
                  <a:lnTo>
                    <a:pt x="1791" y="448"/>
                  </a:lnTo>
                  <a:lnTo>
                    <a:pt x="1455" y="337"/>
                  </a:lnTo>
                  <a:lnTo>
                    <a:pt x="1399" y="337"/>
                  </a:lnTo>
                  <a:lnTo>
                    <a:pt x="1371" y="365"/>
                  </a:lnTo>
                  <a:lnTo>
                    <a:pt x="1343" y="392"/>
                  </a:lnTo>
                  <a:lnTo>
                    <a:pt x="1343" y="448"/>
                  </a:lnTo>
                  <a:lnTo>
                    <a:pt x="1399" y="504"/>
                  </a:lnTo>
                  <a:lnTo>
                    <a:pt x="1875" y="644"/>
                  </a:lnTo>
                  <a:lnTo>
                    <a:pt x="2099" y="1176"/>
                  </a:lnTo>
                  <a:lnTo>
                    <a:pt x="2099" y="1176"/>
                  </a:lnTo>
                  <a:lnTo>
                    <a:pt x="1343" y="952"/>
                  </a:lnTo>
                  <a:lnTo>
                    <a:pt x="1288" y="952"/>
                  </a:lnTo>
                  <a:lnTo>
                    <a:pt x="1260" y="980"/>
                  </a:lnTo>
                  <a:lnTo>
                    <a:pt x="1232" y="1008"/>
                  </a:lnTo>
                  <a:lnTo>
                    <a:pt x="1260" y="1092"/>
                  </a:lnTo>
                  <a:lnTo>
                    <a:pt x="1288" y="1120"/>
                  </a:lnTo>
                  <a:lnTo>
                    <a:pt x="2127" y="1372"/>
                  </a:lnTo>
                  <a:lnTo>
                    <a:pt x="2155" y="1372"/>
                  </a:lnTo>
                  <a:lnTo>
                    <a:pt x="2491" y="2183"/>
                  </a:lnTo>
                  <a:lnTo>
                    <a:pt x="2351" y="2435"/>
                  </a:lnTo>
                  <a:lnTo>
                    <a:pt x="1427" y="2323"/>
                  </a:lnTo>
                  <a:lnTo>
                    <a:pt x="1427" y="2295"/>
                  </a:lnTo>
                  <a:lnTo>
                    <a:pt x="980" y="1567"/>
                  </a:lnTo>
                  <a:lnTo>
                    <a:pt x="924" y="1512"/>
                  </a:lnTo>
                  <a:lnTo>
                    <a:pt x="840" y="1540"/>
                  </a:lnTo>
                  <a:lnTo>
                    <a:pt x="812" y="1567"/>
                  </a:lnTo>
                  <a:lnTo>
                    <a:pt x="812" y="1595"/>
                  </a:lnTo>
                  <a:lnTo>
                    <a:pt x="812" y="1651"/>
                  </a:lnTo>
                  <a:lnTo>
                    <a:pt x="1232" y="2295"/>
                  </a:lnTo>
                  <a:lnTo>
                    <a:pt x="644" y="2239"/>
                  </a:lnTo>
                  <a:lnTo>
                    <a:pt x="392" y="1819"/>
                  </a:lnTo>
                  <a:lnTo>
                    <a:pt x="336" y="1763"/>
                  </a:lnTo>
                  <a:lnTo>
                    <a:pt x="252" y="1791"/>
                  </a:lnTo>
                  <a:lnTo>
                    <a:pt x="224" y="1819"/>
                  </a:lnTo>
                  <a:lnTo>
                    <a:pt x="224" y="1847"/>
                  </a:lnTo>
                  <a:lnTo>
                    <a:pt x="252" y="1903"/>
                  </a:lnTo>
                  <a:lnTo>
                    <a:pt x="448" y="2211"/>
                  </a:lnTo>
                  <a:lnTo>
                    <a:pt x="113" y="2155"/>
                  </a:lnTo>
                  <a:lnTo>
                    <a:pt x="29" y="2183"/>
                  </a:lnTo>
                  <a:lnTo>
                    <a:pt x="1" y="2239"/>
                  </a:lnTo>
                  <a:lnTo>
                    <a:pt x="29" y="2323"/>
                  </a:lnTo>
                  <a:lnTo>
                    <a:pt x="85" y="2351"/>
                  </a:lnTo>
                  <a:lnTo>
                    <a:pt x="420" y="2407"/>
                  </a:lnTo>
                  <a:lnTo>
                    <a:pt x="141" y="2631"/>
                  </a:lnTo>
                  <a:lnTo>
                    <a:pt x="113" y="2687"/>
                  </a:lnTo>
                  <a:lnTo>
                    <a:pt x="113" y="2742"/>
                  </a:lnTo>
                  <a:lnTo>
                    <a:pt x="141" y="2770"/>
                  </a:lnTo>
                  <a:lnTo>
                    <a:pt x="196" y="2798"/>
                  </a:lnTo>
                  <a:lnTo>
                    <a:pt x="252" y="2770"/>
                  </a:lnTo>
                  <a:lnTo>
                    <a:pt x="588" y="2463"/>
                  </a:lnTo>
                  <a:lnTo>
                    <a:pt x="896" y="2491"/>
                  </a:lnTo>
                  <a:lnTo>
                    <a:pt x="1204" y="2519"/>
                  </a:lnTo>
                  <a:lnTo>
                    <a:pt x="644" y="3022"/>
                  </a:lnTo>
                  <a:lnTo>
                    <a:pt x="616" y="3078"/>
                  </a:lnTo>
                  <a:lnTo>
                    <a:pt x="616" y="3134"/>
                  </a:lnTo>
                  <a:lnTo>
                    <a:pt x="616" y="3162"/>
                  </a:lnTo>
                  <a:lnTo>
                    <a:pt x="700" y="3190"/>
                  </a:lnTo>
                  <a:lnTo>
                    <a:pt x="756" y="3162"/>
                  </a:lnTo>
                  <a:lnTo>
                    <a:pt x="1371" y="2575"/>
                  </a:lnTo>
                  <a:lnTo>
                    <a:pt x="1399" y="2547"/>
                  </a:lnTo>
                  <a:lnTo>
                    <a:pt x="2267" y="2687"/>
                  </a:lnTo>
                  <a:lnTo>
                    <a:pt x="2407" y="2910"/>
                  </a:lnTo>
                  <a:lnTo>
                    <a:pt x="1847" y="3638"/>
                  </a:lnTo>
                  <a:lnTo>
                    <a:pt x="1819" y="3638"/>
                  </a:lnTo>
                  <a:lnTo>
                    <a:pt x="952" y="3666"/>
                  </a:lnTo>
                  <a:lnTo>
                    <a:pt x="896" y="3694"/>
                  </a:lnTo>
                  <a:lnTo>
                    <a:pt x="868" y="3750"/>
                  </a:lnTo>
                  <a:lnTo>
                    <a:pt x="896" y="3834"/>
                  </a:lnTo>
                  <a:lnTo>
                    <a:pt x="1735" y="3834"/>
                  </a:lnTo>
                  <a:lnTo>
                    <a:pt x="1371" y="4281"/>
                  </a:lnTo>
                  <a:lnTo>
                    <a:pt x="896" y="4281"/>
                  </a:lnTo>
                  <a:lnTo>
                    <a:pt x="812" y="4337"/>
                  </a:lnTo>
                  <a:lnTo>
                    <a:pt x="812" y="4393"/>
                  </a:lnTo>
                  <a:lnTo>
                    <a:pt x="840" y="4449"/>
                  </a:lnTo>
                  <a:lnTo>
                    <a:pt x="896" y="4477"/>
                  </a:lnTo>
                  <a:lnTo>
                    <a:pt x="1260" y="4449"/>
                  </a:lnTo>
                  <a:lnTo>
                    <a:pt x="1064" y="4729"/>
                  </a:lnTo>
                  <a:lnTo>
                    <a:pt x="1036" y="4785"/>
                  </a:lnTo>
                  <a:lnTo>
                    <a:pt x="1064" y="4841"/>
                  </a:lnTo>
                  <a:lnTo>
                    <a:pt x="1148" y="4869"/>
                  </a:lnTo>
                  <a:lnTo>
                    <a:pt x="1204" y="4841"/>
                  </a:lnTo>
                  <a:lnTo>
                    <a:pt x="1399" y="4561"/>
                  </a:lnTo>
                  <a:lnTo>
                    <a:pt x="1483" y="4925"/>
                  </a:lnTo>
                  <a:lnTo>
                    <a:pt x="1511" y="4981"/>
                  </a:lnTo>
                  <a:lnTo>
                    <a:pt x="1595" y="5009"/>
                  </a:lnTo>
                  <a:lnTo>
                    <a:pt x="1651" y="4953"/>
                  </a:lnTo>
                  <a:lnTo>
                    <a:pt x="1651" y="4897"/>
                  </a:lnTo>
                  <a:lnTo>
                    <a:pt x="1539" y="4421"/>
                  </a:lnTo>
                  <a:lnTo>
                    <a:pt x="1903" y="3945"/>
                  </a:lnTo>
                  <a:lnTo>
                    <a:pt x="2071" y="4701"/>
                  </a:lnTo>
                  <a:lnTo>
                    <a:pt x="2099" y="4757"/>
                  </a:lnTo>
                  <a:lnTo>
                    <a:pt x="2183" y="4757"/>
                  </a:lnTo>
                  <a:lnTo>
                    <a:pt x="2239" y="4729"/>
                  </a:lnTo>
                  <a:lnTo>
                    <a:pt x="2239" y="4673"/>
                  </a:lnTo>
                  <a:lnTo>
                    <a:pt x="2043" y="3806"/>
                  </a:lnTo>
                  <a:lnTo>
                    <a:pt x="2043" y="3778"/>
                  </a:lnTo>
                  <a:lnTo>
                    <a:pt x="2602" y="3078"/>
                  </a:lnTo>
                  <a:lnTo>
                    <a:pt x="2854" y="3134"/>
                  </a:lnTo>
                  <a:lnTo>
                    <a:pt x="3218" y="3945"/>
                  </a:lnTo>
                  <a:lnTo>
                    <a:pt x="3190" y="3973"/>
                  </a:lnTo>
                  <a:lnTo>
                    <a:pt x="2770" y="4729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69"/>
                  </a:lnTo>
                  <a:lnTo>
                    <a:pt x="2938" y="4813"/>
                  </a:lnTo>
                  <a:lnTo>
                    <a:pt x="3302" y="4141"/>
                  </a:lnTo>
                  <a:lnTo>
                    <a:pt x="3526" y="4673"/>
                  </a:lnTo>
                  <a:lnTo>
                    <a:pt x="3274" y="5120"/>
                  </a:lnTo>
                  <a:lnTo>
                    <a:pt x="3274" y="5176"/>
                  </a:lnTo>
                  <a:lnTo>
                    <a:pt x="3330" y="5232"/>
                  </a:lnTo>
                  <a:lnTo>
                    <a:pt x="3386" y="5232"/>
                  </a:lnTo>
                  <a:lnTo>
                    <a:pt x="3442" y="5204"/>
                  </a:lnTo>
                  <a:lnTo>
                    <a:pt x="3610" y="4869"/>
                  </a:lnTo>
                  <a:lnTo>
                    <a:pt x="3749" y="5176"/>
                  </a:lnTo>
                  <a:lnTo>
                    <a:pt x="3777" y="5232"/>
                  </a:lnTo>
                  <a:lnTo>
                    <a:pt x="3861" y="5232"/>
                  </a:lnTo>
                  <a:lnTo>
                    <a:pt x="3917" y="5176"/>
                  </a:lnTo>
                  <a:lnTo>
                    <a:pt x="3917" y="5120"/>
                  </a:lnTo>
                  <a:lnTo>
                    <a:pt x="3777" y="4813"/>
                  </a:lnTo>
                  <a:lnTo>
                    <a:pt x="4141" y="4925"/>
                  </a:lnTo>
                  <a:lnTo>
                    <a:pt x="4197" y="4897"/>
                  </a:lnTo>
                  <a:lnTo>
                    <a:pt x="4253" y="4841"/>
                  </a:lnTo>
                  <a:lnTo>
                    <a:pt x="4253" y="4785"/>
                  </a:lnTo>
                  <a:lnTo>
                    <a:pt x="4197" y="4729"/>
                  </a:lnTo>
                  <a:lnTo>
                    <a:pt x="3721" y="4617"/>
                  </a:lnTo>
                  <a:lnTo>
                    <a:pt x="3498" y="4057"/>
                  </a:lnTo>
                  <a:lnTo>
                    <a:pt x="4225" y="4281"/>
                  </a:lnTo>
                  <a:lnTo>
                    <a:pt x="4309" y="4281"/>
                  </a:lnTo>
                  <a:lnTo>
                    <a:pt x="4337" y="4225"/>
                  </a:lnTo>
                  <a:lnTo>
                    <a:pt x="4337" y="4169"/>
                  </a:lnTo>
                  <a:lnTo>
                    <a:pt x="4281" y="4113"/>
                  </a:lnTo>
                  <a:lnTo>
                    <a:pt x="3470" y="3862"/>
                  </a:lnTo>
                  <a:lnTo>
                    <a:pt x="3414" y="3862"/>
                  </a:lnTo>
                  <a:lnTo>
                    <a:pt x="3078" y="2994"/>
                  </a:lnTo>
                  <a:lnTo>
                    <a:pt x="3302" y="2826"/>
                  </a:lnTo>
                  <a:lnTo>
                    <a:pt x="4141" y="2910"/>
                  </a:lnTo>
                  <a:lnTo>
                    <a:pt x="4169" y="2966"/>
                  </a:lnTo>
                  <a:lnTo>
                    <a:pt x="4617" y="3694"/>
                  </a:lnTo>
                  <a:lnTo>
                    <a:pt x="4673" y="3722"/>
                  </a:lnTo>
                  <a:lnTo>
                    <a:pt x="4729" y="3722"/>
                  </a:lnTo>
                  <a:lnTo>
                    <a:pt x="4785" y="3666"/>
                  </a:lnTo>
                  <a:lnTo>
                    <a:pt x="4757" y="3582"/>
                  </a:lnTo>
                  <a:lnTo>
                    <a:pt x="4365" y="2938"/>
                  </a:lnTo>
                  <a:lnTo>
                    <a:pt x="4365" y="2938"/>
                  </a:lnTo>
                  <a:lnTo>
                    <a:pt x="4952" y="3022"/>
                  </a:lnTo>
                  <a:lnTo>
                    <a:pt x="5204" y="3442"/>
                  </a:lnTo>
                  <a:lnTo>
                    <a:pt x="5260" y="3470"/>
                  </a:lnTo>
                  <a:lnTo>
                    <a:pt x="5316" y="3470"/>
                  </a:lnTo>
                  <a:lnTo>
                    <a:pt x="5344" y="3414"/>
                  </a:lnTo>
                  <a:lnTo>
                    <a:pt x="5344" y="3330"/>
                  </a:lnTo>
                  <a:lnTo>
                    <a:pt x="5148" y="3050"/>
                  </a:lnTo>
                  <a:lnTo>
                    <a:pt x="5484" y="3078"/>
                  </a:lnTo>
                  <a:lnTo>
                    <a:pt x="5540" y="3050"/>
                  </a:lnTo>
                  <a:lnTo>
                    <a:pt x="5568" y="2994"/>
                  </a:lnTo>
                  <a:lnTo>
                    <a:pt x="5568" y="2938"/>
                  </a:lnTo>
                  <a:lnTo>
                    <a:pt x="5512" y="2910"/>
                  </a:lnTo>
                  <a:lnTo>
                    <a:pt x="5176" y="2854"/>
                  </a:lnTo>
                  <a:lnTo>
                    <a:pt x="5456" y="2603"/>
                  </a:lnTo>
                  <a:lnTo>
                    <a:pt x="5484" y="2547"/>
                  </a:lnTo>
                  <a:lnTo>
                    <a:pt x="5456" y="2491"/>
                  </a:lnTo>
                  <a:lnTo>
                    <a:pt x="5400" y="2463"/>
                  </a:lnTo>
                  <a:lnTo>
                    <a:pt x="5316" y="2463"/>
                  </a:lnTo>
                  <a:lnTo>
                    <a:pt x="4980" y="2826"/>
                  </a:lnTo>
                  <a:lnTo>
                    <a:pt x="4393" y="2742"/>
                  </a:lnTo>
                  <a:lnTo>
                    <a:pt x="4952" y="2211"/>
                  </a:lnTo>
                  <a:lnTo>
                    <a:pt x="4980" y="2155"/>
                  </a:lnTo>
                  <a:lnTo>
                    <a:pt x="4952" y="2071"/>
                  </a:lnTo>
                  <a:lnTo>
                    <a:pt x="4896" y="2043"/>
                  </a:lnTo>
                  <a:lnTo>
                    <a:pt x="4841" y="2071"/>
                  </a:lnTo>
                  <a:lnTo>
                    <a:pt x="4197" y="2659"/>
                  </a:lnTo>
                  <a:lnTo>
                    <a:pt x="4169" y="2687"/>
                  </a:lnTo>
                  <a:lnTo>
                    <a:pt x="3274" y="2547"/>
                  </a:lnTo>
                  <a:lnTo>
                    <a:pt x="3218" y="2295"/>
                  </a:lnTo>
                  <a:lnTo>
                    <a:pt x="3721" y="1595"/>
                  </a:lnTo>
                  <a:lnTo>
                    <a:pt x="3749" y="1595"/>
                  </a:lnTo>
                  <a:lnTo>
                    <a:pt x="4617" y="1567"/>
                  </a:lnTo>
                  <a:lnTo>
                    <a:pt x="4701" y="1540"/>
                  </a:lnTo>
                  <a:lnTo>
                    <a:pt x="4701" y="1484"/>
                  </a:lnTo>
                  <a:lnTo>
                    <a:pt x="4701" y="1456"/>
                  </a:lnTo>
                  <a:lnTo>
                    <a:pt x="4673" y="1428"/>
                  </a:lnTo>
                  <a:lnTo>
                    <a:pt x="4617" y="1400"/>
                  </a:lnTo>
                  <a:lnTo>
                    <a:pt x="3861" y="1428"/>
                  </a:lnTo>
                  <a:lnTo>
                    <a:pt x="3861" y="1428"/>
                  </a:lnTo>
                  <a:lnTo>
                    <a:pt x="4197" y="952"/>
                  </a:lnTo>
                  <a:lnTo>
                    <a:pt x="4701" y="952"/>
                  </a:lnTo>
                  <a:lnTo>
                    <a:pt x="4757" y="924"/>
                  </a:lnTo>
                  <a:lnTo>
                    <a:pt x="4785" y="868"/>
                  </a:lnTo>
                  <a:lnTo>
                    <a:pt x="4785" y="812"/>
                  </a:lnTo>
                  <a:lnTo>
                    <a:pt x="4757" y="784"/>
                  </a:lnTo>
                  <a:lnTo>
                    <a:pt x="4337" y="784"/>
                  </a:lnTo>
                  <a:lnTo>
                    <a:pt x="4533" y="532"/>
                  </a:lnTo>
                  <a:lnTo>
                    <a:pt x="4533" y="448"/>
                  </a:lnTo>
                  <a:lnTo>
                    <a:pt x="4505" y="392"/>
                  </a:lnTo>
                  <a:lnTo>
                    <a:pt x="4449" y="392"/>
                  </a:lnTo>
                  <a:lnTo>
                    <a:pt x="4393" y="420"/>
                  </a:lnTo>
                  <a:lnTo>
                    <a:pt x="4169" y="672"/>
                  </a:lnTo>
                  <a:lnTo>
                    <a:pt x="4113" y="309"/>
                  </a:lnTo>
                  <a:lnTo>
                    <a:pt x="4085" y="253"/>
                  </a:lnTo>
                  <a:lnTo>
                    <a:pt x="4001" y="253"/>
                  </a:lnTo>
                  <a:lnTo>
                    <a:pt x="3945" y="281"/>
                  </a:lnTo>
                  <a:lnTo>
                    <a:pt x="3917" y="365"/>
                  </a:lnTo>
                  <a:lnTo>
                    <a:pt x="4057" y="840"/>
                  </a:lnTo>
                  <a:lnTo>
                    <a:pt x="3693" y="1288"/>
                  </a:lnTo>
                  <a:lnTo>
                    <a:pt x="3526" y="532"/>
                  </a:lnTo>
                  <a:lnTo>
                    <a:pt x="3470" y="504"/>
                  </a:lnTo>
                  <a:lnTo>
                    <a:pt x="3442" y="476"/>
                  </a:lnTo>
                  <a:lnTo>
                    <a:pt x="3414" y="476"/>
                  </a:lnTo>
                  <a:lnTo>
                    <a:pt x="3358" y="504"/>
                  </a:lnTo>
                  <a:lnTo>
                    <a:pt x="3330" y="588"/>
                  </a:lnTo>
                  <a:lnTo>
                    <a:pt x="3526" y="1428"/>
                  </a:lnTo>
                  <a:lnTo>
                    <a:pt x="3554" y="1456"/>
                  </a:lnTo>
                  <a:lnTo>
                    <a:pt x="2994" y="2155"/>
                  </a:lnTo>
                  <a:lnTo>
                    <a:pt x="2714" y="2127"/>
                  </a:lnTo>
                  <a:lnTo>
                    <a:pt x="2379" y="1288"/>
                  </a:lnTo>
                  <a:lnTo>
                    <a:pt x="2407" y="1260"/>
                  </a:lnTo>
                  <a:lnTo>
                    <a:pt x="2798" y="504"/>
                  </a:lnTo>
                  <a:lnTo>
                    <a:pt x="2798" y="448"/>
                  </a:lnTo>
                  <a:lnTo>
                    <a:pt x="2770" y="392"/>
                  </a:lnTo>
                  <a:lnTo>
                    <a:pt x="2686" y="392"/>
                  </a:lnTo>
                  <a:lnTo>
                    <a:pt x="2658" y="420"/>
                  </a:lnTo>
                  <a:lnTo>
                    <a:pt x="2295" y="1092"/>
                  </a:lnTo>
                  <a:lnTo>
                    <a:pt x="2043" y="560"/>
                  </a:lnTo>
                  <a:lnTo>
                    <a:pt x="2295" y="141"/>
                  </a:lnTo>
                  <a:lnTo>
                    <a:pt x="2295" y="57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2108438" y="3259229"/>
              <a:ext cx="534023" cy="516150"/>
            </a:xfrm>
            <a:custGeom>
              <a:avLst/>
              <a:gdLst/>
              <a:ahLst/>
              <a:cxnLst/>
              <a:rect l="l" t="t" r="r" b="b"/>
              <a:pathLst>
                <a:path w="8366" h="8086" extrusionOk="0">
                  <a:moveTo>
                    <a:pt x="4281" y="3777"/>
                  </a:moveTo>
                  <a:lnTo>
                    <a:pt x="4365" y="3833"/>
                  </a:lnTo>
                  <a:lnTo>
                    <a:pt x="4449" y="3917"/>
                  </a:lnTo>
                  <a:lnTo>
                    <a:pt x="4477" y="4029"/>
                  </a:lnTo>
                  <a:lnTo>
                    <a:pt x="4449" y="4141"/>
                  </a:lnTo>
                  <a:lnTo>
                    <a:pt x="4393" y="4225"/>
                  </a:lnTo>
                  <a:lnTo>
                    <a:pt x="4309" y="4309"/>
                  </a:lnTo>
                  <a:lnTo>
                    <a:pt x="4197" y="4337"/>
                  </a:lnTo>
                  <a:lnTo>
                    <a:pt x="4085" y="4309"/>
                  </a:lnTo>
                  <a:lnTo>
                    <a:pt x="4002" y="4253"/>
                  </a:lnTo>
                  <a:lnTo>
                    <a:pt x="3918" y="4169"/>
                  </a:lnTo>
                  <a:lnTo>
                    <a:pt x="3890" y="4057"/>
                  </a:lnTo>
                  <a:lnTo>
                    <a:pt x="3918" y="3973"/>
                  </a:lnTo>
                  <a:lnTo>
                    <a:pt x="3974" y="3861"/>
                  </a:lnTo>
                  <a:lnTo>
                    <a:pt x="4057" y="3805"/>
                  </a:lnTo>
                  <a:lnTo>
                    <a:pt x="4169" y="3777"/>
                  </a:lnTo>
                  <a:close/>
                  <a:moveTo>
                    <a:pt x="2799" y="1"/>
                  </a:moveTo>
                  <a:lnTo>
                    <a:pt x="2743" y="29"/>
                  </a:lnTo>
                  <a:lnTo>
                    <a:pt x="2715" y="85"/>
                  </a:lnTo>
                  <a:lnTo>
                    <a:pt x="2715" y="140"/>
                  </a:lnTo>
                  <a:lnTo>
                    <a:pt x="2715" y="196"/>
                  </a:lnTo>
                  <a:lnTo>
                    <a:pt x="2855" y="672"/>
                  </a:lnTo>
                  <a:lnTo>
                    <a:pt x="2351" y="476"/>
                  </a:lnTo>
                  <a:lnTo>
                    <a:pt x="2295" y="448"/>
                  </a:lnTo>
                  <a:lnTo>
                    <a:pt x="2239" y="476"/>
                  </a:lnTo>
                  <a:lnTo>
                    <a:pt x="2211" y="504"/>
                  </a:lnTo>
                  <a:lnTo>
                    <a:pt x="2183" y="532"/>
                  </a:lnTo>
                  <a:lnTo>
                    <a:pt x="2183" y="588"/>
                  </a:lnTo>
                  <a:lnTo>
                    <a:pt x="2183" y="644"/>
                  </a:lnTo>
                  <a:lnTo>
                    <a:pt x="2211" y="672"/>
                  </a:lnTo>
                  <a:lnTo>
                    <a:pt x="2267" y="728"/>
                  </a:lnTo>
                  <a:lnTo>
                    <a:pt x="2603" y="840"/>
                  </a:lnTo>
                  <a:lnTo>
                    <a:pt x="2966" y="980"/>
                  </a:lnTo>
                  <a:lnTo>
                    <a:pt x="3246" y="1819"/>
                  </a:lnTo>
                  <a:lnTo>
                    <a:pt x="2155" y="1399"/>
                  </a:lnTo>
                  <a:lnTo>
                    <a:pt x="2043" y="1399"/>
                  </a:lnTo>
                  <a:lnTo>
                    <a:pt x="2015" y="1427"/>
                  </a:lnTo>
                  <a:lnTo>
                    <a:pt x="1987" y="1483"/>
                  </a:lnTo>
                  <a:lnTo>
                    <a:pt x="1959" y="1539"/>
                  </a:lnTo>
                  <a:lnTo>
                    <a:pt x="1987" y="1595"/>
                  </a:lnTo>
                  <a:lnTo>
                    <a:pt x="2015" y="1623"/>
                  </a:lnTo>
                  <a:lnTo>
                    <a:pt x="2043" y="1651"/>
                  </a:lnTo>
                  <a:lnTo>
                    <a:pt x="3274" y="2127"/>
                  </a:lnTo>
                  <a:lnTo>
                    <a:pt x="3330" y="2127"/>
                  </a:lnTo>
                  <a:lnTo>
                    <a:pt x="3778" y="3442"/>
                  </a:lnTo>
                  <a:lnTo>
                    <a:pt x="3442" y="3721"/>
                  </a:lnTo>
                  <a:lnTo>
                    <a:pt x="2155" y="3470"/>
                  </a:lnTo>
                  <a:lnTo>
                    <a:pt x="2127" y="3414"/>
                  </a:lnTo>
                  <a:lnTo>
                    <a:pt x="1512" y="2267"/>
                  </a:lnTo>
                  <a:lnTo>
                    <a:pt x="1484" y="2239"/>
                  </a:lnTo>
                  <a:lnTo>
                    <a:pt x="1428" y="2211"/>
                  </a:lnTo>
                  <a:lnTo>
                    <a:pt x="1344" y="2211"/>
                  </a:lnTo>
                  <a:lnTo>
                    <a:pt x="1288" y="2239"/>
                  </a:lnTo>
                  <a:lnTo>
                    <a:pt x="1260" y="2295"/>
                  </a:lnTo>
                  <a:lnTo>
                    <a:pt x="1260" y="2351"/>
                  </a:lnTo>
                  <a:lnTo>
                    <a:pt x="1288" y="2407"/>
                  </a:lnTo>
                  <a:lnTo>
                    <a:pt x="1819" y="3414"/>
                  </a:lnTo>
                  <a:lnTo>
                    <a:pt x="952" y="3274"/>
                  </a:lnTo>
                  <a:lnTo>
                    <a:pt x="784" y="2938"/>
                  </a:lnTo>
                  <a:lnTo>
                    <a:pt x="616" y="2602"/>
                  </a:lnTo>
                  <a:lnTo>
                    <a:pt x="588" y="2546"/>
                  </a:lnTo>
                  <a:lnTo>
                    <a:pt x="532" y="2546"/>
                  </a:lnTo>
                  <a:lnTo>
                    <a:pt x="477" y="2518"/>
                  </a:lnTo>
                  <a:lnTo>
                    <a:pt x="421" y="2546"/>
                  </a:lnTo>
                  <a:lnTo>
                    <a:pt x="393" y="2574"/>
                  </a:lnTo>
                  <a:lnTo>
                    <a:pt x="365" y="2630"/>
                  </a:lnTo>
                  <a:lnTo>
                    <a:pt x="365" y="2686"/>
                  </a:lnTo>
                  <a:lnTo>
                    <a:pt x="365" y="2742"/>
                  </a:lnTo>
                  <a:lnTo>
                    <a:pt x="644" y="3218"/>
                  </a:lnTo>
                  <a:lnTo>
                    <a:pt x="141" y="3134"/>
                  </a:lnTo>
                  <a:lnTo>
                    <a:pt x="57" y="3134"/>
                  </a:lnTo>
                  <a:lnTo>
                    <a:pt x="1" y="3190"/>
                  </a:lnTo>
                  <a:lnTo>
                    <a:pt x="1" y="3246"/>
                  </a:lnTo>
                  <a:lnTo>
                    <a:pt x="1" y="3274"/>
                  </a:lnTo>
                  <a:lnTo>
                    <a:pt x="1" y="3330"/>
                  </a:lnTo>
                  <a:lnTo>
                    <a:pt x="57" y="3358"/>
                  </a:lnTo>
                  <a:lnTo>
                    <a:pt x="113" y="3386"/>
                  </a:lnTo>
                  <a:lnTo>
                    <a:pt x="588" y="3498"/>
                  </a:lnTo>
                  <a:lnTo>
                    <a:pt x="169" y="3833"/>
                  </a:lnTo>
                  <a:lnTo>
                    <a:pt x="113" y="3889"/>
                  </a:lnTo>
                  <a:lnTo>
                    <a:pt x="113" y="3917"/>
                  </a:lnTo>
                  <a:lnTo>
                    <a:pt x="113" y="3973"/>
                  </a:lnTo>
                  <a:lnTo>
                    <a:pt x="141" y="4029"/>
                  </a:lnTo>
                  <a:lnTo>
                    <a:pt x="169" y="4057"/>
                  </a:lnTo>
                  <a:lnTo>
                    <a:pt x="225" y="4085"/>
                  </a:lnTo>
                  <a:lnTo>
                    <a:pt x="281" y="4085"/>
                  </a:lnTo>
                  <a:lnTo>
                    <a:pt x="337" y="4057"/>
                  </a:lnTo>
                  <a:lnTo>
                    <a:pt x="616" y="3805"/>
                  </a:lnTo>
                  <a:lnTo>
                    <a:pt x="896" y="3554"/>
                  </a:lnTo>
                  <a:lnTo>
                    <a:pt x="1763" y="3749"/>
                  </a:lnTo>
                  <a:lnTo>
                    <a:pt x="868" y="4477"/>
                  </a:lnTo>
                  <a:lnTo>
                    <a:pt x="840" y="4533"/>
                  </a:lnTo>
                  <a:lnTo>
                    <a:pt x="812" y="4589"/>
                  </a:lnTo>
                  <a:lnTo>
                    <a:pt x="812" y="4617"/>
                  </a:lnTo>
                  <a:lnTo>
                    <a:pt x="840" y="4673"/>
                  </a:lnTo>
                  <a:lnTo>
                    <a:pt x="896" y="4701"/>
                  </a:lnTo>
                  <a:lnTo>
                    <a:pt x="952" y="4729"/>
                  </a:lnTo>
                  <a:lnTo>
                    <a:pt x="1008" y="4729"/>
                  </a:lnTo>
                  <a:lnTo>
                    <a:pt x="1036" y="4701"/>
                  </a:lnTo>
                  <a:lnTo>
                    <a:pt x="2043" y="3861"/>
                  </a:lnTo>
                  <a:lnTo>
                    <a:pt x="2099" y="3805"/>
                  </a:lnTo>
                  <a:lnTo>
                    <a:pt x="3442" y="4113"/>
                  </a:lnTo>
                  <a:lnTo>
                    <a:pt x="3526" y="4533"/>
                  </a:lnTo>
                  <a:lnTo>
                    <a:pt x="2687" y="5512"/>
                  </a:lnTo>
                  <a:lnTo>
                    <a:pt x="2631" y="5512"/>
                  </a:lnTo>
                  <a:lnTo>
                    <a:pt x="1316" y="5484"/>
                  </a:lnTo>
                  <a:lnTo>
                    <a:pt x="1260" y="5484"/>
                  </a:lnTo>
                  <a:lnTo>
                    <a:pt x="1204" y="5512"/>
                  </a:lnTo>
                  <a:lnTo>
                    <a:pt x="1176" y="5540"/>
                  </a:lnTo>
                  <a:lnTo>
                    <a:pt x="1176" y="5596"/>
                  </a:lnTo>
                  <a:lnTo>
                    <a:pt x="1176" y="5652"/>
                  </a:lnTo>
                  <a:lnTo>
                    <a:pt x="1204" y="5708"/>
                  </a:lnTo>
                  <a:lnTo>
                    <a:pt x="1288" y="5736"/>
                  </a:lnTo>
                  <a:lnTo>
                    <a:pt x="2463" y="5764"/>
                  </a:lnTo>
                  <a:lnTo>
                    <a:pt x="1903" y="6463"/>
                  </a:lnTo>
                  <a:lnTo>
                    <a:pt x="1512" y="6435"/>
                  </a:lnTo>
                  <a:lnTo>
                    <a:pt x="1148" y="6407"/>
                  </a:lnTo>
                  <a:lnTo>
                    <a:pt x="1092" y="6435"/>
                  </a:lnTo>
                  <a:lnTo>
                    <a:pt x="1036" y="6463"/>
                  </a:lnTo>
                  <a:lnTo>
                    <a:pt x="1008" y="6491"/>
                  </a:lnTo>
                  <a:lnTo>
                    <a:pt x="1008" y="6547"/>
                  </a:lnTo>
                  <a:lnTo>
                    <a:pt x="1008" y="6603"/>
                  </a:lnTo>
                  <a:lnTo>
                    <a:pt x="1036" y="6659"/>
                  </a:lnTo>
                  <a:lnTo>
                    <a:pt x="1092" y="6687"/>
                  </a:lnTo>
                  <a:lnTo>
                    <a:pt x="1680" y="6687"/>
                  </a:lnTo>
                  <a:lnTo>
                    <a:pt x="1372" y="7079"/>
                  </a:lnTo>
                  <a:lnTo>
                    <a:pt x="1344" y="7135"/>
                  </a:lnTo>
                  <a:lnTo>
                    <a:pt x="1344" y="7163"/>
                  </a:lnTo>
                  <a:lnTo>
                    <a:pt x="1344" y="7218"/>
                  </a:lnTo>
                  <a:lnTo>
                    <a:pt x="1372" y="7274"/>
                  </a:lnTo>
                  <a:lnTo>
                    <a:pt x="1428" y="7302"/>
                  </a:lnTo>
                  <a:lnTo>
                    <a:pt x="1540" y="7302"/>
                  </a:lnTo>
                  <a:lnTo>
                    <a:pt x="1568" y="7246"/>
                  </a:lnTo>
                  <a:lnTo>
                    <a:pt x="1903" y="6883"/>
                  </a:lnTo>
                  <a:lnTo>
                    <a:pt x="1987" y="7442"/>
                  </a:lnTo>
                  <a:lnTo>
                    <a:pt x="2015" y="7470"/>
                  </a:lnTo>
                  <a:lnTo>
                    <a:pt x="2043" y="7498"/>
                  </a:lnTo>
                  <a:lnTo>
                    <a:pt x="2071" y="7526"/>
                  </a:lnTo>
                  <a:lnTo>
                    <a:pt x="2155" y="7554"/>
                  </a:lnTo>
                  <a:lnTo>
                    <a:pt x="2183" y="7526"/>
                  </a:lnTo>
                  <a:lnTo>
                    <a:pt x="2239" y="7498"/>
                  </a:lnTo>
                  <a:lnTo>
                    <a:pt x="2239" y="7442"/>
                  </a:lnTo>
                  <a:lnTo>
                    <a:pt x="2267" y="7386"/>
                  </a:lnTo>
                  <a:lnTo>
                    <a:pt x="2183" y="7023"/>
                  </a:lnTo>
                  <a:lnTo>
                    <a:pt x="2127" y="6659"/>
                  </a:lnTo>
                  <a:lnTo>
                    <a:pt x="2715" y="5988"/>
                  </a:lnTo>
                  <a:lnTo>
                    <a:pt x="2910" y="7135"/>
                  </a:lnTo>
                  <a:lnTo>
                    <a:pt x="2938" y="7218"/>
                  </a:lnTo>
                  <a:lnTo>
                    <a:pt x="2994" y="7246"/>
                  </a:lnTo>
                  <a:lnTo>
                    <a:pt x="3050" y="7246"/>
                  </a:lnTo>
                  <a:lnTo>
                    <a:pt x="3106" y="7218"/>
                  </a:lnTo>
                  <a:lnTo>
                    <a:pt x="3134" y="7190"/>
                  </a:lnTo>
                  <a:lnTo>
                    <a:pt x="3162" y="7135"/>
                  </a:lnTo>
                  <a:lnTo>
                    <a:pt x="3162" y="7107"/>
                  </a:lnTo>
                  <a:lnTo>
                    <a:pt x="2938" y="5792"/>
                  </a:lnTo>
                  <a:lnTo>
                    <a:pt x="2938" y="5736"/>
                  </a:lnTo>
                  <a:lnTo>
                    <a:pt x="3834" y="4757"/>
                  </a:lnTo>
                  <a:lnTo>
                    <a:pt x="4253" y="4840"/>
                  </a:lnTo>
                  <a:lnTo>
                    <a:pt x="4701" y="6099"/>
                  </a:lnTo>
                  <a:lnTo>
                    <a:pt x="4673" y="6127"/>
                  </a:lnTo>
                  <a:lnTo>
                    <a:pt x="3974" y="7246"/>
                  </a:lnTo>
                  <a:lnTo>
                    <a:pt x="3946" y="7302"/>
                  </a:lnTo>
                  <a:lnTo>
                    <a:pt x="3946" y="7358"/>
                  </a:lnTo>
                  <a:lnTo>
                    <a:pt x="3974" y="7386"/>
                  </a:lnTo>
                  <a:lnTo>
                    <a:pt x="4030" y="7442"/>
                  </a:lnTo>
                  <a:lnTo>
                    <a:pt x="4141" y="7442"/>
                  </a:lnTo>
                  <a:lnTo>
                    <a:pt x="4197" y="7386"/>
                  </a:lnTo>
                  <a:lnTo>
                    <a:pt x="4813" y="6407"/>
                  </a:lnTo>
                  <a:lnTo>
                    <a:pt x="5121" y="7218"/>
                  </a:lnTo>
                  <a:lnTo>
                    <a:pt x="4897" y="7554"/>
                  </a:lnTo>
                  <a:lnTo>
                    <a:pt x="4701" y="7862"/>
                  </a:lnTo>
                  <a:lnTo>
                    <a:pt x="4701" y="7918"/>
                  </a:lnTo>
                  <a:lnTo>
                    <a:pt x="4701" y="7974"/>
                  </a:lnTo>
                  <a:lnTo>
                    <a:pt x="4729" y="8030"/>
                  </a:lnTo>
                  <a:lnTo>
                    <a:pt x="4757" y="8058"/>
                  </a:lnTo>
                  <a:lnTo>
                    <a:pt x="4813" y="8086"/>
                  </a:lnTo>
                  <a:lnTo>
                    <a:pt x="4869" y="8058"/>
                  </a:lnTo>
                  <a:lnTo>
                    <a:pt x="4897" y="8030"/>
                  </a:lnTo>
                  <a:lnTo>
                    <a:pt x="4953" y="8002"/>
                  </a:lnTo>
                  <a:lnTo>
                    <a:pt x="5232" y="7526"/>
                  </a:lnTo>
                  <a:lnTo>
                    <a:pt x="5400" y="8002"/>
                  </a:lnTo>
                  <a:lnTo>
                    <a:pt x="5428" y="8058"/>
                  </a:lnTo>
                  <a:lnTo>
                    <a:pt x="5456" y="8086"/>
                  </a:lnTo>
                  <a:lnTo>
                    <a:pt x="5568" y="8086"/>
                  </a:lnTo>
                  <a:lnTo>
                    <a:pt x="5624" y="8058"/>
                  </a:lnTo>
                  <a:lnTo>
                    <a:pt x="5652" y="8030"/>
                  </a:lnTo>
                  <a:lnTo>
                    <a:pt x="5652" y="7974"/>
                  </a:lnTo>
                  <a:lnTo>
                    <a:pt x="5652" y="7918"/>
                  </a:lnTo>
                  <a:lnTo>
                    <a:pt x="5484" y="7442"/>
                  </a:lnTo>
                  <a:lnTo>
                    <a:pt x="6016" y="7638"/>
                  </a:lnTo>
                  <a:lnTo>
                    <a:pt x="6100" y="7638"/>
                  </a:lnTo>
                  <a:lnTo>
                    <a:pt x="6156" y="7610"/>
                  </a:lnTo>
                  <a:lnTo>
                    <a:pt x="6184" y="7554"/>
                  </a:lnTo>
                  <a:lnTo>
                    <a:pt x="6184" y="7498"/>
                  </a:lnTo>
                  <a:lnTo>
                    <a:pt x="6184" y="7470"/>
                  </a:lnTo>
                  <a:lnTo>
                    <a:pt x="6156" y="7414"/>
                  </a:lnTo>
                  <a:lnTo>
                    <a:pt x="6100" y="7386"/>
                  </a:lnTo>
                  <a:lnTo>
                    <a:pt x="5764" y="7246"/>
                  </a:lnTo>
                  <a:lnTo>
                    <a:pt x="5400" y="7135"/>
                  </a:lnTo>
                  <a:lnTo>
                    <a:pt x="5121" y="6295"/>
                  </a:lnTo>
                  <a:lnTo>
                    <a:pt x="5121" y="6295"/>
                  </a:lnTo>
                  <a:lnTo>
                    <a:pt x="6212" y="6715"/>
                  </a:lnTo>
                  <a:lnTo>
                    <a:pt x="6296" y="6715"/>
                  </a:lnTo>
                  <a:lnTo>
                    <a:pt x="6352" y="6687"/>
                  </a:lnTo>
                  <a:lnTo>
                    <a:pt x="6380" y="6631"/>
                  </a:lnTo>
                  <a:lnTo>
                    <a:pt x="6407" y="6575"/>
                  </a:lnTo>
                  <a:lnTo>
                    <a:pt x="6380" y="6519"/>
                  </a:lnTo>
                  <a:lnTo>
                    <a:pt x="6352" y="6491"/>
                  </a:lnTo>
                  <a:lnTo>
                    <a:pt x="6296" y="6435"/>
                  </a:lnTo>
                  <a:lnTo>
                    <a:pt x="5093" y="5988"/>
                  </a:lnTo>
                  <a:lnTo>
                    <a:pt x="5037" y="5988"/>
                  </a:lnTo>
                  <a:lnTo>
                    <a:pt x="4617" y="4729"/>
                  </a:lnTo>
                  <a:lnTo>
                    <a:pt x="4841" y="4365"/>
                  </a:lnTo>
                  <a:lnTo>
                    <a:pt x="6212" y="4617"/>
                  </a:lnTo>
                  <a:lnTo>
                    <a:pt x="6212" y="4673"/>
                  </a:lnTo>
                  <a:lnTo>
                    <a:pt x="6855" y="5820"/>
                  </a:lnTo>
                  <a:lnTo>
                    <a:pt x="6883" y="5876"/>
                  </a:lnTo>
                  <a:lnTo>
                    <a:pt x="6939" y="5904"/>
                  </a:lnTo>
                  <a:lnTo>
                    <a:pt x="6967" y="5904"/>
                  </a:lnTo>
                  <a:lnTo>
                    <a:pt x="7023" y="5876"/>
                  </a:lnTo>
                  <a:lnTo>
                    <a:pt x="7079" y="5848"/>
                  </a:lnTo>
                  <a:lnTo>
                    <a:pt x="7107" y="5792"/>
                  </a:lnTo>
                  <a:lnTo>
                    <a:pt x="7079" y="5708"/>
                  </a:lnTo>
                  <a:lnTo>
                    <a:pt x="6519" y="4673"/>
                  </a:lnTo>
                  <a:lnTo>
                    <a:pt x="7415" y="4840"/>
                  </a:lnTo>
                  <a:lnTo>
                    <a:pt x="7583" y="5176"/>
                  </a:lnTo>
                  <a:lnTo>
                    <a:pt x="7750" y="5512"/>
                  </a:lnTo>
                  <a:lnTo>
                    <a:pt x="7778" y="5540"/>
                  </a:lnTo>
                  <a:lnTo>
                    <a:pt x="7834" y="5568"/>
                  </a:lnTo>
                  <a:lnTo>
                    <a:pt x="7946" y="5568"/>
                  </a:lnTo>
                  <a:lnTo>
                    <a:pt x="7974" y="5512"/>
                  </a:lnTo>
                  <a:lnTo>
                    <a:pt x="8002" y="5456"/>
                  </a:lnTo>
                  <a:lnTo>
                    <a:pt x="8002" y="5428"/>
                  </a:lnTo>
                  <a:lnTo>
                    <a:pt x="7974" y="5372"/>
                  </a:lnTo>
                  <a:lnTo>
                    <a:pt x="7722" y="4896"/>
                  </a:lnTo>
                  <a:lnTo>
                    <a:pt x="8198" y="4980"/>
                  </a:lnTo>
                  <a:lnTo>
                    <a:pt x="8254" y="4980"/>
                  </a:lnTo>
                  <a:lnTo>
                    <a:pt x="8310" y="4952"/>
                  </a:lnTo>
                  <a:lnTo>
                    <a:pt x="8338" y="4924"/>
                  </a:lnTo>
                  <a:lnTo>
                    <a:pt x="8366" y="4868"/>
                  </a:lnTo>
                  <a:lnTo>
                    <a:pt x="8366" y="4813"/>
                  </a:lnTo>
                  <a:lnTo>
                    <a:pt x="8338" y="4757"/>
                  </a:lnTo>
                  <a:lnTo>
                    <a:pt x="8310" y="4729"/>
                  </a:lnTo>
                  <a:lnTo>
                    <a:pt x="8254" y="4701"/>
                  </a:lnTo>
                  <a:lnTo>
                    <a:pt x="7778" y="4617"/>
                  </a:lnTo>
                  <a:lnTo>
                    <a:pt x="8198" y="4253"/>
                  </a:lnTo>
                  <a:lnTo>
                    <a:pt x="8226" y="4225"/>
                  </a:lnTo>
                  <a:lnTo>
                    <a:pt x="8254" y="4169"/>
                  </a:lnTo>
                  <a:lnTo>
                    <a:pt x="8254" y="4113"/>
                  </a:lnTo>
                  <a:lnTo>
                    <a:pt x="8226" y="4085"/>
                  </a:lnTo>
                  <a:lnTo>
                    <a:pt x="8198" y="4029"/>
                  </a:lnTo>
                  <a:lnTo>
                    <a:pt x="8086" y="4029"/>
                  </a:lnTo>
                  <a:lnTo>
                    <a:pt x="8030" y="4057"/>
                  </a:lnTo>
                  <a:lnTo>
                    <a:pt x="7499" y="4477"/>
                  </a:lnTo>
                  <a:lnTo>
                    <a:pt x="7051" y="4421"/>
                  </a:lnTo>
                  <a:lnTo>
                    <a:pt x="6603" y="4365"/>
                  </a:lnTo>
                  <a:lnTo>
                    <a:pt x="7499" y="3610"/>
                  </a:lnTo>
                  <a:lnTo>
                    <a:pt x="7555" y="3526"/>
                  </a:lnTo>
                  <a:lnTo>
                    <a:pt x="7527" y="3470"/>
                  </a:lnTo>
                  <a:lnTo>
                    <a:pt x="7499" y="3414"/>
                  </a:lnTo>
                  <a:lnTo>
                    <a:pt x="7471" y="3386"/>
                  </a:lnTo>
                  <a:lnTo>
                    <a:pt x="7359" y="3386"/>
                  </a:lnTo>
                  <a:lnTo>
                    <a:pt x="7331" y="3414"/>
                  </a:lnTo>
                  <a:lnTo>
                    <a:pt x="6324" y="4253"/>
                  </a:lnTo>
                  <a:lnTo>
                    <a:pt x="6268" y="4281"/>
                  </a:lnTo>
                  <a:lnTo>
                    <a:pt x="4981" y="4001"/>
                  </a:lnTo>
                  <a:lnTo>
                    <a:pt x="4813" y="3638"/>
                  </a:lnTo>
                  <a:lnTo>
                    <a:pt x="5680" y="2574"/>
                  </a:lnTo>
                  <a:lnTo>
                    <a:pt x="5736" y="2602"/>
                  </a:lnTo>
                  <a:lnTo>
                    <a:pt x="7051" y="2630"/>
                  </a:lnTo>
                  <a:lnTo>
                    <a:pt x="7107" y="2630"/>
                  </a:lnTo>
                  <a:lnTo>
                    <a:pt x="7163" y="2602"/>
                  </a:lnTo>
                  <a:lnTo>
                    <a:pt x="7191" y="2546"/>
                  </a:lnTo>
                  <a:lnTo>
                    <a:pt x="7191" y="2490"/>
                  </a:lnTo>
                  <a:lnTo>
                    <a:pt x="7191" y="2435"/>
                  </a:lnTo>
                  <a:lnTo>
                    <a:pt x="7163" y="2407"/>
                  </a:lnTo>
                  <a:lnTo>
                    <a:pt x="7107" y="2379"/>
                  </a:lnTo>
                  <a:lnTo>
                    <a:pt x="7051" y="2351"/>
                  </a:lnTo>
                  <a:lnTo>
                    <a:pt x="5904" y="2323"/>
                  </a:lnTo>
                  <a:lnTo>
                    <a:pt x="6463" y="1651"/>
                  </a:lnTo>
                  <a:lnTo>
                    <a:pt x="6855" y="1679"/>
                  </a:lnTo>
                  <a:lnTo>
                    <a:pt x="7275" y="1679"/>
                  </a:lnTo>
                  <a:lnTo>
                    <a:pt x="7331" y="1651"/>
                  </a:lnTo>
                  <a:lnTo>
                    <a:pt x="7359" y="1595"/>
                  </a:lnTo>
                  <a:lnTo>
                    <a:pt x="7359" y="1539"/>
                  </a:lnTo>
                  <a:lnTo>
                    <a:pt x="7359" y="1511"/>
                  </a:lnTo>
                  <a:lnTo>
                    <a:pt x="7331" y="1455"/>
                  </a:lnTo>
                  <a:lnTo>
                    <a:pt x="7275" y="1427"/>
                  </a:lnTo>
                  <a:lnTo>
                    <a:pt x="7219" y="1427"/>
                  </a:lnTo>
                  <a:lnTo>
                    <a:pt x="6687" y="1399"/>
                  </a:lnTo>
                  <a:lnTo>
                    <a:pt x="6995" y="1036"/>
                  </a:lnTo>
                  <a:lnTo>
                    <a:pt x="7023" y="980"/>
                  </a:lnTo>
                  <a:lnTo>
                    <a:pt x="7023" y="924"/>
                  </a:lnTo>
                  <a:lnTo>
                    <a:pt x="7023" y="868"/>
                  </a:lnTo>
                  <a:lnTo>
                    <a:pt x="6995" y="840"/>
                  </a:lnTo>
                  <a:lnTo>
                    <a:pt x="6939" y="812"/>
                  </a:lnTo>
                  <a:lnTo>
                    <a:pt x="6827" y="812"/>
                  </a:lnTo>
                  <a:lnTo>
                    <a:pt x="6799" y="840"/>
                  </a:lnTo>
                  <a:lnTo>
                    <a:pt x="6463" y="1232"/>
                  </a:lnTo>
                  <a:lnTo>
                    <a:pt x="6380" y="672"/>
                  </a:lnTo>
                  <a:lnTo>
                    <a:pt x="6352" y="616"/>
                  </a:lnTo>
                  <a:lnTo>
                    <a:pt x="6324" y="588"/>
                  </a:lnTo>
                  <a:lnTo>
                    <a:pt x="6268" y="560"/>
                  </a:lnTo>
                  <a:lnTo>
                    <a:pt x="6212" y="560"/>
                  </a:lnTo>
                  <a:lnTo>
                    <a:pt x="6184" y="588"/>
                  </a:lnTo>
                  <a:lnTo>
                    <a:pt x="6128" y="616"/>
                  </a:lnTo>
                  <a:lnTo>
                    <a:pt x="6100" y="672"/>
                  </a:lnTo>
                  <a:lnTo>
                    <a:pt x="6100" y="728"/>
                  </a:lnTo>
                  <a:lnTo>
                    <a:pt x="6184" y="1092"/>
                  </a:lnTo>
                  <a:lnTo>
                    <a:pt x="6240" y="1455"/>
                  </a:lnTo>
                  <a:lnTo>
                    <a:pt x="5652" y="2127"/>
                  </a:lnTo>
                  <a:lnTo>
                    <a:pt x="5456" y="952"/>
                  </a:lnTo>
                  <a:lnTo>
                    <a:pt x="5428" y="924"/>
                  </a:lnTo>
                  <a:lnTo>
                    <a:pt x="5400" y="868"/>
                  </a:lnTo>
                  <a:lnTo>
                    <a:pt x="5260" y="868"/>
                  </a:lnTo>
                  <a:lnTo>
                    <a:pt x="5205" y="896"/>
                  </a:lnTo>
                  <a:lnTo>
                    <a:pt x="5205" y="952"/>
                  </a:lnTo>
                  <a:lnTo>
                    <a:pt x="5205" y="1008"/>
                  </a:lnTo>
                  <a:lnTo>
                    <a:pt x="5400" y="2295"/>
                  </a:lnTo>
                  <a:lnTo>
                    <a:pt x="5428" y="2351"/>
                  </a:lnTo>
                  <a:lnTo>
                    <a:pt x="4533" y="3358"/>
                  </a:lnTo>
                  <a:lnTo>
                    <a:pt x="4113" y="3274"/>
                  </a:lnTo>
                  <a:lnTo>
                    <a:pt x="3666" y="2015"/>
                  </a:lnTo>
                  <a:lnTo>
                    <a:pt x="3694" y="1959"/>
                  </a:lnTo>
                  <a:lnTo>
                    <a:pt x="4393" y="840"/>
                  </a:lnTo>
                  <a:lnTo>
                    <a:pt x="4421" y="812"/>
                  </a:lnTo>
                  <a:lnTo>
                    <a:pt x="4393" y="756"/>
                  </a:lnTo>
                  <a:lnTo>
                    <a:pt x="4393" y="700"/>
                  </a:lnTo>
                  <a:lnTo>
                    <a:pt x="4337" y="672"/>
                  </a:lnTo>
                  <a:lnTo>
                    <a:pt x="4281" y="644"/>
                  </a:lnTo>
                  <a:lnTo>
                    <a:pt x="4253" y="644"/>
                  </a:lnTo>
                  <a:lnTo>
                    <a:pt x="4197" y="672"/>
                  </a:lnTo>
                  <a:lnTo>
                    <a:pt x="4169" y="700"/>
                  </a:lnTo>
                  <a:lnTo>
                    <a:pt x="3554" y="1707"/>
                  </a:lnTo>
                  <a:lnTo>
                    <a:pt x="3246" y="868"/>
                  </a:lnTo>
                  <a:lnTo>
                    <a:pt x="3470" y="560"/>
                  </a:lnTo>
                  <a:lnTo>
                    <a:pt x="3666" y="224"/>
                  </a:lnTo>
                  <a:lnTo>
                    <a:pt x="3666" y="196"/>
                  </a:lnTo>
                  <a:lnTo>
                    <a:pt x="3666" y="140"/>
                  </a:lnTo>
                  <a:lnTo>
                    <a:pt x="3638" y="85"/>
                  </a:lnTo>
                  <a:lnTo>
                    <a:pt x="3610" y="57"/>
                  </a:lnTo>
                  <a:lnTo>
                    <a:pt x="3554" y="29"/>
                  </a:lnTo>
                  <a:lnTo>
                    <a:pt x="3498" y="29"/>
                  </a:lnTo>
                  <a:lnTo>
                    <a:pt x="3470" y="57"/>
                  </a:lnTo>
                  <a:lnTo>
                    <a:pt x="3414" y="85"/>
                  </a:lnTo>
                  <a:lnTo>
                    <a:pt x="3134" y="560"/>
                  </a:lnTo>
                  <a:lnTo>
                    <a:pt x="2966" y="113"/>
                  </a:lnTo>
                  <a:lnTo>
                    <a:pt x="2938" y="57"/>
                  </a:lnTo>
                  <a:lnTo>
                    <a:pt x="2910" y="29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851252" y="2900297"/>
              <a:ext cx="432210" cy="475105"/>
            </a:xfrm>
            <a:custGeom>
              <a:avLst/>
              <a:gdLst/>
              <a:ahLst/>
              <a:cxnLst/>
              <a:rect l="l" t="t" r="r" b="b"/>
              <a:pathLst>
                <a:path w="6771" h="7443" extrusionOk="0">
                  <a:moveTo>
                    <a:pt x="3414" y="3469"/>
                  </a:moveTo>
                  <a:lnTo>
                    <a:pt x="3526" y="3497"/>
                  </a:lnTo>
                  <a:lnTo>
                    <a:pt x="3582" y="3581"/>
                  </a:lnTo>
                  <a:lnTo>
                    <a:pt x="3610" y="3665"/>
                  </a:lnTo>
                  <a:lnTo>
                    <a:pt x="3638" y="3749"/>
                  </a:lnTo>
                  <a:lnTo>
                    <a:pt x="3582" y="3833"/>
                  </a:lnTo>
                  <a:lnTo>
                    <a:pt x="3526" y="3917"/>
                  </a:lnTo>
                  <a:lnTo>
                    <a:pt x="3442" y="3945"/>
                  </a:lnTo>
                  <a:lnTo>
                    <a:pt x="3330" y="3945"/>
                  </a:lnTo>
                  <a:lnTo>
                    <a:pt x="3246" y="3917"/>
                  </a:lnTo>
                  <a:lnTo>
                    <a:pt x="3190" y="3861"/>
                  </a:lnTo>
                  <a:lnTo>
                    <a:pt x="3134" y="3777"/>
                  </a:lnTo>
                  <a:lnTo>
                    <a:pt x="3134" y="3665"/>
                  </a:lnTo>
                  <a:lnTo>
                    <a:pt x="3162" y="3581"/>
                  </a:lnTo>
                  <a:lnTo>
                    <a:pt x="3246" y="3525"/>
                  </a:lnTo>
                  <a:lnTo>
                    <a:pt x="3330" y="3469"/>
                  </a:lnTo>
                  <a:close/>
                  <a:moveTo>
                    <a:pt x="3470" y="0"/>
                  </a:moveTo>
                  <a:lnTo>
                    <a:pt x="3442" y="28"/>
                  </a:lnTo>
                  <a:lnTo>
                    <a:pt x="3414" y="56"/>
                  </a:lnTo>
                  <a:lnTo>
                    <a:pt x="3386" y="112"/>
                  </a:lnTo>
                  <a:lnTo>
                    <a:pt x="3386" y="532"/>
                  </a:lnTo>
                  <a:lnTo>
                    <a:pt x="3022" y="224"/>
                  </a:lnTo>
                  <a:lnTo>
                    <a:pt x="2938" y="196"/>
                  </a:lnTo>
                  <a:lnTo>
                    <a:pt x="2882" y="196"/>
                  </a:lnTo>
                  <a:lnTo>
                    <a:pt x="2854" y="224"/>
                  </a:lnTo>
                  <a:lnTo>
                    <a:pt x="2826" y="280"/>
                  </a:lnTo>
                  <a:lnTo>
                    <a:pt x="2826" y="308"/>
                  </a:lnTo>
                  <a:lnTo>
                    <a:pt x="2826" y="364"/>
                  </a:lnTo>
                  <a:lnTo>
                    <a:pt x="2854" y="392"/>
                  </a:lnTo>
                  <a:lnTo>
                    <a:pt x="3302" y="784"/>
                  </a:lnTo>
                  <a:lnTo>
                    <a:pt x="3302" y="1203"/>
                  </a:lnTo>
                  <a:lnTo>
                    <a:pt x="3330" y="1595"/>
                  </a:lnTo>
                  <a:lnTo>
                    <a:pt x="2546" y="924"/>
                  </a:lnTo>
                  <a:lnTo>
                    <a:pt x="2490" y="896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379" y="980"/>
                  </a:lnTo>
                  <a:lnTo>
                    <a:pt x="2351" y="1008"/>
                  </a:lnTo>
                  <a:lnTo>
                    <a:pt x="2379" y="1063"/>
                  </a:lnTo>
                  <a:lnTo>
                    <a:pt x="2407" y="1091"/>
                  </a:lnTo>
                  <a:lnTo>
                    <a:pt x="3246" y="1847"/>
                  </a:lnTo>
                  <a:lnTo>
                    <a:pt x="3302" y="1875"/>
                  </a:lnTo>
                  <a:lnTo>
                    <a:pt x="3246" y="3022"/>
                  </a:lnTo>
                  <a:lnTo>
                    <a:pt x="2938" y="3246"/>
                  </a:lnTo>
                  <a:lnTo>
                    <a:pt x="1903" y="2602"/>
                  </a:lnTo>
                  <a:lnTo>
                    <a:pt x="1903" y="2574"/>
                  </a:lnTo>
                  <a:lnTo>
                    <a:pt x="1763" y="1427"/>
                  </a:lnTo>
                  <a:lnTo>
                    <a:pt x="1763" y="1399"/>
                  </a:lnTo>
                  <a:lnTo>
                    <a:pt x="1735" y="1343"/>
                  </a:lnTo>
                  <a:lnTo>
                    <a:pt x="1679" y="1343"/>
                  </a:lnTo>
                  <a:lnTo>
                    <a:pt x="1623" y="1315"/>
                  </a:lnTo>
                  <a:lnTo>
                    <a:pt x="1595" y="1343"/>
                  </a:lnTo>
                  <a:lnTo>
                    <a:pt x="1567" y="1371"/>
                  </a:lnTo>
                  <a:lnTo>
                    <a:pt x="1539" y="1427"/>
                  </a:lnTo>
                  <a:lnTo>
                    <a:pt x="1539" y="1455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008" y="2071"/>
                  </a:lnTo>
                  <a:lnTo>
                    <a:pt x="980" y="1735"/>
                  </a:lnTo>
                  <a:lnTo>
                    <a:pt x="924" y="1427"/>
                  </a:lnTo>
                  <a:lnTo>
                    <a:pt x="924" y="1371"/>
                  </a:lnTo>
                  <a:lnTo>
                    <a:pt x="896" y="1343"/>
                  </a:lnTo>
                  <a:lnTo>
                    <a:pt x="840" y="1315"/>
                  </a:lnTo>
                  <a:lnTo>
                    <a:pt x="784" y="1315"/>
                  </a:lnTo>
                  <a:lnTo>
                    <a:pt x="756" y="1343"/>
                  </a:lnTo>
                  <a:lnTo>
                    <a:pt x="728" y="1371"/>
                  </a:lnTo>
                  <a:lnTo>
                    <a:pt x="700" y="1399"/>
                  </a:lnTo>
                  <a:lnTo>
                    <a:pt x="700" y="1455"/>
                  </a:lnTo>
                  <a:lnTo>
                    <a:pt x="756" y="1931"/>
                  </a:lnTo>
                  <a:lnTo>
                    <a:pt x="756" y="1931"/>
                  </a:lnTo>
                  <a:lnTo>
                    <a:pt x="392" y="1707"/>
                  </a:lnTo>
                  <a:lnTo>
                    <a:pt x="336" y="1679"/>
                  </a:lnTo>
                  <a:lnTo>
                    <a:pt x="308" y="1679"/>
                  </a:lnTo>
                  <a:lnTo>
                    <a:pt x="252" y="1707"/>
                  </a:lnTo>
                  <a:lnTo>
                    <a:pt x="224" y="1735"/>
                  </a:lnTo>
                  <a:lnTo>
                    <a:pt x="224" y="1791"/>
                  </a:lnTo>
                  <a:lnTo>
                    <a:pt x="224" y="1819"/>
                  </a:lnTo>
                  <a:lnTo>
                    <a:pt x="224" y="1875"/>
                  </a:lnTo>
                  <a:lnTo>
                    <a:pt x="252" y="1903"/>
                  </a:lnTo>
                  <a:lnTo>
                    <a:pt x="644" y="2127"/>
                  </a:lnTo>
                  <a:lnTo>
                    <a:pt x="168" y="2294"/>
                  </a:lnTo>
                  <a:lnTo>
                    <a:pt x="140" y="2294"/>
                  </a:lnTo>
                  <a:lnTo>
                    <a:pt x="113" y="2350"/>
                  </a:lnTo>
                  <a:lnTo>
                    <a:pt x="85" y="2378"/>
                  </a:lnTo>
                  <a:lnTo>
                    <a:pt x="85" y="2434"/>
                  </a:lnTo>
                  <a:lnTo>
                    <a:pt x="113" y="2462"/>
                  </a:lnTo>
                  <a:lnTo>
                    <a:pt x="168" y="2490"/>
                  </a:lnTo>
                  <a:lnTo>
                    <a:pt x="196" y="2518"/>
                  </a:lnTo>
                  <a:lnTo>
                    <a:pt x="252" y="2518"/>
                  </a:lnTo>
                  <a:lnTo>
                    <a:pt x="560" y="2406"/>
                  </a:lnTo>
                  <a:lnTo>
                    <a:pt x="868" y="2294"/>
                  </a:lnTo>
                  <a:lnTo>
                    <a:pt x="1511" y="2714"/>
                  </a:lnTo>
                  <a:lnTo>
                    <a:pt x="560" y="3022"/>
                  </a:lnTo>
                  <a:lnTo>
                    <a:pt x="504" y="3050"/>
                  </a:lnTo>
                  <a:lnTo>
                    <a:pt x="476" y="3078"/>
                  </a:lnTo>
                  <a:lnTo>
                    <a:pt x="476" y="3134"/>
                  </a:lnTo>
                  <a:lnTo>
                    <a:pt x="476" y="3190"/>
                  </a:lnTo>
                  <a:lnTo>
                    <a:pt x="504" y="3218"/>
                  </a:lnTo>
                  <a:lnTo>
                    <a:pt x="532" y="3246"/>
                  </a:lnTo>
                  <a:lnTo>
                    <a:pt x="616" y="3246"/>
                  </a:lnTo>
                  <a:lnTo>
                    <a:pt x="1707" y="2882"/>
                  </a:lnTo>
                  <a:lnTo>
                    <a:pt x="1763" y="2854"/>
                  </a:lnTo>
                  <a:lnTo>
                    <a:pt x="2742" y="3525"/>
                  </a:lnTo>
                  <a:lnTo>
                    <a:pt x="2714" y="3861"/>
                  </a:lnTo>
                  <a:lnTo>
                    <a:pt x="1707" y="4449"/>
                  </a:lnTo>
                  <a:lnTo>
                    <a:pt x="1651" y="4421"/>
                  </a:lnTo>
                  <a:lnTo>
                    <a:pt x="588" y="3973"/>
                  </a:lnTo>
                  <a:lnTo>
                    <a:pt x="504" y="3973"/>
                  </a:lnTo>
                  <a:lnTo>
                    <a:pt x="476" y="4001"/>
                  </a:lnTo>
                  <a:lnTo>
                    <a:pt x="448" y="4029"/>
                  </a:lnTo>
                  <a:lnTo>
                    <a:pt x="420" y="4085"/>
                  </a:lnTo>
                  <a:lnTo>
                    <a:pt x="448" y="4113"/>
                  </a:lnTo>
                  <a:lnTo>
                    <a:pt x="476" y="4169"/>
                  </a:lnTo>
                  <a:lnTo>
                    <a:pt x="504" y="4197"/>
                  </a:lnTo>
                  <a:lnTo>
                    <a:pt x="1455" y="4588"/>
                  </a:lnTo>
                  <a:lnTo>
                    <a:pt x="756" y="4952"/>
                  </a:lnTo>
                  <a:lnTo>
                    <a:pt x="448" y="4812"/>
                  </a:lnTo>
                  <a:lnTo>
                    <a:pt x="168" y="4672"/>
                  </a:lnTo>
                  <a:lnTo>
                    <a:pt x="113" y="4672"/>
                  </a:lnTo>
                  <a:lnTo>
                    <a:pt x="85" y="4700"/>
                  </a:lnTo>
                  <a:lnTo>
                    <a:pt x="29" y="4700"/>
                  </a:lnTo>
                  <a:lnTo>
                    <a:pt x="1" y="4756"/>
                  </a:lnTo>
                  <a:lnTo>
                    <a:pt x="1" y="4784"/>
                  </a:lnTo>
                  <a:lnTo>
                    <a:pt x="1" y="4840"/>
                  </a:lnTo>
                  <a:lnTo>
                    <a:pt x="29" y="4868"/>
                  </a:lnTo>
                  <a:lnTo>
                    <a:pt x="85" y="4896"/>
                  </a:lnTo>
                  <a:lnTo>
                    <a:pt x="532" y="5092"/>
                  </a:lnTo>
                  <a:lnTo>
                    <a:pt x="140" y="5288"/>
                  </a:lnTo>
                  <a:lnTo>
                    <a:pt x="113" y="5316"/>
                  </a:lnTo>
                  <a:lnTo>
                    <a:pt x="85" y="5372"/>
                  </a:lnTo>
                  <a:lnTo>
                    <a:pt x="85" y="5400"/>
                  </a:lnTo>
                  <a:lnTo>
                    <a:pt x="85" y="5456"/>
                  </a:lnTo>
                  <a:lnTo>
                    <a:pt x="113" y="5484"/>
                  </a:lnTo>
                  <a:lnTo>
                    <a:pt x="168" y="5512"/>
                  </a:lnTo>
                  <a:lnTo>
                    <a:pt x="252" y="5512"/>
                  </a:lnTo>
                  <a:lnTo>
                    <a:pt x="644" y="5316"/>
                  </a:lnTo>
                  <a:lnTo>
                    <a:pt x="532" y="5763"/>
                  </a:lnTo>
                  <a:lnTo>
                    <a:pt x="532" y="5819"/>
                  </a:lnTo>
                  <a:lnTo>
                    <a:pt x="560" y="5875"/>
                  </a:lnTo>
                  <a:lnTo>
                    <a:pt x="588" y="5903"/>
                  </a:lnTo>
                  <a:lnTo>
                    <a:pt x="728" y="5903"/>
                  </a:lnTo>
                  <a:lnTo>
                    <a:pt x="756" y="5875"/>
                  </a:lnTo>
                  <a:lnTo>
                    <a:pt x="756" y="5819"/>
                  </a:lnTo>
                  <a:lnTo>
                    <a:pt x="840" y="5512"/>
                  </a:lnTo>
                  <a:lnTo>
                    <a:pt x="896" y="5176"/>
                  </a:lnTo>
                  <a:lnTo>
                    <a:pt x="1567" y="4840"/>
                  </a:lnTo>
                  <a:lnTo>
                    <a:pt x="1371" y="5819"/>
                  </a:lnTo>
                  <a:lnTo>
                    <a:pt x="1371" y="5875"/>
                  </a:lnTo>
                  <a:lnTo>
                    <a:pt x="1399" y="5903"/>
                  </a:lnTo>
                  <a:lnTo>
                    <a:pt x="1427" y="5959"/>
                  </a:lnTo>
                  <a:lnTo>
                    <a:pt x="1567" y="5959"/>
                  </a:lnTo>
                  <a:lnTo>
                    <a:pt x="1595" y="5903"/>
                  </a:lnTo>
                  <a:lnTo>
                    <a:pt x="1595" y="5875"/>
                  </a:lnTo>
                  <a:lnTo>
                    <a:pt x="1847" y="4756"/>
                  </a:lnTo>
                  <a:lnTo>
                    <a:pt x="1819" y="4700"/>
                  </a:lnTo>
                  <a:lnTo>
                    <a:pt x="2910" y="4141"/>
                  </a:lnTo>
                  <a:lnTo>
                    <a:pt x="3190" y="4393"/>
                  </a:lnTo>
                  <a:lnTo>
                    <a:pt x="3162" y="5540"/>
                  </a:lnTo>
                  <a:lnTo>
                    <a:pt x="3134" y="5568"/>
                  </a:lnTo>
                  <a:lnTo>
                    <a:pt x="2211" y="6239"/>
                  </a:lnTo>
                  <a:lnTo>
                    <a:pt x="2183" y="6295"/>
                  </a:lnTo>
                  <a:lnTo>
                    <a:pt x="2155" y="6323"/>
                  </a:lnTo>
                  <a:lnTo>
                    <a:pt x="2155" y="6379"/>
                  </a:lnTo>
                  <a:lnTo>
                    <a:pt x="2183" y="6407"/>
                  </a:lnTo>
                  <a:lnTo>
                    <a:pt x="2211" y="6435"/>
                  </a:lnTo>
                  <a:lnTo>
                    <a:pt x="2267" y="6463"/>
                  </a:lnTo>
                  <a:lnTo>
                    <a:pt x="2323" y="6463"/>
                  </a:lnTo>
                  <a:lnTo>
                    <a:pt x="2351" y="6435"/>
                  </a:lnTo>
                  <a:lnTo>
                    <a:pt x="3162" y="5819"/>
                  </a:lnTo>
                  <a:lnTo>
                    <a:pt x="3134" y="6603"/>
                  </a:lnTo>
                  <a:lnTo>
                    <a:pt x="2882" y="6799"/>
                  </a:lnTo>
                  <a:lnTo>
                    <a:pt x="2602" y="6994"/>
                  </a:lnTo>
                  <a:lnTo>
                    <a:pt x="2574" y="7022"/>
                  </a:lnTo>
                  <a:lnTo>
                    <a:pt x="2574" y="7050"/>
                  </a:lnTo>
                  <a:lnTo>
                    <a:pt x="2574" y="7106"/>
                  </a:lnTo>
                  <a:lnTo>
                    <a:pt x="2602" y="7162"/>
                  </a:lnTo>
                  <a:lnTo>
                    <a:pt x="2630" y="7190"/>
                  </a:lnTo>
                  <a:lnTo>
                    <a:pt x="2714" y="7190"/>
                  </a:lnTo>
                  <a:lnTo>
                    <a:pt x="2770" y="7162"/>
                  </a:lnTo>
                  <a:lnTo>
                    <a:pt x="3134" y="6883"/>
                  </a:lnTo>
                  <a:lnTo>
                    <a:pt x="3134" y="7302"/>
                  </a:lnTo>
                  <a:lnTo>
                    <a:pt x="3134" y="7358"/>
                  </a:lnTo>
                  <a:lnTo>
                    <a:pt x="3162" y="7386"/>
                  </a:lnTo>
                  <a:lnTo>
                    <a:pt x="3190" y="7414"/>
                  </a:lnTo>
                  <a:lnTo>
                    <a:pt x="3246" y="7442"/>
                  </a:lnTo>
                  <a:lnTo>
                    <a:pt x="3302" y="7414"/>
                  </a:lnTo>
                  <a:lnTo>
                    <a:pt x="3330" y="7414"/>
                  </a:lnTo>
                  <a:lnTo>
                    <a:pt x="3358" y="7358"/>
                  </a:lnTo>
                  <a:lnTo>
                    <a:pt x="3358" y="7330"/>
                  </a:lnTo>
                  <a:lnTo>
                    <a:pt x="3386" y="6883"/>
                  </a:lnTo>
                  <a:lnTo>
                    <a:pt x="3749" y="7218"/>
                  </a:lnTo>
                  <a:lnTo>
                    <a:pt x="3777" y="7218"/>
                  </a:lnTo>
                  <a:lnTo>
                    <a:pt x="3833" y="7246"/>
                  </a:lnTo>
                  <a:lnTo>
                    <a:pt x="3861" y="7218"/>
                  </a:lnTo>
                  <a:lnTo>
                    <a:pt x="3917" y="7190"/>
                  </a:lnTo>
                  <a:lnTo>
                    <a:pt x="3945" y="7162"/>
                  </a:lnTo>
                  <a:lnTo>
                    <a:pt x="3945" y="7106"/>
                  </a:lnTo>
                  <a:lnTo>
                    <a:pt x="3945" y="7078"/>
                  </a:lnTo>
                  <a:lnTo>
                    <a:pt x="3917" y="7022"/>
                  </a:lnTo>
                  <a:lnTo>
                    <a:pt x="3665" y="6827"/>
                  </a:lnTo>
                  <a:lnTo>
                    <a:pt x="3414" y="6603"/>
                  </a:lnTo>
                  <a:lnTo>
                    <a:pt x="3442" y="5847"/>
                  </a:lnTo>
                  <a:lnTo>
                    <a:pt x="4197" y="6519"/>
                  </a:lnTo>
                  <a:lnTo>
                    <a:pt x="4253" y="6519"/>
                  </a:lnTo>
                  <a:lnTo>
                    <a:pt x="4281" y="6547"/>
                  </a:lnTo>
                  <a:lnTo>
                    <a:pt x="4337" y="6519"/>
                  </a:lnTo>
                  <a:lnTo>
                    <a:pt x="4365" y="6491"/>
                  </a:lnTo>
                  <a:lnTo>
                    <a:pt x="4393" y="6463"/>
                  </a:lnTo>
                  <a:lnTo>
                    <a:pt x="4393" y="6407"/>
                  </a:lnTo>
                  <a:lnTo>
                    <a:pt x="4393" y="6379"/>
                  </a:lnTo>
                  <a:lnTo>
                    <a:pt x="4365" y="6323"/>
                  </a:lnTo>
                  <a:lnTo>
                    <a:pt x="3498" y="5568"/>
                  </a:lnTo>
                  <a:lnTo>
                    <a:pt x="3470" y="5540"/>
                  </a:lnTo>
                  <a:lnTo>
                    <a:pt x="3526" y="4337"/>
                  </a:lnTo>
                  <a:lnTo>
                    <a:pt x="3889" y="4225"/>
                  </a:lnTo>
                  <a:lnTo>
                    <a:pt x="4841" y="4812"/>
                  </a:lnTo>
                  <a:lnTo>
                    <a:pt x="4841" y="4868"/>
                  </a:lnTo>
                  <a:lnTo>
                    <a:pt x="5008" y="5987"/>
                  </a:lnTo>
                  <a:lnTo>
                    <a:pt x="5008" y="6043"/>
                  </a:lnTo>
                  <a:lnTo>
                    <a:pt x="5036" y="6071"/>
                  </a:lnTo>
                  <a:lnTo>
                    <a:pt x="5092" y="6099"/>
                  </a:lnTo>
                  <a:lnTo>
                    <a:pt x="5120" y="6099"/>
                  </a:lnTo>
                  <a:lnTo>
                    <a:pt x="5176" y="6071"/>
                  </a:lnTo>
                  <a:lnTo>
                    <a:pt x="5204" y="6043"/>
                  </a:lnTo>
                  <a:lnTo>
                    <a:pt x="5232" y="5959"/>
                  </a:lnTo>
                  <a:lnTo>
                    <a:pt x="5092" y="4952"/>
                  </a:lnTo>
                  <a:lnTo>
                    <a:pt x="5764" y="5372"/>
                  </a:lnTo>
                  <a:lnTo>
                    <a:pt x="5792" y="5708"/>
                  </a:lnTo>
                  <a:lnTo>
                    <a:pt x="5820" y="6015"/>
                  </a:lnTo>
                  <a:lnTo>
                    <a:pt x="5848" y="6043"/>
                  </a:lnTo>
                  <a:lnTo>
                    <a:pt x="5876" y="6099"/>
                  </a:lnTo>
                  <a:lnTo>
                    <a:pt x="6016" y="6099"/>
                  </a:lnTo>
                  <a:lnTo>
                    <a:pt x="6043" y="6071"/>
                  </a:lnTo>
                  <a:lnTo>
                    <a:pt x="6071" y="5987"/>
                  </a:lnTo>
                  <a:lnTo>
                    <a:pt x="5988" y="5512"/>
                  </a:lnTo>
                  <a:lnTo>
                    <a:pt x="6379" y="5736"/>
                  </a:lnTo>
                  <a:lnTo>
                    <a:pt x="6491" y="5736"/>
                  </a:lnTo>
                  <a:lnTo>
                    <a:pt x="6547" y="5680"/>
                  </a:lnTo>
                  <a:lnTo>
                    <a:pt x="6547" y="5652"/>
                  </a:lnTo>
                  <a:lnTo>
                    <a:pt x="6547" y="5596"/>
                  </a:lnTo>
                  <a:lnTo>
                    <a:pt x="6519" y="5568"/>
                  </a:lnTo>
                  <a:lnTo>
                    <a:pt x="6491" y="5540"/>
                  </a:lnTo>
                  <a:lnTo>
                    <a:pt x="6127" y="5288"/>
                  </a:lnTo>
                  <a:lnTo>
                    <a:pt x="6575" y="5148"/>
                  </a:lnTo>
                  <a:lnTo>
                    <a:pt x="6659" y="5092"/>
                  </a:lnTo>
                  <a:lnTo>
                    <a:pt x="6659" y="5036"/>
                  </a:lnTo>
                  <a:lnTo>
                    <a:pt x="6659" y="5008"/>
                  </a:lnTo>
                  <a:lnTo>
                    <a:pt x="6631" y="4952"/>
                  </a:lnTo>
                  <a:lnTo>
                    <a:pt x="6603" y="4924"/>
                  </a:lnTo>
                  <a:lnTo>
                    <a:pt x="6519" y="4924"/>
                  </a:lnTo>
                  <a:lnTo>
                    <a:pt x="6211" y="5036"/>
                  </a:lnTo>
                  <a:lnTo>
                    <a:pt x="5904" y="5148"/>
                  </a:lnTo>
                  <a:lnTo>
                    <a:pt x="5260" y="4728"/>
                  </a:lnTo>
                  <a:lnTo>
                    <a:pt x="6211" y="4393"/>
                  </a:lnTo>
                  <a:lnTo>
                    <a:pt x="6267" y="4337"/>
                  </a:lnTo>
                  <a:lnTo>
                    <a:pt x="6295" y="4309"/>
                  </a:lnTo>
                  <a:lnTo>
                    <a:pt x="6295" y="4253"/>
                  </a:lnTo>
                  <a:lnTo>
                    <a:pt x="6267" y="4197"/>
                  </a:lnTo>
                  <a:lnTo>
                    <a:pt x="6239" y="4169"/>
                  </a:lnTo>
                  <a:lnTo>
                    <a:pt x="6127" y="4169"/>
                  </a:lnTo>
                  <a:lnTo>
                    <a:pt x="5064" y="4533"/>
                  </a:lnTo>
                  <a:lnTo>
                    <a:pt x="5008" y="4560"/>
                  </a:lnTo>
                  <a:lnTo>
                    <a:pt x="4029" y="3917"/>
                  </a:lnTo>
                  <a:lnTo>
                    <a:pt x="4029" y="3553"/>
                  </a:lnTo>
                  <a:lnTo>
                    <a:pt x="5064" y="2994"/>
                  </a:lnTo>
                  <a:lnTo>
                    <a:pt x="5120" y="3022"/>
                  </a:lnTo>
                  <a:lnTo>
                    <a:pt x="6155" y="3469"/>
                  </a:lnTo>
                  <a:lnTo>
                    <a:pt x="6267" y="3469"/>
                  </a:lnTo>
                  <a:lnTo>
                    <a:pt x="6295" y="3441"/>
                  </a:lnTo>
                  <a:lnTo>
                    <a:pt x="6323" y="3385"/>
                  </a:lnTo>
                  <a:lnTo>
                    <a:pt x="6323" y="3330"/>
                  </a:lnTo>
                  <a:lnTo>
                    <a:pt x="6323" y="3302"/>
                  </a:lnTo>
                  <a:lnTo>
                    <a:pt x="6267" y="3246"/>
                  </a:lnTo>
                  <a:lnTo>
                    <a:pt x="5316" y="2854"/>
                  </a:lnTo>
                  <a:lnTo>
                    <a:pt x="5988" y="2490"/>
                  </a:lnTo>
                  <a:lnTo>
                    <a:pt x="6295" y="2630"/>
                  </a:lnTo>
                  <a:lnTo>
                    <a:pt x="6603" y="2742"/>
                  </a:lnTo>
                  <a:lnTo>
                    <a:pt x="6687" y="2742"/>
                  </a:lnTo>
                  <a:lnTo>
                    <a:pt x="6715" y="2714"/>
                  </a:lnTo>
                  <a:lnTo>
                    <a:pt x="6743" y="2686"/>
                  </a:lnTo>
                  <a:lnTo>
                    <a:pt x="6771" y="2630"/>
                  </a:lnTo>
                  <a:lnTo>
                    <a:pt x="6743" y="2574"/>
                  </a:lnTo>
                  <a:lnTo>
                    <a:pt x="6687" y="2518"/>
                  </a:lnTo>
                  <a:lnTo>
                    <a:pt x="6239" y="2350"/>
                  </a:lnTo>
                  <a:lnTo>
                    <a:pt x="6631" y="2127"/>
                  </a:lnTo>
                  <a:lnTo>
                    <a:pt x="6659" y="2099"/>
                  </a:lnTo>
                  <a:lnTo>
                    <a:pt x="6687" y="2071"/>
                  </a:lnTo>
                  <a:lnTo>
                    <a:pt x="6687" y="2015"/>
                  </a:lnTo>
                  <a:lnTo>
                    <a:pt x="6659" y="1959"/>
                  </a:lnTo>
                  <a:lnTo>
                    <a:pt x="6631" y="1931"/>
                  </a:lnTo>
                  <a:lnTo>
                    <a:pt x="6603" y="1903"/>
                  </a:lnTo>
                  <a:lnTo>
                    <a:pt x="6547" y="1903"/>
                  </a:lnTo>
                  <a:lnTo>
                    <a:pt x="6519" y="1931"/>
                  </a:lnTo>
                  <a:lnTo>
                    <a:pt x="6127" y="2127"/>
                  </a:lnTo>
                  <a:lnTo>
                    <a:pt x="6127" y="2127"/>
                  </a:lnTo>
                  <a:lnTo>
                    <a:pt x="6211" y="1651"/>
                  </a:lnTo>
                  <a:lnTo>
                    <a:pt x="6211" y="1567"/>
                  </a:lnTo>
                  <a:lnTo>
                    <a:pt x="6183" y="1539"/>
                  </a:lnTo>
                  <a:lnTo>
                    <a:pt x="6127" y="1511"/>
                  </a:lnTo>
                  <a:lnTo>
                    <a:pt x="6099" y="1511"/>
                  </a:lnTo>
                  <a:lnTo>
                    <a:pt x="6043" y="1539"/>
                  </a:lnTo>
                  <a:lnTo>
                    <a:pt x="6016" y="1567"/>
                  </a:lnTo>
                  <a:lnTo>
                    <a:pt x="5988" y="1595"/>
                  </a:lnTo>
                  <a:lnTo>
                    <a:pt x="5932" y="1903"/>
                  </a:lnTo>
                  <a:lnTo>
                    <a:pt x="5876" y="2238"/>
                  </a:lnTo>
                  <a:lnTo>
                    <a:pt x="5176" y="2602"/>
                  </a:lnTo>
                  <a:lnTo>
                    <a:pt x="5176" y="2602"/>
                  </a:lnTo>
                  <a:lnTo>
                    <a:pt x="5400" y="1595"/>
                  </a:lnTo>
                  <a:lnTo>
                    <a:pt x="5372" y="1511"/>
                  </a:lnTo>
                  <a:lnTo>
                    <a:pt x="5344" y="1483"/>
                  </a:lnTo>
                  <a:lnTo>
                    <a:pt x="5288" y="1455"/>
                  </a:lnTo>
                  <a:lnTo>
                    <a:pt x="5260" y="1455"/>
                  </a:lnTo>
                  <a:lnTo>
                    <a:pt x="5204" y="1483"/>
                  </a:lnTo>
                  <a:lnTo>
                    <a:pt x="5176" y="1511"/>
                  </a:lnTo>
                  <a:lnTo>
                    <a:pt x="5148" y="1567"/>
                  </a:lnTo>
                  <a:lnTo>
                    <a:pt x="4924" y="2686"/>
                  </a:lnTo>
                  <a:lnTo>
                    <a:pt x="4924" y="2714"/>
                  </a:lnTo>
                  <a:lnTo>
                    <a:pt x="3917" y="3246"/>
                  </a:lnTo>
                  <a:lnTo>
                    <a:pt x="3582" y="3106"/>
                  </a:lnTo>
                  <a:lnTo>
                    <a:pt x="3610" y="1903"/>
                  </a:lnTo>
                  <a:lnTo>
                    <a:pt x="3638" y="1875"/>
                  </a:lnTo>
                  <a:lnTo>
                    <a:pt x="4561" y="1175"/>
                  </a:lnTo>
                  <a:lnTo>
                    <a:pt x="4589" y="1147"/>
                  </a:lnTo>
                  <a:lnTo>
                    <a:pt x="4589" y="1091"/>
                  </a:lnTo>
                  <a:lnTo>
                    <a:pt x="4589" y="1063"/>
                  </a:lnTo>
                  <a:lnTo>
                    <a:pt x="4589" y="1008"/>
                  </a:lnTo>
                  <a:lnTo>
                    <a:pt x="4533" y="980"/>
                  </a:lnTo>
                  <a:lnTo>
                    <a:pt x="4477" y="952"/>
                  </a:lnTo>
                  <a:lnTo>
                    <a:pt x="4421" y="980"/>
                  </a:lnTo>
                  <a:lnTo>
                    <a:pt x="3610" y="1595"/>
                  </a:lnTo>
                  <a:lnTo>
                    <a:pt x="3610" y="840"/>
                  </a:lnTo>
                  <a:lnTo>
                    <a:pt x="3889" y="644"/>
                  </a:lnTo>
                  <a:lnTo>
                    <a:pt x="4141" y="448"/>
                  </a:lnTo>
                  <a:lnTo>
                    <a:pt x="4169" y="392"/>
                  </a:lnTo>
                  <a:lnTo>
                    <a:pt x="4197" y="364"/>
                  </a:lnTo>
                  <a:lnTo>
                    <a:pt x="4197" y="308"/>
                  </a:lnTo>
                  <a:lnTo>
                    <a:pt x="4169" y="280"/>
                  </a:lnTo>
                  <a:lnTo>
                    <a:pt x="4141" y="252"/>
                  </a:lnTo>
                  <a:lnTo>
                    <a:pt x="4085" y="224"/>
                  </a:lnTo>
                  <a:lnTo>
                    <a:pt x="4001" y="252"/>
                  </a:lnTo>
                  <a:lnTo>
                    <a:pt x="3610" y="560"/>
                  </a:lnTo>
                  <a:lnTo>
                    <a:pt x="3610" y="560"/>
                  </a:lnTo>
                  <a:lnTo>
                    <a:pt x="3638" y="112"/>
                  </a:lnTo>
                  <a:lnTo>
                    <a:pt x="3638" y="56"/>
                  </a:lnTo>
                  <a:lnTo>
                    <a:pt x="3610" y="28"/>
                  </a:lnTo>
                  <a:lnTo>
                    <a:pt x="35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6180075" y="3371766"/>
              <a:ext cx="192966" cy="187540"/>
            </a:xfrm>
            <a:custGeom>
              <a:avLst/>
              <a:gdLst/>
              <a:ahLst/>
              <a:cxnLst/>
              <a:rect l="l" t="t" r="r" b="b"/>
              <a:pathLst>
                <a:path w="3023" h="2938" extrusionOk="0">
                  <a:moveTo>
                    <a:pt x="1456" y="1203"/>
                  </a:moveTo>
                  <a:lnTo>
                    <a:pt x="1428" y="1315"/>
                  </a:lnTo>
                  <a:lnTo>
                    <a:pt x="1316" y="1315"/>
                  </a:lnTo>
                  <a:lnTo>
                    <a:pt x="1344" y="1231"/>
                  </a:lnTo>
                  <a:lnTo>
                    <a:pt x="1456" y="1203"/>
                  </a:lnTo>
                  <a:close/>
                  <a:moveTo>
                    <a:pt x="1624" y="1203"/>
                  </a:moveTo>
                  <a:lnTo>
                    <a:pt x="1679" y="1287"/>
                  </a:lnTo>
                  <a:lnTo>
                    <a:pt x="1568" y="1315"/>
                  </a:lnTo>
                  <a:lnTo>
                    <a:pt x="1512" y="1203"/>
                  </a:lnTo>
                  <a:close/>
                  <a:moveTo>
                    <a:pt x="1707" y="1315"/>
                  </a:moveTo>
                  <a:lnTo>
                    <a:pt x="1791" y="1427"/>
                  </a:lnTo>
                  <a:lnTo>
                    <a:pt x="1735" y="1511"/>
                  </a:lnTo>
                  <a:lnTo>
                    <a:pt x="1652" y="1427"/>
                  </a:lnTo>
                  <a:lnTo>
                    <a:pt x="1707" y="1315"/>
                  </a:lnTo>
                  <a:close/>
                  <a:moveTo>
                    <a:pt x="1288" y="1371"/>
                  </a:moveTo>
                  <a:lnTo>
                    <a:pt x="1372" y="1455"/>
                  </a:lnTo>
                  <a:lnTo>
                    <a:pt x="1316" y="1567"/>
                  </a:lnTo>
                  <a:lnTo>
                    <a:pt x="1232" y="1483"/>
                  </a:lnTo>
                  <a:lnTo>
                    <a:pt x="1288" y="1371"/>
                  </a:lnTo>
                  <a:close/>
                  <a:moveTo>
                    <a:pt x="1456" y="1567"/>
                  </a:moveTo>
                  <a:lnTo>
                    <a:pt x="1512" y="1679"/>
                  </a:lnTo>
                  <a:lnTo>
                    <a:pt x="1400" y="1679"/>
                  </a:lnTo>
                  <a:lnTo>
                    <a:pt x="1316" y="1595"/>
                  </a:lnTo>
                  <a:lnTo>
                    <a:pt x="1456" y="1567"/>
                  </a:lnTo>
                  <a:close/>
                  <a:moveTo>
                    <a:pt x="1596" y="1539"/>
                  </a:moveTo>
                  <a:lnTo>
                    <a:pt x="1707" y="1567"/>
                  </a:lnTo>
                  <a:lnTo>
                    <a:pt x="1652" y="1679"/>
                  </a:lnTo>
                  <a:lnTo>
                    <a:pt x="1540" y="1679"/>
                  </a:lnTo>
                  <a:lnTo>
                    <a:pt x="1596" y="1539"/>
                  </a:lnTo>
                  <a:close/>
                  <a:moveTo>
                    <a:pt x="1791" y="0"/>
                  </a:moveTo>
                  <a:lnTo>
                    <a:pt x="1791" y="28"/>
                  </a:lnTo>
                  <a:lnTo>
                    <a:pt x="1791" y="84"/>
                  </a:lnTo>
                  <a:lnTo>
                    <a:pt x="1819" y="168"/>
                  </a:lnTo>
                  <a:lnTo>
                    <a:pt x="1959" y="364"/>
                  </a:lnTo>
                  <a:lnTo>
                    <a:pt x="1903" y="476"/>
                  </a:lnTo>
                  <a:lnTo>
                    <a:pt x="1763" y="336"/>
                  </a:lnTo>
                  <a:lnTo>
                    <a:pt x="1707" y="420"/>
                  </a:lnTo>
                  <a:lnTo>
                    <a:pt x="1847" y="588"/>
                  </a:lnTo>
                  <a:lnTo>
                    <a:pt x="1624" y="1091"/>
                  </a:lnTo>
                  <a:lnTo>
                    <a:pt x="1568" y="1091"/>
                  </a:lnTo>
                  <a:lnTo>
                    <a:pt x="1484" y="672"/>
                  </a:lnTo>
                  <a:lnTo>
                    <a:pt x="1512" y="644"/>
                  </a:lnTo>
                  <a:lnTo>
                    <a:pt x="1456" y="644"/>
                  </a:lnTo>
                  <a:lnTo>
                    <a:pt x="1428" y="672"/>
                  </a:lnTo>
                  <a:lnTo>
                    <a:pt x="1428" y="1119"/>
                  </a:lnTo>
                  <a:lnTo>
                    <a:pt x="1344" y="1119"/>
                  </a:lnTo>
                  <a:lnTo>
                    <a:pt x="1036" y="672"/>
                  </a:lnTo>
                  <a:lnTo>
                    <a:pt x="1148" y="476"/>
                  </a:lnTo>
                  <a:lnTo>
                    <a:pt x="1064" y="392"/>
                  </a:lnTo>
                  <a:lnTo>
                    <a:pt x="952" y="560"/>
                  </a:lnTo>
                  <a:lnTo>
                    <a:pt x="868" y="448"/>
                  </a:lnTo>
                  <a:lnTo>
                    <a:pt x="980" y="252"/>
                  </a:lnTo>
                  <a:lnTo>
                    <a:pt x="980" y="140"/>
                  </a:lnTo>
                  <a:lnTo>
                    <a:pt x="980" y="112"/>
                  </a:lnTo>
                  <a:lnTo>
                    <a:pt x="952" y="84"/>
                  </a:lnTo>
                  <a:lnTo>
                    <a:pt x="896" y="84"/>
                  </a:lnTo>
                  <a:lnTo>
                    <a:pt x="840" y="168"/>
                  </a:lnTo>
                  <a:lnTo>
                    <a:pt x="784" y="364"/>
                  </a:lnTo>
                  <a:lnTo>
                    <a:pt x="728" y="280"/>
                  </a:lnTo>
                  <a:lnTo>
                    <a:pt x="644" y="336"/>
                  </a:lnTo>
                  <a:lnTo>
                    <a:pt x="700" y="392"/>
                  </a:lnTo>
                  <a:lnTo>
                    <a:pt x="504" y="392"/>
                  </a:lnTo>
                  <a:lnTo>
                    <a:pt x="421" y="420"/>
                  </a:lnTo>
                  <a:lnTo>
                    <a:pt x="393" y="448"/>
                  </a:lnTo>
                  <a:lnTo>
                    <a:pt x="393" y="476"/>
                  </a:lnTo>
                  <a:lnTo>
                    <a:pt x="421" y="504"/>
                  </a:lnTo>
                  <a:lnTo>
                    <a:pt x="449" y="532"/>
                  </a:lnTo>
                  <a:lnTo>
                    <a:pt x="560" y="532"/>
                  </a:lnTo>
                  <a:lnTo>
                    <a:pt x="784" y="504"/>
                  </a:lnTo>
                  <a:lnTo>
                    <a:pt x="868" y="616"/>
                  </a:lnTo>
                  <a:lnTo>
                    <a:pt x="672" y="700"/>
                  </a:lnTo>
                  <a:lnTo>
                    <a:pt x="700" y="783"/>
                  </a:lnTo>
                  <a:lnTo>
                    <a:pt x="952" y="727"/>
                  </a:lnTo>
                  <a:lnTo>
                    <a:pt x="1260" y="1175"/>
                  </a:lnTo>
                  <a:lnTo>
                    <a:pt x="1232" y="1231"/>
                  </a:lnTo>
                  <a:lnTo>
                    <a:pt x="812" y="1091"/>
                  </a:lnTo>
                  <a:lnTo>
                    <a:pt x="784" y="1119"/>
                  </a:lnTo>
                  <a:lnTo>
                    <a:pt x="784" y="1147"/>
                  </a:lnTo>
                  <a:lnTo>
                    <a:pt x="784" y="1175"/>
                  </a:lnTo>
                  <a:lnTo>
                    <a:pt x="1176" y="1371"/>
                  </a:lnTo>
                  <a:lnTo>
                    <a:pt x="1120" y="1455"/>
                  </a:lnTo>
                  <a:lnTo>
                    <a:pt x="588" y="1511"/>
                  </a:lnTo>
                  <a:lnTo>
                    <a:pt x="449" y="1287"/>
                  </a:lnTo>
                  <a:lnTo>
                    <a:pt x="365" y="1343"/>
                  </a:lnTo>
                  <a:lnTo>
                    <a:pt x="449" y="1511"/>
                  </a:lnTo>
                  <a:lnTo>
                    <a:pt x="309" y="1539"/>
                  </a:lnTo>
                  <a:lnTo>
                    <a:pt x="197" y="1343"/>
                  </a:lnTo>
                  <a:lnTo>
                    <a:pt x="113" y="1259"/>
                  </a:lnTo>
                  <a:lnTo>
                    <a:pt x="29" y="1259"/>
                  </a:lnTo>
                  <a:lnTo>
                    <a:pt x="29" y="1287"/>
                  </a:lnTo>
                  <a:lnTo>
                    <a:pt x="1" y="1315"/>
                  </a:lnTo>
                  <a:lnTo>
                    <a:pt x="57" y="1399"/>
                  </a:lnTo>
                  <a:lnTo>
                    <a:pt x="197" y="1539"/>
                  </a:lnTo>
                  <a:lnTo>
                    <a:pt x="85" y="1539"/>
                  </a:lnTo>
                  <a:lnTo>
                    <a:pt x="85" y="1651"/>
                  </a:lnTo>
                  <a:lnTo>
                    <a:pt x="197" y="1623"/>
                  </a:lnTo>
                  <a:lnTo>
                    <a:pt x="85" y="1819"/>
                  </a:lnTo>
                  <a:lnTo>
                    <a:pt x="57" y="1902"/>
                  </a:lnTo>
                  <a:lnTo>
                    <a:pt x="85" y="1930"/>
                  </a:lnTo>
                  <a:lnTo>
                    <a:pt x="141" y="1930"/>
                  </a:lnTo>
                  <a:lnTo>
                    <a:pt x="169" y="1902"/>
                  </a:lnTo>
                  <a:lnTo>
                    <a:pt x="225" y="1819"/>
                  </a:lnTo>
                  <a:lnTo>
                    <a:pt x="309" y="1623"/>
                  </a:lnTo>
                  <a:lnTo>
                    <a:pt x="476" y="1595"/>
                  </a:lnTo>
                  <a:lnTo>
                    <a:pt x="421" y="1819"/>
                  </a:lnTo>
                  <a:lnTo>
                    <a:pt x="504" y="1847"/>
                  </a:lnTo>
                  <a:lnTo>
                    <a:pt x="616" y="1595"/>
                  </a:lnTo>
                  <a:lnTo>
                    <a:pt x="1148" y="1539"/>
                  </a:lnTo>
                  <a:lnTo>
                    <a:pt x="1176" y="1595"/>
                  </a:lnTo>
                  <a:lnTo>
                    <a:pt x="840" y="1847"/>
                  </a:lnTo>
                  <a:lnTo>
                    <a:pt x="868" y="1902"/>
                  </a:lnTo>
                  <a:lnTo>
                    <a:pt x="896" y="1930"/>
                  </a:lnTo>
                  <a:lnTo>
                    <a:pt x="896" y="1902"/>
                  </a:lnTo>
                  <a:lnTo>
                    <a:pt x="1260" y="1707"/>
                  </a:lnTo>
                  <a:lnTo>
                    <a:pt x="1316" y="1763"/>
                  </a:lnTo>
                  <a:lnTo>
                    <a:pt x="1092" y="2294"/>
                  </a:lnTo>
                  <a:lnTo>
                    <a:pt x="840" y="2294"/>
                  </a:lnTo>
                  <a:lnTo>
                    <a:pt x="840" y="2406"/>
                  </a:lnTo>
                  <a:lnTo>
                    <a:pt x="1036" y="2406"/>
                  </a:lnTo>
                  <a:lnTo>
                    <a:pt x="980" y="2546"/>
                  </a:lnTo>
                  <a:lnTo>
                    <a:pt x="728" y="2546"/>
                  </a:lnTo>
                  <a:lnTo>
                    <a:pt x="644" y="2574"/>
                  </a:lnTo>
                  <a:lnTo>
                    <a:pt x="616" y="2602"/>
                  </a:lnTo>
                  <a:lnTo>
                    <a:pt x="588" y="2630"/>
                  </a:lnTo>
                  <a:lnTo>
                    <a:pt x="588" y="2658"/>
                  </a:lnTo>
                  <a:lnTo>
                    <a:pt x="616" y="2686"/>
                  </a:lnTo>
                  <a:lnTo>
                    <a:pt x="700" y="2686"/>
                  </a:lnTo>
                  <a:lnTo>
                    <a:pt x="924" y="2658"/>
                  </a:lnTo>
                  <a:lnTo>
                    <a:pt x="868" y="2742"/>
                  </a:lnTo>
                  <a:lnTo>
                    <a:pt x="952" y="2770"/>
                  </a:lnTo>
                  <a:lnTo>
                    <a:pt x="1008" y="2686"/>
                  </a:lnTo>
                  <a:lnTo>
                    <a:pt x="1092" y="2882"/>
                  </a:lnTo>
                  <a:lnTo>
                    <a:pt x="1148" y="2938"/>
                  </a:lnTo>
                  <a:lnTo>
                    <a:pt x="1232" y="2938"/>
                  </a:lnTo>
                  <a:lnTo>
                    <a:pt x="1232" y="2882"/>
                  </a:lnTo>
                  <a:lnTo>
                    <a:pt x="1232" y="2854"/>
                  </a:lnTo>
                  <a:lnTo>
                    <a:pt x="1204" y="2770"/>
                  </a:lnTo>
                  <a:lnTo>
                    <a:pt x="1064" y="2574"/>
                  </a:lnTo>
                  <a:lnTo>
                    <a:pt x="1120" y="2434"/>
                  </a:lnTo>
                  <a:lnTo>
                    <a:pt x="1260" y="2602"/>
                  </a:lnTo>
                  <a:lnTo>
                    <a:pt x="1344" y="2518"/>
                  </a:lnTo>
                  <a:lnTo>
                    <a:pt x="1176" y="2322"/>
                  </a:lnTo>
                  <a:lnTo>
                    <a:pt x="1428" y="1791"/>
                  </a:lnTo>
                  <a:lnTo>
                    <a:pt x="1456" y="1791"/>
                  </a:lnTo>
                  <a:lnTo>
                    <a:pt x="1512" y="2210"/>
                  </a:lnTo>
                  <a:lnTo>
                    <a:pt x="1512" y="2238"/>
                  </a:lnTo>
                  <a:lnTo>
                    <a:pt x="1568" y="2238"/>
                  </a:lnTo>
                  <a:lnTo>
                    <a:pt x="1596" y="2210"/>
                  </a:lnTo>
                  <a:lnTo>
                    <a:pt x="1596" y="1791"/>
                  </a:lnTo>
                  <a:lnTo>
                    <a:pt x="1679" y="1763"/>
                  </a:lnTo>
                  <a:lnTo>
                    <a:pt x="2015" y="2238"/>
                  </a:lnTo>
                  <a:lnTo>
                    <a:pt x="1903" y="2462"/>
                  </a:lnTo>
                  <a:lnTo>
                    <a:pt x="1987" y="2518"/>
                  </a:lnTo>
                  <a:lnTo>
                    <a:pt x="2099" y="2350"/>
                  </a:lnTo>
                  <a:lnTo>
                    <a:pt x="2183" y="2462"/>
                  </a:lnTo>
                  <a:lnTo>
                    <a:pt x="2071" y="2686"/>
                  </a:lnTo>
                  <a:lnTo>
                    <a:pt x="2043" y="2770"/>
                  </a:lnTo>
                  <a:lnTo>
                    <a:pt x="2071" y="2826"/>
                  </a:lnTo>
                  <a:lnTo>
                    <a:pt x="2071" y="2854"/>
                  </a:lnTo>
                  <a:lnTo>
                    <a:pt x="2127" y="2854"/>
                  </a:lnTo>
                  <a:lnTo>
                    <a:pt x="2155" y="2826"/>
                  </a:lnTo>
                  <a:lnTo>
                    <a:pt x="2183" y="2770"/>
                  </a:lnTo>
                  <a:lnTo>
                    <a:pt x="2267" y="2574"/>
                  </a:lnTo>
                  <a:lnTo>
                    <a:pt x="2323" y="2658"/>
                  </a:lnTo>
                  <a:lnTo>
                    <a:pt x="2379" y="2602"/>
                  </a:lnTo>
                  <a:lnTo>
                    <a:pt x="2323" y="2518"/>
                  </a:lnTo>
                  <a:lnTo>
                    <a:pt x="2547" y="2518"/>
                  </a:lnTo>
                  <a:lnTo>
                    <a:pt x="2631" y="2490"/>
                  </a:lnTo>
                  <a:lnTo>
                    <a:pt x="2631" y="2462"/>
                  </a:lnTo>
                  <a:lnTo>
                    <a:pt x="2659" y="2434"/>
                  </a:lnTo>
                  <a:lnTo>
                    <a:pt x="2631" y="2406"/>
                  </a:lnTo>
                  <a:lnTo>
                    <a:pt x="2603" y="2406"/>
                  </a:lnTo>
                  <a:lnTo>
                    <a:pt x="2491" y="2378"/>
                  </a:lnTo>
                  <a:lnTo>
                    <a:pt x="2267" y="2406"/>
                  </a:lnTo>
                  <a:lnTo>
                    <a:pt x="2183" y="2294"/>
                  </a:lnTo>
                  <a:lnTo>
                    <a:pt x="2379" y="2238"/>
                  </a:lnTo>
                  <a:lnTo>
                    <a:pt x="2351" y="2154"/>
                  </a:lnTo>
                  <a:lnTo>
                    <a:pt x="2099" y="2182"/>
                  </a:lnTo>
                  <a:lnTo>
                    <a:pt x="1763" y="1707"/>
                  </a:lnTo>
                  <a:lnTo>
                    <a:pt x="1791" y="1651"/>
                  </a:lnTo>
                  <a:lnTo>
                    <a:pt x="2211" y="1791"/>
                  </a:lnTo>
                  <a:lnTo>
                    <a:pt x="2239" y="1763"/>
                  </a:lnTo>
                  <a:lnTo>
                    <a:pt x="2239" y="1707"/>
                  </a:lnTo>
                  <a:lnTo>
                    <a:pt x="1847" y="1511"/>
                  </a:lnTo>
                  <a:lnTo>
                    <a:pt x="1875" y="1483"/>
                  </a:lnTo>
                  <a:lnTo>
                    <a:pt x="2435" y="1427"/>
                  </a:lnTo>
                  <a:lnTo>
                    <a:pt x="2575" y="1651"/>
                  </a:lnTo>
                  <a:lnTo>
                    <a:pt x="2659" y="1595"/>
                  </a:lnTo>
                  <a:lnTo>
                    <a:pt x="2575" y="1399"/>
                  </a:lnTo>
                  <a:lnTo>
                    <a:pt x="2715" y="1399"/>
                  </a:lnTo>
                  <a:lnTo>
                    <a:pt x="2854" y="1595"/>
                  </a:lnTo>
                  <a:lnTo>
                    <a:pt x="2910" y="1651"/>
                  </a:lnTo>
                  <a:lnTo>
                    <a:pt x="2966" y="1679"/>
                  </a:lnTo>
                  <a:lnTo>
                    <a:pt x="2994" y="1651"/>
                  </a:lnTo>
                  <a:lnTo>
                    <a:pt x="3022" y="1651"/>
                  </a:lnTo>
                  <a:lnTo>
                    <a:pt x="3022" y="1623"/>
                  </a:lnTo>
                  <a:lnTo>
                    <a:pt x="2994" y="1539"/>
                  </a:lnTo>
                  <a:lnTo>
                    <a:pt x="2854" y="1371"/>
                  </a:lnTo>
                  <a:lnTo>
                    <a:pt x="2938" y="1371"/>
                  </a:lnTo>
                  <a:lnTo>
                    <a:pt x="2938" y="1287"/>
                  </a:lnTo>
                  <a:lnTo>
                    <a:pt x="2827" y="1287"/>
                  </a:lnTo>
                  <a:lnTo>
                    <a:pt x="2938" y="1119"/>
                  </a:lnTo>
                  <a:lnTo>
                    <a:pt x="2966" y="1035"/>
                  </a:lnTo>
                  <a:lnTo>
                    <a:pt x="2966" y="1007"/>
                  </a:lnTo>
                  <a:lnTo>
                    <a:pt x="2938" y="979"/>
                  </a:lnTo>
                  <a:lnTo>
                    <a:pt x="2882" y="979"/>
                  </a:lnTo>
                  <a:lnTo>
                    <a:pt x="2854" y="1007"/>
                  </a:lnTo>
                  <a:lnTo>
                    <a:pt x="2799" y="1091"/>
                  </a:lnTo>
                  <a:lnTo>
                    <a:pt x="2715" y="1287"/>
                  </a:lnTo>
                  <a:lnTo>
                    <a:pt x="2575" y="1315"/>
                  </a:lnTo>
                  <a:lnTo>
                    <a:pt x="2631" y="1119"/>
                  </a:lnTo>
                  <a:lnTo>
                    <a:pt x="2519" y="1091"/>
                  </a:lnTo>
                  <a:lnTo>
                    <a:pt x="2435" y="1315"/>
                  </a:lnTo>
                  <a:lnTo>
                    <a:pt x="1875" y="1371"/>
                  </a:lnTo>
                  <a:lnTo>
                    <a:pt x="1819" y="1315"/>
                  </a:lnTo>
                  <a:lnTo>
                    <a:pt x="2183" y="1035"/>
                  </a:lnTo>
                  <a:lnTo>
                    <a:pt x="2155" y="979"/>
                  </a:lnTo>
                  <a:lnTo>
                    <a:pt x="2127" y="951"/>
                  </a:lnTo>
                  <a:lnTo>
                    <a:pt x="2127" y="979"/>
                  </a:lnTo>
                  <a:lnTo>
                    <a:pt x="1735" y="1175"/>
                  </a:lnTo>
                  <a:lnTo>
                    <a:pt x="1707" y="1147"/>
                  </a:lnTo>
                  <a:lnTo>
                    <a:pt x="1931" y="644"/>
                  </a:lnTo>
                  <a:lnTo>
                    <a:pt x="2183" y="644"/>
                  </a:lnTo>
                  <a:lnTo>
                    <a:pt x="2211" y="532"/>
                  </a:lnTo>
                  <a:lnTo>
                    <a:pt x="1987" y="532"/>
                  </a:lnTo>
                  <a:lnTo>
                    <a:pt x="2043" y="392"/>
                  </a:lnTo>
                  <a:lnTo>
                    <a:pt x="2267" y="364"/>
                  </a:lnTo>
                  <a:lnTo>
                    <a:pt x="2379" y="336"/>
                  </a:lnTo>
                  <a:lnTo>
                    <a:pt x="2407" y="308"/>
                  </a:lnTo>
                  <a:lnTo>
                    <a:pt x="2435" y="280"/>
                  </a:lnTo>
                  <a:lnTo>
                    <a:pt x="2407" y="252"/>
                  </a:lnTo>
                  <a:lnTo>
                    <a:pt x="2379" y="252"/>
                  </a:lnTo>
                  <a:lnTo>
                    <a:pt x="2295" y="224"/>
                  </a:lnTo>
                  <a:lnTo>
                    <a:pt x="2099" y="252"/>
                  </a:lnTo>
                  <a:lnTo>
                    <a:pt x="2155" y="196"/>
                  </a:lnTo>
                  <a:lnTo>
                    <a:pt x="2071" y="140"/>
                  </a:lnTo>
                  <a:lnTo>
                    <a:pt x="2015" y="224"/>
                  </a:lnTo>
                  <a:lnTo>
                    <a:pt x="1931" y="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705095" y="2537791"/>
              <a:ext cx="239372" cy="234010"/>
            </a:xfrm>
            <a:custGeom>
              <a:avLst/>
              <a:gdLst/>
              <a:ahLst/>
              <a:cxnLst/>
              <a:rect l="l" t="t" r="r" b="b"/>
              <a:pathLst>
                <a:path w="3750" h="3666" extrusionOk="0">
                  <a:moveTo>
                    <a:pt x="2042" y="1539"/>
                  </a:moveTo>
                  <a:lnTo>
                    <a:pt x="2126" y="1679"/>
                  </a:lnTo>
                  <a:lnTo>
                    <a:pt x="1987" y="1679"/>
                  </a:lnTo>
                  <a:lnTo>
                    <a:pt x="1903" y="1539"/>
                  </a:lnTo>
                  <a:close/>
                  <a:moveTo>
                    <a:pt x="1875" y="1539"/>
                  </a:moveTo>
                  <a:lnTo>
                    <a:pt x="1819" y="1707"/>
                  </a:lnTo>
                  <a:lnTo>
                    <a:pt x="1651" y="1679"/>
                  </a:lnTo>
                  <a:lnTo>
                    <a:pt x="1707" y="1539"/>
                  </a:lnTo>
                  <a:close/>
                  <a:moveTo>
                    <a:pt x="2154" y="1707"/>
                  </a:moveTo>
                  <a:lnTo>
                    <a:pt x="2238" y="1819"/>
                  </a:lnTo>
                  <a:lnTo>
                    <a:pt x="2182" y="1959"/>
                  </a:lnTo>
                  <a:lnTo>
                    <a:pt x="2070" y="1847"/>
                  </a:lnTo>
                  <a:lnTo>
                    <a:pt x="2154" y="1707"/>
                  </a:lnTo>
                  <a:close/>
                  <a:moveTo>
                    <a:pt x="1623" y="1735"/>
                  </a:moveTo>
                  <a:lnTo>
                    <a:pt x="1735" y="1847"/>
                  </a:lnTo>
                  <a:lnTo>
                    <a:pt x="1651" y="1986"/>
                  </a:lnTo>
                  <a:lnTo>
                    <a:pt x="1567" y="1847"/>
                  </a:lnTo>
                  <a:lnTo>
                    <a:pt x="1623" y="1735"/>
                  </a:lnTo>
                  <a:close/>
                  <a:moveTo>
                    <a:pt x="1819" y="2014"/>
                  </a:moveTo>
                  <a:lnTo>
                    <a:pt x="1903" y="2126"/>
                  </a:lnTo>
                  <a:lnTo>
                    <a:pt x="1735" y="2126"/>
                  </a:lnTo>
                  <a:lnTo>
                    <a:pt x="1679" y="2014"/>
                  </a:lnTo>
                  <a:close/>
                  <a:moveTo>
                    <a:pt x="2014" y="1986"/>
                  </a:moveTo>
                  <a:lnTo>
                    <a:pt x="2154" y="2014"/>
                  </a:lnTo>
                  <a:lnTo>
                    <a:pt x="2070" y="2126"/>
                  </a:lnTo>
                  <a:lnTo>
                    <a:pt x="1959" y="2126"/>
                  </a:lnTo>
                  <a:lnTo>
                    <a:pt x="2014" y="1986"/>
                  </a:lnTo>
                  <a:close/>
                  <a:moveTo>
                    <a:pt x="2378" y="0"/>
                  </a:moveTo>
                  <a:lnTo>
                    <a:pt x="2322" y="28"/>
                  </a:lnTo>
                  <a:lnTo>
                    <a:pt x="2294" y="56"/>
                  </a:lnTo>
                  <a:lnTo>
                    <a:pt x="2294" y="112"/>
                  </a:lnTo>
                  <a:lnTo>
                    <a:pt x="2350" y="224"/>
                  </a:lnTo>
                  <a:lnTo>
                    <a:pt x="2518" y="476"/>
                  </a:lnTo>
                  <a:lnTo>
                    <a:pt x="2434" y="616"/>
                  </a:lnTo>
                  <a:lnTo>
                    <a:pt x="2238" y="420"/>
                  </a:lnTo>
                  <a:lnTo>
                    <a:pt x="2154" y="532"/>
                  </a:lnTo>
                  <a:lnTo>
                    <a:pt x="2350" y="784"/>
                  </a:lnTo>
                  <a:lnTo>
                    <a:pt x="2014" y="1399"/>
                  </a:lnTo>
                  <a:lnTo>
                    <a:pt x="1987" y="1399"/>
                  </a:lnTo>
                  <a:lnTo>
                    <a:pt x="1903" y="867"/>
                  </a:lnTo>
                  <a:lnTo>
                    <a:pt x="1819" y="867"/>
                  </a:lnTo>
                  <a:lnTo>
                    <a:pt x="1791" y="1399"/>
                  </a:lnTo>
                  <a:lnTo>
                    <a:pt x="1679" y="1427"/>
                  </a:lnTo>
                  <a:lnTo>
                    <a:pt x="1287" y="811"/>
                  </a:lnTo>
                  <a:lnTo>
                    <a:pt x="1455" y="560"/>
                  </a:lnTo>
                  <a:lnTo>
                    <a:pt x="1371" y="476"/>
                  </a:lnTo>
                  <a:lnTo>
                    <a:pt x="1203" y="672"/>
                  </a:lnTo>
                  <a:lnTo>
                    <a:pt x="1119" y="532"/>
                  </a:lnTo>
                  <a:lnTo>
                    <a:pt x="1259" y="280"/>
                  </a:lnTo>
                  <a:lnTo>
                    <a:pt x="1287" y="140"/>
                  </a:lnTo>
                  <a:lnTo>
                    <a:pt x="1287" y="112"/>
                  </a:lnTo>
                  <a:lnTo>
                    <a:pt x="1259" y="56"/>
                  </a:lnTo>
                  <a:lnTo>
                    <a:pt x="1175" y="56"/>
                  </a:lnTo>
                  <a:lnTo>
                    <a:pt x="1119" y="140"/>
                  </a:lnTo>
                  <a:lnTo>
                    <a:pt x="1063" y="280"/>
                  </a:lnTo>
                  <a:lnTo>
                    <a:pt x="1007" y="392"/>
                  </a:lnTo>
                  <a:lnTo>
                    <a:pt x="951" y="280"/>
                  </a:lnTo>
                  <a:lnTo>
                    <a:pt x="867" y="364"/>
                  </a:lnTo>
                  <a:lnTo>
                    <a:pt x="923" y="448"/>
                  </a:lnTo>
                  <a:lnTo>
                    <a:pt x="672" y="448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32" y="532"/>
                  </a:lnTo>
                  <a:lnTo>
                    <a:pt x="560" y="560"/>
                  </a:lnTo>
                  <a:lnTo>
                    <a:pt x="588" y="588"/>
                  </a:lnTo>
                  <a:lnTo>
                    <a:pt x="728" y="616"/>
                  </a:lnTo>
                  <a:lnTo>
                    <a:pt x="1007" y="588"/>
                  </a:lnTo>
                  <a:lnTo>
                    <a:pt x="1119" y="756"/>
                  </a:lnTo>
                  <a:lnTo>
                    <a:pt x="839" y="811"/>
                  </a:lnTo>
                  <a:lnTo>
                    <a:pt x="867" y="923"/>
                  </a:lnTo>
                  <a:lnTo>
                    <a:pt x="1203" y="895"/>
                  </a:lnTo>
                  <a:lnTo>
                    <a:pt x="1595" y="1511"/>
                  </a:lnTo>
                  <a:lnTo>
                    <a:pt x="1567" y="1567"/>
                  </a:lnTo>
                  <a:lnTo>
                    <a:pt x="1063" y="1343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07" y="1427"/>
                  </a:lnTo>
                  <a:lnTo>
                    <a:pt x="1035" y="1427"/>
                  </a:lnTo>
                  <a:lnTo>
                    <a:pt x="1483" y="1707"/>
                  </a:lnTo>
                  <a:lnTo>
                    <a:pt x="1427" y="1791"/>
                  </a:lnTo>
                  <a:lnTo>
                    <a:pt x="728" y="1847"/>
                  </a:lnTo>
                  <a:lnTo>
                    <a:pt x="560" y="1567"/>
                  </a:lnTo>
                  <a:lnTo>
                    <a:pt x="448" y="1595"/>
                  </a:lnTo>
                  <a:lnTo>
                    <a:pt x="532" y="1847"/>
                  </a:lnTo>
                  <a:lnTo>
                    <a:pt x="364" y="1847"/>
                  </a:lnTo>
                  <a:lnTo>
                    <a:pt x="224" y="1623"/>
                  </a:lnTo>
                  <a:lnTo>
                    <a:pt x="112" y="1511"/>
                  </a:lnTo>
                  <a:lnTo>
                    <a:pt x="84" y="1483"/>
                  </a:lnTo>
                  <a:lnTo>
                    <a:pt x="28" y="1511"/>
                  </a:lnTo>
                  <a:lnTo>
                    <a:pt x="0" y="1539"/>
                  </a:lnTo>
                  <a:lnTo>
                    <a:pt x="0" y="1567"/>
                  </a:lnTo>
                  <a:lnTo>
                    <a:pt x="28" y="1651"/>
                  </a:lnTo>
                  <a:lnTo>
                    <a:pt x="112" y="1763"/>
                  </a:lnTo>
                  <a:lnTo>
                    <a:pt x="196" y="1875"/>
                  </a:lnTo>
                  <a:lnTo>
                    <a:pt x="84" y="1875"/>
                  </a:lnTo>
                  <a:lnTo>
                    <a:pt x="84" y="1986"/>
                  </a:lnTo>
                  <a:lnTo>
                    <a:pt x="196" y="1986"/>
                  </a:lnTo>
                  <a:lnTo>
                    <a:pt x="140" y="2070"/>
                  </a:lnTo>
                  <a:lnTo>
                    <a:pt x="56" y="2182"/>
                  </a:lnTo>
                  <a:lnTo>
                    <a:pt x="28" y="2294"/>
                  </a:lnTo>
                  <a:lnTo>
                    <a:pt x="56" y="2350"/>
                  </a:lnTo>
                  <a:lnTo>
                    <a:pt x="84" y="2350"/>
                  </a:lnTo>
                  <a:lnTo>
                    <a:pt x="112" y="2378"/>
                  </a:lnTo>
                  <a:lnTo>
                    <a:pt x="168" y="2350"/>
                  </a:lnTo>
                  <a:lnTo>
                    <a:pt x="252" y="2238"/>
                  </a:lnTo>
                  <a:lnTo>
                    <a:pt x="364" y="1959"/>
                  </a:lnTo>
                  <a:lnTo>
                    <a:pt x="532" y="1959"/>
                  </a:lnTo>
                  <a:lnTo>
                    <a:pt x="476" y="2210"/>
                  </a:lnTo>
                  <a:lnTo>
                    <a:pt x="588" y="2238"/>
                  </a:lnTo>
                  <a:lnTo>
                    <a:pt x="700" y="1959"/>
                  </a:lnTo>
                  <a:lnTo>
                    <a:pt x="1455" y="1931"/>
                  </a:lnTo>
                  <a:lnTo>
                    <a:pt x="1511" y="2014"/>
                  </a:lnTo>
                  <a:lnTo>
                    <a:pt x="1063" y="2350"/>
                  </a:lnTo>
                  <a:lnTo>
                    <a:pt x="1091" y="2378"/>
                  </a:lnTo>
                  <a:lnTo>
                    <a:pt x="1119" y="2434"/>
                  </a:lnTo>
                  <a:lnTo>
                    <a:pt x="1119" y="2406"/>
                  </a:lnTo>
                  <a:lnTo>
                    <a:pt x="1595" y="2154"/>
                  </a:lnTo>
                  <a:lnTo>
                    <a:pt x="1623" y="2210"/>
                  </a:lnTo>
                  <a:lnTo>
                    <a:pt x="1287" y="2826"/>
                  </a:lnTo>
                  <a:lnTo>
                    <a:pt x="979" y="2826"/>
                  </a:lnTo>
                  <a:lnTo>
                    <a:pt x="951" y="2966"/>
                  </a:lnTo>
                  <a:lnTo>
                    <a:pt x="1203" y="2994"/>
                  </a:lnTo>
                  <a:lnTo>
                    <a:pt x="1147" y="3161"/>
                  </a:lnTo>
                  <a:lnTo>
                    <a:pt x="839" y="3161"/>
                  </a:lnTo>
                  <a:lnTo>
                    <a:pt x="728" y="3189"/>
                  </a:lnTo>
                  <a:lnTo>
                    <a:pt x="672" y="3217"/>
                  </a:lnTo>
                  <a:lnTo>
                    <a:pt x="672" y="3245"/>
                  </a:lnTo>
                  <a:lnTo>
                    <a:pt x="672" y="3301"/>
                  </a:lnTo>
                  <a:lnTo>
                    <a:pt x="700" y="3329"/>
                  </a:lnTo>
                  <a:lnTo>
                    <a:pt x="951" y="3329"/>
                  </a:lnTo>
                  <a:lnTo>
                    <a:pt x="1063" y="3301"/>
                  </a:lnTo>
                  <a:lnTo>
                    <a:pt x="1007" y="3413"/>
                  </a:lnTo>
                  <a:lnTo>
                    <a:pt x="1119" y="3469"/>
                  </a:lnTo>
                  <a:lnTo>
                    <a:pt x="1175" y="3357"/>
                  </a:lnTo>
                  <a:lnTo>
                    <a:pt x="1203" y="3469"/>
                  </a:lnTo>
                  <a:lnTo>
                    <a:pt x="1287" y="3581"/>
                  </a:lnTo>
                  <a:lnTo>
                    <a:pt x="1371" y="3665"/>
                  </a:lnTo>
                  <a:lnTo>
                    <a:pt x="1427" y="3665"/>
                  </a:lnTo>
                  <a:lnTo>
                    <a:pt x="1455" y="3609"/>
                  </a:lnTo>
                  <a:lnTo>
                    <a:pt x="1455" y="3553"/>
                  </a:lnTo>
                  <a:lnTo>
                    <a:pt x="1399" y="3441"/>
                  </a:lnTo>
                  <a:lnTo>
                    <a:pt x="1231" y="3189"/>
                  </a:lnTo>
                  <a:lnTo>
                    <a:pt x="1315" y="3050"/>
                  </a:lnTo>
                  <a:lnTo>
                    <a:pt x="1483" y="3245"/>
                  </a:lnTo>
                  <a:lnTo>
                    <a:pt x="1567" y="3134"/>
                  </a:lnTo>
                  <a:lnTo>
                    <a:pt x="1399" y="2910"/>
                  </a:lnTo>
                  <a:lnTo>
                    <a:pt x="1735" y="2266"/>
                  </a:lnTo>
                  <a:lnTo>
                    <a:pt x="1847" y="2266"/>
                  </a:lnTo>
                  <a:lnTo>
                    <a:pt x="1903" y="2826"/>
                  </a:lnTo>
                  <a:lnTo>
                    <a:pt x="2014" y="2826"/>
                  </a:lnTo>
                  <a:lnTo>
                    <a:pt x="1987" y="2798"/>
                  </a:lnTo>
                  <a:lnTo>
                    <a:pt x="2014" y="2266"/>
                  </a:lnTo>
                  <a:lnTo>
                    <a:pt x="2070" y="2266"/>
                  </a:lnTo>
                  <a:lnTo>
                    <a:pt x="2462" y="2826"/>
                  </a:lnTo>
                  <a:lnTo>
                    <a:pt x="2294" y="3106"/>
                  </a:lnTo>
                  <a:lnTo>
                    <a:pt x="2378" y="3189"/>
                  </a:lnTo>
                  <a:lnTo>
                    <a:pt x="2546" y="2966"/>
                  </a:lnTo>
                  <a:lnTo>
                    <a:pt x="2658" y="3134"/>
                  </a:lnTo>
                  <a:lnTo>
                    <a:pt x="2518" y="3385"/>
                  </a:lnTo>
                  <a:lnTo>
                    <a:pt x="2462" y="3497"/>
                  </a:lnTo>
                  <a:lnTo>
                    <a:pt x="2462" y="3553"/>
                  </a:lnTo>
                  <a:lnTo>
                    <a:pt x="2490" y="3581"/>
                  </a:lnTo>
                  <a:lnTo>
                    <a:pt x="2546" y="3609"/>
                  </a:lnTo>
                  <a:lnTo>
                    <a:pt x="2574" y="3581"/>
                  </a:lnTo>
                  <a:lnTo>
                    <a:pt x="2630" y="3497"/>
                  </a:lnTo>
                  <a:lnTo>
                    <a:pt x="2686" y="3385"/>
                  </a:lnTo>
                  <a:lnTo>
                    <a:pt x="2742" y="3273"/>
                  </a:lnTo>
                  <a:lnTo>
                    <a:pt x="2798" y="3357"/>
                  </a:lnTo>
                  <a:lnTo>
                    <a:pt x="2882" y="3301"/>
                  </a:lnTo>
                  <a:lnTo>
                    <a:pt x="2826" y="3217"/>
                  </a:lnTo>
                  <a:lnTo>
                    <a:pt x="3078" y="3217"/>
                  </a:lnTo>
                  <a:lnTo>
                    <a:pt x="3190" y="3189"/>
                  </a:lnTo>
                  <a:lnTo>
                    <a:pt x="3217" y="3161"/>
                  </a:lnTo>
                  <a:lnTo>
                    <a:pt x="3217" y="3134"/>
                  </a:lnTo>
                  <a:lnTo>
                    <a:pt x="3217" y="3078"/>
                  </a:lnTo>
                  <a:lnTo>
                    <a:pt x="3162" y="3050"/>
                  </a:lnTo>
                  <a:lnTo>
                    <a:pt x="3022" y="3050"/>
                  </a:lnTo>
                  <a:lnTo>
                    <a:pt x="2742" y="3078"/>
                  </a:lnTo>
                  <a:lnTo>
                    <a:pt x="2658" y="2910"/>
                  </a:lnTo>
                  <a:lnTo>
                    <a:pt x="2882" y="2854"/>
                  </a:lnTo>
                  <a:lnTo>
                    <a:pt x="2854" y="2742"/>
                  </a:lnTo>
                  <a:lnTo>
                    <a:pt x="2546" y="2770"/>
                  </a:lnTo>
                  <a:lnTo>
                    <a:pt x="2210" y="2210"/>
                  </a:lnTo>
                  <a:lnTo>
                    <a:pt x="2238" y="2126"/>
                  </a:lnTo>
                  <a:lnTo>
                    <a:pt x="2742" y="2350"/>
                  </a:lnTo>
                  <a:lnTo>
                    <a:pt x="2742" y="2378"/>
                  </a:lnTo>
                  <a:lnTo>
                    <a:pt x="2770" y="2322"/>
                  </a:lnTo>
                  <a:lnTo>
                    <a:pt x="2798" y="2266"/>
                  </a:lnTo>
                  <a:lnTo>
                    <a:pt x="2770" y="2266"/>
                  </a:lnTo>
                  <a:lnTo>
                    <a:pt x="2322" y="1959"/>
                  </a:lnTo>
                  <a:lnTo>
                    <a:pt x="2350" y="1875"/>
                  </a:lnTo>
                  <a:lnTo>
                    <a:pt x="3050" y="1847"/>
                  </a:lnTo>
                  <a:lnTo>
                    <a:pt x="3190" y="2098"/>
                  </a:lnTo>
                  <a:lnTo>
                    <a:pt x="3301" y="2070"/>
                  </a:lnTo>
                  <a:lnTo>
                    <a:pt x="3217" y="1847"/>
                  </a:lnTo>
                  <a:lnTo>
                    <a:pt x="3385" y="1819"/>
                  </a:lnTo>
                  <a:lnTo>
                    <a:pt x="3525" y="2070"/>
                  </a:lnTo>
                  <a:lnTo>
                    <a:pt x="3609" y="2182"/>
                  </a:lnTo>
                  <a:lnTo>
                    <a:pt x="3721" y="2182"/>
                  </a:lnTo>
                  <a:lnTo>
                    <a:pt x="3749" y="2154"/>
                  </a:lnTo>
                  <a:lnTo>
                    <a:pt x="3749" y="2126"/>
                  </a:lnTo>
                  <a:lnTo>
                    <a:pt x="3693" y="2014"/>
                  </a:lnTo>
                  <a:lnTo>
                    <a:pt x="3637" y="1903"/>
                  </a:lnTo>
                  <a:lnTo>
                    <a:pt x="3553" y="1819"/>
                  </a:lnTo>
                  <a:lnTo>
                    <a:pt x="3665" y="1819"/>
                  </a:lnTo>
                  <a:lnTo>
                    <a:pt x="3665" y="1707"/>
                  </a:lnTo>
                  <a:lnTo>
                    <a:pt x="3553" y="1707"/>
                  </a:lnTo>
                  <a:lnTo>
                    <a:pt x="3609" y="1595"/>
                  </a:lnTo>
                  <a:lnTo>
                    <a:pt x="3693" y="1483"/>
                  </a:lnTo>
                  <a:lnTo>
                    <a:pt x="3721" y="1371"/>
                  </a:lnTo>
                  <a:lnTo>
                    <a:pt x="3693" y="1343"/>
                  </a:lnTo>
                  <a:lnTo>
                    <a:pt x="3665" y="1315"/>
                  </a:lnTo>
                  <a:lnTo>
                    <a:pt x="3637" y="1315"/>
                  </a:lnTo>
                  <a:lnTo>
                    <a:pt x="3581" y="1343"/>
                  </a:lnTo>
                  <a:lnTo>
                    <a:pt x="3497" y="1455"/>
                  </a:lnTo>
                  <a:lnTo>
                    <a:pt x="3385" y="1707"/>
                  </a:lnTo>
                  <a:lnTo>
                    <a:pt x="3190" y="1707"/>
                  </a:lnTo>
                  <a:lnTo>
                    <a:pt x="3273" y="1455"/>
                  </a:lnTo>
                  <a:lnTo>
                    <a:pt x="3162" y="1427"/>
                  </a:lnTo>
                  <a:lnTo>
                    <a:pt x="3022" y="1735"/>
                  </a:lnTo>
                  <a:lnTo>
                    <a:pt x="2350" y="1763"/>
                  </a:lnTo>
                  <a:lnTo>
                    <a:pt x="2322" y="1679"/>
                  </a:lnTo>
                  <a:lnTo>
                    <a:pt x="2742" y="1343"/>
                  </a:lnTo>
                  <a:lnTo>
                    <a:pt x="2742" y="1287"/>
                  </a:lnTo>
                  <a:lnTo>
                    <a:pt x="2686" y="1259"/>
                  </a:lnTo>
                  <a:lnTo>
                    <a:pt x="2210" y="1539"/>
                  </a:lnTo>
                  <a:lnTo>
                    <a:pt x="2154" y="1427"/>
                  </a:lnTo>
                  <a:lnTo>
                    <a:pt x="2462" y="839"/>
                  </a:lnTo>
                  <a:lnTo>
                    <a:pt x="2770" y="839"/>
                  </a:lnTo>
                  <a:lnTo>
                    <a:pt x="2798" y="700"/>
                  </a:lnTo>
                  <a:lnTo>
                    <a:pt x="2546" y="672"/>
                  </a:lnTo>
                  <a:lnTo>
                    <a:pt x="2630" y="532"/>
                  </a:lnTo>
                  <a:lnTo>
                    <a:pt x="2910" y="532"/>
                  </a:lnTo>
                  <a:lnTo>
                    <a:pt x="3050" y="476"/>
                  </a:lnTo>
                  <a:lnTo>
                    <a:pt x="3078" y="448"/>
                  </a:lnTo>
                  <a:lnTo>
                    <a:pt x="3106" y="420"/>
                  </a:lnTo>
                  <a:lnTo>
                    <a:pt x="3078" y="392"/>
                  </a:lnTo>
                  <a:lnTo>
                    <a:pt x="3050" y="364"/>
                  </a:lnTo>
                  <a:lnTo>
                    <a:pt x="2938" y="336"/>
                  </a:lnTo>
                  <a:lnTo>
                    <a:pt x="2826" y="364"/>
                  </a:lnTo>
                  <a:lnTo>
                    <a:pt x="2686" y="364"/>
                  </a:lnTo>
                  <a:lnTo>
                    <a:pt x="2742" y="280"/>
                  </a:lnTo>
                  <a:lnTo>
                    <a:pt x="2658" y="224"/>
                  </a:lnTo>
                  <a:lnTo>
                    <a:pt x="2602" y="308"/>
                  </a:lnTo>
                  <a:lnTo>
                    <a:pt x="2546" y="196"/>
                  </a:lnTo>
                  <a:lnTo>
                    <a:pt x="2490" y="84"/>
                  </a:lnTo>
                  <a:lnTo>
                    <a:pt x="2406" y="2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4049656" y="3332445"/>
              <a:ext cx="317886" cy="310800"/>
            </a:xfrm>
            <a:custGeom>
              <a:avLst/>
              <a:gdLst/>
              <a:ahLst/>
              <a:cxnLst/>
              <a:rect l="l" t="t" r="r" b="b"/>
              <a:pathLst>
                <a:path w="4980" h="4869" extrusionOk="0">
                  <a:moveTo>
                    <a:pt x="2462" y="2015"/>
                  </a:moveTo>
                  <a:lnTo>
                    <a:pt x="2406" y="2183"/>
                  </a:lnTo>
                  <a:lnTo>
                    <a:pt x="2182" y="2183"/>
                  </a:lnTo>
                  <a:lnTo>
                    <a:pt x="2266" y="2015"/>
                  </a:lnTo>
                  <a:close/>
                  <a:moveTo>
                    <a:pt x="2714" y="1987"/>
                  </a:moveTo>
                  <a:lnTo>
                    <a:pt x="2826" y="2155"/>
                  </a:lnTo>
                  <a:lnTo>
                    <a:pt x="2630" y="2183"/>
                  </a:lnTo>
                  <a:lnTo>
                    <a:pt x="2546" y="1987"/>
                  </a:lnTo>
                  <a:close/>
                  <a:moveTo>
                    <a:pt x="2854" y="2211"/>
                  </a:moveTo>
                  <a:lnTo>
                    <a:pt x="2966" y="2379"/>
                  </a:lnTo>
                  <a:lnTo>
                    <a:pt x="2882" y="2518"/>
                  </a:lnTo>
                  <a:lnTo>
                    <a:pt x="2770" y="2379"/>
                  </a:lnTo>
                  <a:lnTo>
                    <a:pt x="2854" y="2211"/>
                  </a:lnTo>
                  <a:close/>
                  <a:moveTo>
                    <a:pt x="2154" y="2239"/>
                  </a:moveTo>
                  <a:lnTo>
                    <a:pt x="2294" y="2407"/>
                  </a:lnTo>
                  <a:lnTo>
                    <a:pt x="2154" y="2574"/>
                  </a:lnTo>
                  <a:lnTo>
                    <a:pt x="2070" y="2407"/>
                  </a:lnTo>
                  <a:lnTo>
                    <a:pt x="2154" y="2239"/>
                  </a:lnTo>
                  <a:close/>
                  <a:moveTo>
                    <a:pt x="2658" y="2574"/>
                  </a:moveTo>
                  <a:lnTo>
                    <a:pt x="2854" y="2602"/>
                  </a:lnTo>
                  <a:lnTo>
                    <a:pt x="2742" y="2770"/>
                  </a:lnTo>
                  <a:lnTo>
                    <a:pt x="2574" y="2770"/>
                  </a:lnTo>
                  <a:lnTo>
                    <a:pt x="2658" y="2574"/>
                  </a:lnTo>
                  <a:close/>
                  <a:moveTo>
                    <a:pt x="2406" y="2602"/>
                  </a:moveTo>
                  <a:lnTo>
                    <a:pt x="2518" y="2798"/>
                  </a:lnTo>
                  <a:lnTo>
                    <a:pt x="2294" y="2798"/>
                  </a:lnTo>
                  <a:lnTo>
                    <a:pt x="2210" y="2630"/>
                  </a:lnTo>
                  <a:lnTo>
                    <a:pt x="2406" y="2602"/>
                  </a:lnTo>
                  <a:close/>
                  <a:moveTo>
                    <a:pt x="3134" y="1"/>
                  </a:moveTo>
                  <a:lnTo>
                    <a:pt x="3106" y="29"/>
                  </a:lnTo>
                  <a:lnTo>
                    <a:pt x="3078" y="57"/>
                  </a:lnTo>
                  <a:lnTo>
                    <a:pt x="3050" y="141"/>
                  </a:lnTo>
                  <a:lnTo>
                    <a:pt x="3134" y="308"/>
                  </a:lnTo>
                  <a:lnTo>
                    <a:pt x="3245" y="476"/>
                  </a:lnTo>
                  <a:lnTo>
                    <a:pt x="3357" y="616"/>
                  </a:lnTo>
                  <a:lnTo>
                    <a:pt x="3245" y="812"/>
                  </a:lnTo>
                  <a:lnTo>
                    <a:pt x="2994" y="560"/>
                  </a:lnTo>
                  <a:lnTo>
                    <a:pt x="2882" y="672"/>
                  </a:lnTo>
                  <a:lnTo>
                    <a:pt x="3134" y="1036"/>
                  </a:lnTo>
                  <a:lnTo>
                    <a:pt x="2714" y="1819"/>
                  </a:lnTo>
                  <a:lnTo>
                    <a:pt x="2602" y="1819"/>
                  </a:lnTo>
                  <a:lnTo>
                    <a:pt x="2490" y="1092"/>
                  </a:lnTo>
                  <a:lnTo>
                    <a:pt x="2350" y="1092"/>
                  </a:lnTo>
                  <a:lnTo>
                    <a:pt x="2378" y="1120"/>
                  </a:lnTo>
                  <a:lnTo>
                    <a:pt x="2378" y="1819"/>
                  </a:lnTo>
                  <a:lnTo>
                    <a:pt x="2210" y="1819"/>
                  </a:lnTo>
                  <a:lnTo>
                    <a:pt x="1735" y="1064"/>
                  </a:lnTo>
                  <a:lnTo>
                    <a:pt x="1931" y="728"/>
                  </a:lnTo>
                  <a:lnTo>
                    <a:pt x="1819" y="616"/>
                  </a:lnTo>
                  <a:lnTo>
                    <a:pt x="1595" y="868"/>
                  </a:lnTo>
                  <a:lnTo>
                    <a:pt x="1483" y="700"/>
                  </a:lnTo>
                  <a:lnTo>
                    <a:pt x="1567" y="532"/>
                  </a:lnTo>
                  <a:lnTo>
                    <a:pt x="1651" y="364"/>
                  </a:lnTo>
                  <a:lnTo>
                    <a:pt x="1707" y="196"/>
                  </a:lnTo>
                  <a:lnTo>
                    <a:pt x="1707" y="113"/>
                  </a:lnTo>
                  <a:lnTo>
                    <a:pt x="1679" y="85"/>
                  </a:lnTo>
                  <a:lnTo>
                    <a:pt x="1623" y="57"/>
                  </a:lnTo>
                  <a:lnTo>
                    <a:pt x="1567" y="85"/>
                  </a:lnTo>
                  <a:lnTo>
                    <a:pt x="1483" y="196"/>
                  </a:lnTo>
                  <a:lnTo>
                    <a:pt x="1399" y="364"/>
                  </a:lnTo>
                  <a:lnTo>
                    <a:pt x="1343" y="504"/>
                  </a:lnTo>
                  <a:lnTo>
                    <a:pt x="1259" y="364"/>
                  </a:lnTo>
                  <a:lnTo>
                    <a:pt x="1147" y="448"/>
                  </a:lnTo>
                  <a:lnTo>
                    <a:pt x="1231" y="588"/>
                  </a:lnTo>
                  <a:lnTo>
                    <a:pt x="1231" y="588"/>
                  </a:lnTo>
                  <a:lnTo>
                    <a:pt x="1063" y="560"/>
                  </a:lnTo>
                  <a:lnTo>
                    <a:pt x="895" y="560"/>
                  </a:lnTo>
                  <a:lnTo>
                    <a:pt x="756" y="616"/>
                  </a:lnTo>
                  <a:lnTo>
                    <a:pt x="700" y="644"/>
                  </a:lnTo>
                  <a:lnTo>
                    <a:pt x="700" y="700"/>
                  </a:lnTo>
                  <a:lnTo>
                    <a:pt x="728" y="756"/>
                  </a:lnTo>
                  <a:lnTo>
                    <a:pt x="784" y="784"/>
                  </a:lnTo>
                  <a:lnTo>
                    <a:pt x="979" y="812"/>
                  </a:lnTo>
                  <a:lnTo>
                    <a:pt x="1175" y="784"/>
                  </a:lnTo>
                  <a:lnTo>
                    <a:pt x="1343" y="784"/>
                  </a:lnTo>
                  <a:lnTo>
                    <a:pt x="1483" y="980"/>
                  </a:lnTo>
                  <a:lnTo>
                    <a:pt x="1119" y="1064"/>
                  </a:lnTo>
                  <a:lnTo>
                    <a:pt x="1175" y="1204"/>
                  </a:lnTo>
                  <a:lnTo>
                    <a:pt x="1595" y="1176"/>
                  </a:lnTo>
                  <a:lnTo>
                    <a:pt x="2098" y="1959"/>
                  </a:lnTo>
                  <a:lnTo>
                    <a:pt x="2070" y="2015"/>
                  </a:lnTo>
                  <a:lnTo>
                    <a:pt x="1399" y="1735"/>
                  </a:lnTo>
                  <a:lnTo>
                    <a:pt x="1399" y="1707"/>
                  </a:lnTo>
                  <a:lnTo>
                    <a:pt x="1371" y="1791"/>
                  </a:lnTo>
                  <a:lnTo>
                    <a:pt x="1343" y="1847"/>
                  </a:lnTo>
                  <a:lnTo>
                    <a:pt x="1959" y="2239"/>
                  </a:lnTo>
                  <a:lnTo>
                    <a:pt x="1875" y="2351"/>
                  </a:lnTo>
                  <a:lnTo>
                    <a:pt x="923" y="2407"/>
                  </a:lnTo>
                  <a:lnTo>
                    <a:pt x="728" y="2043"/>
                  </a:lnTo>
                  <a:lnTo>
                    <a:pt x="588" y="2099"/>
                  </a:lnTo>
                  <a:lnTo>
                    <a:pt x="700" y="2407"/>
                  </a:lnTo>
                  <a:lnTo>
                    <a:pt x="476" y="2435"/>
                  </a:lnTo>
                  <a:lnTo>
                    <a:pt x="392" y="2267"/>
                  </a:lnTo>
                  <a:lnTo>
                    <a:pt x="280" y="2099"/>
                  </a:lnTo>
                  <a:lnTo>
                    <a:pt x="168" y="1959"/>
                  </a:lnTo>
                  <a:lnTo>
                    <a:pt x="112" y="1931"/>
                  </a:lnTo>
                  <a:lnTo>
                    <a:pt x="56" y="1959"/>
                  </a:lnTo>
                  <a:lnTo>
                    <a:pt x="0" y="1987"/>
                  </a:lnTo>
                  <a:lnTo>
                    <a:pt x="0" y="2043"/>
                  </a:lnTo>
                  <a:lnTo>
                    <a:pt x="56" y="2183"/>
                  </a:lnTo>
                  <a:lnTo>
                    <a:pt x="140" y="2323"/>
                  </a:lnTo>
                  <a:lnTo>
                    <a:pt x="252" y="2435"/>
                  </a:lnTo>
                  <a:lnTo>
                    <a:pt x="112" y="2463"/>
                  </a:lnTo>
                  <a:lnTo>
                    <a:pt x="112" y="2602"/>
                  </a:lnTo>
                  <a:lnTo>
                    <a:pt x="252" y="2602"/>
                  </a:lnTo>
                  <a:lnTo>
                    <a:pt x="168" y="2714"/>
                  </a:lnTo>
                  <a:lnTo>
                    <a:pt x="84" y="2882"/>
                  </a:lnTo>
                  <a:lnTo>
                    <a:pt x="56" y="3022"/>
                  </a:lnTo>
                  <a:lnTo>
                    <a:pt x="56" y="3078"/>
                  </a:lnTo>
                  <a:lnTo>
                    <a:pt x="112" y="3106"/>
                  </a:lnTo>
                  <a:lnTo>
                    <a:pt x="168" y="3106"/>
                  </a:lnTo>
                  <a:lnTo>
                    <a:pt x="224" y="3078"/>
                  </a:lnTo>
                  <a:lnTo>
                    <a:pt x="336" y="2938"/>
                  </a:lnTo>
                  <a:lnTo>
                    <a:pt x="420" y="2742"/>
                  </a:lnTo>
                  <a:lnTo>
                    <a:pt x="476" y="2574"/>
                  </a:lnTo>
                  <a:lnTo>
                    <a:pt x="728" y="2574"/>
                  </a:lnTo>
                  <a:lnTo>
                    <a:pt x="616" y="2910"/>
                  </a:lnTo>
                  <a:lnTo>
                    <a:pt x="784" y="2966"/>
                  </a:lnTo>
                  <a:lnTo>
                    <a:pt x="951" y="2574"/>
                  </a:lnTo>
                  <a:lnTo>
                    <a:pt x="1903" y="2518"/>
                  </a:lnTo>
                  <a:lnTo>
                    <a:pt x="1959" y="2602"/>
                  </a:lnTo>
                  <a:lnTo>
                    <a:pt x="1371" y="2994"/>
                  </a:lnTo>
                  <a:lnTo>
                    <a:pt x="1371" y="3022"/>
                  </a:lnTo>
                  <a:lnTo>
                    <a:pt x="1399" y="3078"/>
                  </a:lnTo>
                  <a:lnTo>
                    <a:pt x="1427" y="3134"/>
                  </a:lnTo>
                  <a:lnTo>
                    <a:pt x="1455" y="3134"/>
                  </a:lnTo>
                  <a:lnTo>
                    <a:pt x="1455" y="3106"/>
                  </a:lnTo>
                  <a:lnTo>
                    <a:pt x="2098" y="2798"/>
                  </a:lnTo>
                  <a:lnTo>
                    <a:pt x="2154" y="2910"/>
                  </a:lnTo>
                  <a:lnTo>
                    <a:pt x="1707" y="3749"/>
                  </a:lnTo>
                  <a:lnTo>
                    <a:pt x="1287" y="3749"/>
                  </a:lnTo>
                  <a:lnTo>
                    <a:pt x="1259" y="3917"/>
                  </a:lnTo>
                  <a:lnTo>
                    <a:pt x="1623" y="3973"/>
                  </a:lnTo>
                  <a:lnTo>
                    <a:pt x="1511" y="4169"/>
                  </a:lnTo>
                  <a:lnTo>
                    <a:pt x="1119" y="4169"/>
                  </a:lnTo>
                  <a:lnTo>
                    <a:pt x="951" y="4225"/>
                  </a:lnTo>
                  <a:lnTo>
                    <a:pt x="895" y="4253"/>
                  </a:lnTo>
                  <a:lnTo>
                    <a:pt x="867" y="4309"/>
                  </a:lnTo>
                  <a:lnTo>
                    <a:pt x="895" y="4365"/>
                  </a:lnTo>
                  <a:lnTo>
                    <a:pt x="923" y="4393"/>
                  </a:lnTo>
                  <a:lnTo>
                    <a:pt x="1063" y="4421"/>
                  </a:lnTo>
                  <a:lnTo>
                    <a:pt x="1231" y="4393"/>
                  </a:lnTo>
                  <a:lnTo>
                    <a:pt x="1399" y="4365"/>
                  </a:lnTo>
                  <a:lnTo>
                    <a:pt x="1399" y="4365"/>
                  </a:lnTo>
                  <a:lnTo>
                    <a:pt x="1343" y="4505"/>
                  </a:lnTo>
                  <a:lnTo>
                    <a:pt x="1455" y="4589"/>
                  </a:lnTo>
                  <a:lnTo>
                    <a:pt x="1539" y="4449"/>
                  </a:lnTo>
                  <a:lnTo>
                    <a:pt x="1623" y="4589"/>
                  </a:lnTo>
                  <a:lnTo>
                    <a:pt x="1707" y="4729"/>
                  </a:lnTo>
                  <a:lnTo>
                    <a:pt x="1791" y="4841"/>
                  </a:lnTo>
                  <a:lnTo>
                    <a:pt x="1847" y="4868"/>
                  </a:lnTo>
                  <a:lnTo>
                    <a:pt x="1903" y="4841"/>
                  </a:lnTo>
                  <a:lnTo>
                    <a:pt x="1931" y="4785"/>
                  </a:lnTo>
                  <a:lnTo>
                    <a:pt x="1931" y="4729"/>
                  </a:lnTo>
                  <a:lnTo>
                    <a:pt x="1875" y="4561"/>
                  </a:lnTo>
                  <a:lnTo>
                    <a:pt x="1763" y="4393"/>
                  </a:lnTo>
                  <a:lnTo>
                    <a:pt x="1651" y="4253"/>
                  </a:lnTo>
                  <a:lnTo>
                    <a:pt x="1763" y="4029"/>
                  </a:lnTo>
                  <a:lnTo>
                    <a:pt x="1986" y="4281"/>
                  </a:lnTo>
                  <a:lnTo>
                    <a:pt x="2098" y="4169"/>
                  </a:lnTo>
                  <a:lnTo>
                    <a:pt x="1847" y="3833"/>
                  </a:lnTo>
                  <a:lnTo>
                    <a:pt x="2322" y="2966"/>
                  </a:lnTo>
                  <a:lnTo>
                    <a:pt x="2434" y="2966"/>
                  </a:lnTo>
                  <a:lnTo>
                    <a:pt x="2546" y="3693"/>
                  </a:lnTo>
                  <a:lnTo>
                    <a:pt x="2686" y="3693"/>
                  </a:lnTo>
                  <a:lnTo>
                    <a:pt x="2658" y="3666"/>
                  </a:lnTo>
                  <a:lnTo>
                    <a:pt x="2686" y="2966"/>
                  </a:lnTo>
                  <a:lnTo>
                    <a:pt x="2742" y="2966"/>
                  </a:lnTo>
                  <a:lnTo>
                    <a:pt x="3245" y="3749"/>
                  </a:lnTo>
                  <a:lnTo>
                    <a:pt x="3050" y="4113"/>
                  </a:lnTo>
                  <a:lnTo>
                    <a:pt x="3161" y="4225"/>
                  </a:lnTo>
                  <a:lnTo>
                    <a:pt x="3385" y="3945"/>
                  </a:lnTo>
                  <a:lnTo>
                    <a:pt x="3525" y="4141"/>
                  </a:lnTo>
                  <a:lnTo>
                    <a:pt x="3413" y="4309"/>
                  </a:lnTo>
                  <a:lnTo>
                    <a:pt x="3329" y="4477"/>
                  </a:lnTo>
                  <a:lnTo>
                    <a:pt x="3273" y="4645"/>
                  </a:lnTo>
                  <a:lnTo>
                    <a:pt x="3273" y="4701"/>
                  </a:lnTo>
                  <a:lnTo>
                    <a:pt x="3329" y="4757"/>
                  </a:lnTo>
                  <a:lnTo>
                    <a:pt x="3357" y="4785"/>
                  </a:lnTo>
                  <a:lnTo>
                    <a:pt x="3413" y="4757"/>
                  </a:lnTo>
                  <a:lnTo>
                    <a:pt x="3497" y="4645"/>
                  </a:lnTo>
                  <a:lnTo>
                    <a:pt x="3581" y="4477"/>
                  </a:lnTo>
                  <a:lnTo>
                    <a:pt x="3637" y="4337"/>
                  </a:lnTo>
                  <a:lnTo>
                    <a:pt x="3721" y="4449"/>
                  </a:lnTo>
                  <a:lnTo>
                    <a:pt x="3833" y="4393"/>
                  </a:lnTo>
                  <a:lnTo>
                    <a:pt x="3749" y="4253"/>
                  </a:lnTo>
                  <a:lnTo>
                    <a:pt x="4113" y="4253"/>
                  </a:lnTo>
                  <a:lnTo>
                    <a:pt x="4253" y="4225"/>
                  </a:lnTo>
                  <a:lnTo>
                    <a:pt x="4281" y="4197"/>
                  </a:lnTo>
                  <a:lnTo>
                    <a:pt x="4281" y="4141"/>
                  </a:lnTo>
                  <a:lnTo>
                    <a:pt x="4253" y="4085"/>
                  </a:lnTo>
                  <a:lnTo>
                    <a:pt x="4197" y="4057"/>
                  </a:lnTo>
                  <a:lnTo>
                    <a:pt x="4029" y="4029"/>
                  </a:lnTo>
                  <a:lnTo>
                    <a:pt x="3805" y="4029"/>
                  </a:lnTo>
                  <a:lnTo>
                    <a:pt x="3637" y="4057"/>
                  </a:lnTo>
                  <a:lnTo>
                    <a:pt x="3525" y="3861"/>
                  </a:lnTo>
                  <a:lnTo>
                    <a:pt x="3833" y="3777"/>
                  </a:lnTo>
                  <a:lnTo>
                    <a:pt x="3805" y="3638"/>
                  </a:lnTo>
                  <a:lnTo>
                    <a:pt x="3385" y="3666"/>
                  </a:lnTo>
                  <a:lnTo>
                    <a:pt x="2910" y="2882"/>
                  </a:lnTo>
                  <a:lnTo>
                    <a:pt x="2966" y="2770"/>
                  </a:lnTo>
                  <a:lnTo>
                    <a:pt x="3637" y="3050"/>
                  </a:lnTo>
                  <a:lnTo>
                    <a:pt x="3693" y="2994"/>
                  </a:lnTo>
                  <a:lnTo>
                    <a:pt x="3693" y="2938"/>
                  </a:lnTo>
                  <a:lnTo>
                    <a:pt x="3078" y="2546"/>
                  </a:lnTo>
                  <a:lnTo>
                    <a:pt x="3106" y="2463"/>
                  </a:lnTo>
                  <a:lnTo>
                    <a:pt x="4029" y="2407"/>
                  </a:lnTo>
                  <a:lnTo>
                    <a:pt x="4225" y="2798"/>
                  </a:lnTo>
                  <a:lnTo>
                    <a:pt x="4392" y="2742"/>
                  </a:lnTo>
                  <a:lnTo>
                    <a:pt x="4253" y="2407"/>
                  </a:lnTo>
                  <a:lnTo>
                    <a:pt x="4504" y="2407"/>
                  </a:lnTo>
                  <a:lnTo>
                    <a:pt x="4588" y="2546"/>
                  </a:lnTo>
                  <a:lnTo>
                    <a:pt x="4672" y="2714"/>
                  </a:lnTo>
                  <a:lnTo>
                    <a:pt x="4812" y="2854"/>
                  </a:lnTo>
                  <a:lnTo>
                    <a:pt x="4868" y="2882"/>
                  </a:lnTo>
                  <a:lnTo>
                    <a:pt x="4924" y="2854"/>
                  </a:lnTo>
                  <a:lnTo>
                    <a:pt x="4952" y="2826"/>
                  </a:lnTo>
                  <a:lnTo>
                    <a:pt x="4980" y="2770"/>
                  </a:lnTo>
                  <a:lnTo>
                    <a:pt x="4924" y="2658"/>
                  </a:lnTo>
                  <a:lnTo>
                    <a:pt x="4812" y="2491"/>
                  </a:lnTo>
                  <a:lnTo>
                    <a:pt x="4728" y="2379"/>
                  </a:lnTo>
                  <a:lnTo>
                    <a:pt x="4868" y="2379"/>
                  </a:lnTo>
                  <a:lnTo>
                    <a:pt x="4868" y="2211"/>
                  </a:lnTo>
                  <a:lnTo>
                    <a:pt x="4700" y="2239"/>
                  </a:lnTo>
                  <a:lnTo>
                    <a:pt x="4700" y="2239"/>
                  </a:lnTo>
                  <a:lnTo>
                    <a:pt x="4784" y="2099"/>
                  </a:lnTo>
                  <a:lnTo>
                    <a:pt x="4896" y="1931"/>
                  </a:lnTo>
                  <a:lnTo>
                    <a:pt x="4924" y="1791"/>
                  </a:lnTo>
                  <a:lnTo>
                    <a:pt x="4924" y="1763"/>
                  </a:lnTo>
                  <a:lnTo>
                    <a:pt x="4868" y="1707"/>
                  </a:lnTo>
                  <a:lnTo>
                    <a:pt x="4812" y="1707"/>
                  </a:lnTo>
                  <a:lnTo>
                    <a:pt x="4756" y="1763"/>
                  </a:lnTo>
                  <a:lnTo>
                    <a:pt x="4644" y="1903"/>
                  </a:lnTo>
                  <a:lnTo>
                    <a:pt x="4560" y="2071"/>
                  </a:lnTo>
                  <a:lnTo>
                    <a:pt x="4476" y="2239"/>
                  </a:lnTo>
                  <a:lnTo>
                    <a:pt x="4253" y="2239"/>
                  </a:lnTo>
                  <a:lnTo>
                    <a:pt x="4336" y="1931"/>
                  </a:lnTo>
                  <a:lnTo>
                    <a:pt x="4197" y="1875"/>
                  </a:lnTo>
                  <a:lnTo>
                    <a:pt x="4029" y="2267"/>
                  </a:lnTo>
                  <a:lnTo>
                    <a:pt x="3134" y="2295"/>
                  </a:lnTo>
                  <a:lnTo>
                    <a:pt x="3078" y="2211"/>
                  </a:lnTo>
                  <a:lnTo>
                    <a:pt x="3665" y="1763"/>
                  </a:lnTo>
                  <a:lnTo>
                    <a:pt x="3693" y="1791"/>
                  </a:lnTo>
                  <a:lnTo>
                    <a:pt x="3693" y="1763"/>
                  </a:lnTo>
                  <a:lnTo>
                    <a:pt x="3637" y="1707"/>
                  </a:lnTo>
                  <a:lnTo>
                    <a:pt x="3609" y="1651"/>
                  </a:lnTo>
                  <a:lnTo>
                    <a:pt x="3581" y="1651"/>
                  </a:lnTo>
                  <a:lnTo>
                    <a:pt x="3581" y="1679"/>
                  </a:lnTo>
                  <a:lnTo>
                    <a:pt x="2938" y="1987"/>
                  </a:lnTo>
                  <a:lnTo>
                    <a:pt x="2882" y="1903"/>
                  </a:lnTo>
                  <a:lnTo>
                    <a:pt x="3273" y="1092"/>
                  </a:lnTo>
                  <a:lnTo>
                    <a:pt x="3665" y="1092"/>
                  </a:lnTo>
                  <a:lnTo>
                    <a:pt x="3693" y="924"/>
                  </a:lnTo>
                  <a:lnTo>
                    <a:pt x="3385" y="896"/>
                  </a:lnTo>
                  <a:lnTo>
                    <a:pt x="3469" y="672"/>
                  </a:lnTo>
                  <a:lnTo>
                    <a:pt x="3665" y="700"/>
                  </a:lnTo>
                  <a:lnTo>
                    <a:pt x="3861" y="672"/>
                  </a:lnTo>
                  <a:lnTo>
                    <a:pt x="4029" y="644"/>
                  </a:lnTo>
                  <a:lnTo>
                    <a:pt x="4085" y="588"/>
                  </a:lnTo>
                  <a:lnTo>
                    <a:pt x="4113" y="532"/>
                  </a:lnTo>
                  <a:lnTo>
                    <a:pt x="4113" y="504"/>
                  </a:lnTo>
                  <a:lnTo>
                    <a:pt x="4057" y="448"/>
                  </a:lnTo>
                  <a:lnTo>
                    <a:pt x="3749" y="448"/>
                  </a:lnTo>
                  <a:lnTo>
                    <a:pt x="3581" y="476"/>
                  </a:lnTo>
                  <a:lnTo>
                    <a:pt x="3581" y="476"/>
                  </a:lnTo>
                  <a:lnTo>
                    <a:pt x="3637" y="336"/>
                  </a:lnTo>
                  <a:lnTo>
                    <a:pt x="3525" y="280"/>
                  </a:lnTo>
                  <a:lnTo>
                    <a:pt x="3441" y="420"/>
                  </a:lnTo>
                  <a:lnTo>
                    <a:pt x="3385" y="252"/>
                  </a:lnTo>
                  <a:lnTo>
                    <a:pt x="3301" y="113"/>
                  </a:lnTo>
                  <a:lnTo>
                    <a:pt x="3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3042439" y="3491389"/>
              <a:ext cx="167943" cy="171518"/>
            </a:xfrm>
            <a:custGeom>
              <a:avLst/>
              <a:gdLst/>
              <a:ahLst/>
              <a:cxnLst/>
              <a:rect l="l" t="t" r="r" b="b"/>
              <a:pathLst>
                <a:path w="2631" h="2687" extrusionOk="0">
                  <a:moveTo>
                    <a:pt x="1343" y="1092"/>
                  </a:moveTo>
                  <a:lnTo>
                    <a:pt x="1427" y="1148"/>
                  </a:lnTo>
                  <a:lnTo>
                    <a:pt x="1343" y="1203"/>
                  </a:lnTo>
                  <a:lnTo>
                    <a:pt x="1259" y="1120"/>
                  </a:lnTo>
                  <a:lnTo>
                    <a:pt x="1343" y="1092"/>
                  </a:lnTo>
                  <a:close/>
                  <a:moveTo>
                    <a:pt x="1204" y="1148"/>
                  </a:moveTo>
                  <a:lnTo>
                    <a:pt x="1231" y="1259"/>
                  </a:lnTo>
                  <a:lnTo>
                    <a:pt x="1120" y="1287"/>
                  </a:lnTo>
                  <a:lnTo>
                    <a:pt x="1120" y="1203"/>
                  </a:lnTo>
                  <a:lnTo>
                    <a:pt x="1204" y="1148"/>
                  </a:lnTo>
                  <a:close/>
                  <a:moveTo>
                    <a:pt x="1455" y="1176"/>
                  </a:moveTo>
                  <a:lnTo>
                    <a:pt x="1539" y="1231"/>
                  </a:lnTo>
                  <a:lnTo>
                    <a:pt x="1539" y="1315"/>
                  </a:lnTo>
                  <a:lnTo>
                    <a:pt x="1455" y="1259"/>
                  </a:lnTo>
                  <a:lnTo>
                    <a:pt x="1455" y="1176"/>
                  </a:lnTo>
                  <a:close/>
                  <a:moveTo>
                    <a:pt x="1120" y="1343"/>
                  </a:moveTo>
                  <a:lnTo>
                    <a:pt x="1204" y="1371"/>
                  </a:lnTo>
                  <a:lnTo>
                    <a:pt x="1204" y="1511"/>
                  </a:lnTo>
                  <a:lnTo>
                    <a:pt x="1092" y="1455"/>
                  </a:lnTo>
                  <a:lnTo>
                    <a:pt x="1120" y="1343"/>
                  </a:lnTo>
                  <a:close/>
                  <a:moveTo>
                    <a:pt x="1539" y="1371"/>
                  </a:moveTo>
                  <a:lnTo>
                    <a:pt x="1539" y="1455"/>
                  </a:lnTo>
                  <a:lnTo>
                    <a:pt x="1455" y="1511"/>
                  </a:lnTo>
                  <a:lnTo>
                    <a:pt x="1427" y="1399"/>
                  </a:lnTo>
                  <a:lnTo>
                    <a:pt x="1539" y="1371"/>
                  </a:lnTo>
                  <a:close/>
                  <a:moveTo>
                    <a:pt x="1315" y="1455"/>
                  </a:moveTo>
                  <a:lnTo>
                    <a:pt x="1399" y="1511"/>
                  </a:lnTo>
                  <a:lnTo>
                    <a:pt x="1315" y="1567"/>
                  </a:lnTo>
                  <a:lnTo>
                    <a:pt x="1231" y="1511"/>
                  </a:lnTo>
                  <a:lnTo>
                    <a:pt x="1315" y="1455"/>
                  </a:lnTo>
                  <a:close/>
                  <a:moveTo>
                    <a:pt x="1092" y="1"/>
                  </a:moveTo>
                  <a:lnTo>
                    <a:pt x="1092" y="28"/>
                  </a:lnTo>
                  <a:lnTo>
                    <a:pt x="1092" y="56"/>
                  </a:lnTo>
                  <a:lnTo>
                    <a:pt x="1092" y="84"/>
                  </a:lnTo>
                  <a:lnTo>
                    <a:pt x="1176" y="168"/>
                  </a:lnTo>
                  <a:lnTo>
                    <a:pt x="1343" y="280"/>
                  </a:lnTo>
                  <a:lnTo>
                    <a:pt x="1343" y="392"/>
                  </a:lnTo>
                  <a:lnTo>
                    <a:pt x="1148" y="336"/>
                  </a:lnTo>
                  <a:lnTo>
                    <a:pt x="1120" y="420"/>
                  </a:lnTo>
                  <a:lnTo>
                    <a:pt x="1315" y="532"/>
                  </a:lnTo>
                  <a:lnTo>
                    <a:pt x="1287" y="1008"/>
                  </a:lnTo>
                  <a:lnTo>
                    <a:pt x="1231" y="1036"/>
                  </a:lnTo>
                  <a:lnTo>
                    <a:pt x="1036" y="700"/>
                  </a:lnTo>
                  <a:lnTo>
                    <a:pt x="1036" y="672"/>
                  </a:lnTo>
                  <a:lnTo>
                    <a:pt x="1008" y="700"/>
                  </a:lnTo>
                  <a:lnTo>
                    <a:pt x="980" y="728"/>
                  </a:lnTo>
                  <a:lnTo>
                    <a:pt x="1120" y="1092"/>
                  </a:lnTo>
                  <a:lnTo>
                    <a:pt x="1064" y="1120"/>
                  </a:lnTo>
                  <a:lnTo>
                    <a:pt x="644" y="868"/>
                  </a:lnTo>
                  <a:lnTo>
                    <a:pt x="672" y="644"/>
                  </a:lnTo>
                  <a:lnTo>
                    <a:pt x="588" y="616"/>
                  </a:lnTo>
                  <a:lnTo>
                    <a:pt x="532" y="784"/>
                  </a:lnTo>
                  <a:lnTo>
                    <a:pt x="448" y="728"/>
                  </a:lnTo>
                  <a:lnTo>
                    <a:pt x="448" y="504"/>
                  </a:lnTo>
                  <a:lnTo>
                    <a:pt x="448" y="420"/>
                  </a:lnTo>
                  <a:lnTo>
                    <a:pt x="420" y="392"/>
                  </a:lnTo>
                  <a:lnTo>
                    <a:pt x="392" y="364"/>
                  </a:lnTo>
                  <a:lnTo>
                    <a:pt x="364" y="364"/>
                  </a:lnTo>
                  <a:lnTo>
                    <a:pt x="336" y="392"/>
                  </a:lnTo>
                  <a:lnTo>
                    <a:pt x="336" y="476"/>
                  </a:lnTo>
                  <a:lnTo>
                    <a:pt x="336" y="672"/>
                  </a:lnTo>
                  <a:lnTo>
                    <a:pt x="252" y="616"/>
                  </a:lnTo>
                  <a:lnTo>
                    <a:pt x="224" y="672"/>
                  </a:lnTo>
                  <a:lnTo>
                    <a:pt x="280" y="728"/>
                  </a:lnTo>
                  <a:lnTo>
                    <a:pt x="112" y="784"/>
                  </a:lnTo>
                  <a:lnTo>
                    <a:pt x="56" y="840"/>
                  </a:lnTo>
                  <a:lnTo>
                    <a:pt x="56" y="868"/>
                  </a:lnTo>
                  <a:lnTo>
                    <a:pt x="56" y="896"/>
                  </a:lnTo>
                  <a:lnTo>
                    <a:pt x="84" y="924"/>
                  </a:lnTo>
                  <a:lnTo>
                    <a:pt x="112" y="924"/>
                  </a:lnTo>
                  <a:lnTo>
                    <a:pt x="196" y="896"/>
                  </a:lnTo>
                  <a:lnTo>
                    <a:pt x="392" y="784"/>
                  </a:lnTo>
                  <a:lnTo>
                    <a:pt x="504" y="868"/>
                  </a:lnTo>
                  <a:lnTo>
                    <a:pt x="336" y="980"/>
                  </a:lnTo>
                  <a:lnTo>
                    <a:pt x="392" y="1036"/>
                  </a:lnTo>
                  <a:lnTo>
                    <a:pt x="588" y="924"/>
                  </a:lnTo>
                  <a:lnTo>
                    <a:pt x="1008" y="1203"/>
                  </a:lnTo>
                  <a:lnTo>
                    <a:pt x="1008" y="1259"/>
                  </a:lnTo>
                  <a:lnTo>
                    <a:pt x="616" y="1259"/>
                  </a:lnTo>
                  <a:lnTo>
                    <a:pt x="616" y="1287"/>
                  </a:lnTo>
                  <a:lnTo>
                    <a:pt x="616" y="1315"/>
                  </a:lnTo>
                  <a:lnTo>
                    <a:pt x="644" y="1315"/>
                  </a:lnTo>
                  <a:lnTo>
                    <a:pt x="1008" y="1371"/>
                  </a:lnTo>
                  <a:lnTo>
                    <a:pt x="1008" y="1455"/>
                  </a:lnTo>
                  <a:lnTo>
                    <a:pt x="560" y="1679"/>
                  </a:lnTo>
                  <a:lnTo>
                    <a:pt x="364" y="1567"/>
                  </a:lnTo>
                  <a:lnTo>
                    <a:pt x="308" y="1623"/>
                  </a:lnTo>
                  <a:lnTo>
                    <a:pt x="448" y="1735"/>
                  </a:lnTo>
                  <a:lnTo>
                    <a:pt x="336" y="1791"/>
                  </a:lnTo>
                  <a:lnTo>
                    <a:pt x="168" y="1679"/>
                  </a:lnTo>
                  <a:lnTo>
                    <a:pt x="84" y="1651"/>
                  </a:lnTo>
                  <a:lnTo>
                    <a:pt x="1" y="1651"/>
                  </a:lnTo>
                  <a:lnTo>
                    <a:pt x="1" y="1679"/>
                  </a:lnTo>
                  <a:lnTo>
                    <a:pt x="1" y="1707"/>
                  </a:lnTo>
                  <a:lnTo>
                    <a:pt x="56" y="1763"/>
                  </a:lnTo>
                  <a:lnTo>
                    <a:pt x="224" y="1847"/>
                  </a:lnTo>
                  <a:lnTo>
                    <a:pt x="140" y="1903"/>
                  </a:lnTo>
                  <a:lnTo>
                    <a:pt x="196" y="1959"/>
                  </a:lnTo>
                  <a:lnTo>
                    <a:pt x="252" y="1931"/>
                  </a:lnTo>
                  <a:lnTo>
                    <a:pt x="224" y="2099"/>
                  </a:lnTo>
                  <a:lnTo>
                    <a:pt x="252" y="2183"/>
                  </a:lnTo>
                  <a:lnTo>
                    <a:pt x="252" y="2211"/>
                  </a:lnTo>
                  <a:lnTo>
                    <a:pt x="308" y="2211"/>
                  </a:lnTo>
                  <a:lnTo>
                    <a:pt x="336" y="2183"/>
                  </a:lnTo>
                  <a:lnTo>
                    <a:pt x="364" y="2071"/>
                  </a:lnTo>
                  <a:lnTo>
                    <a:pt x="364" y="1875"/>
                  </a:lnTo>
                  <a:lnTo>
                    <a:pt x="476" y="1819"/>
                  </a:lnTo>
                  <a:lnTo>
                    <a:pt x="504" y="2015"/>
                  </a:lnTo>
                  <a:lnTo>
                    <a:pt x="588" y="1987"/>
                  </a:lnTo>
                  <a:lnTo>
                    <a:pt x="588" y="1763"/>
                  </a:lnTo>
                  <a:lnTo>
                    <a:pt x="1064" y="1539"/>
                  </a:lnTo>
                  <a:lnTo>
                    <a:pt x="1092" y="1567"/>
                  </a:lnTo>
                  <a:lnTo>
                    <a:pt x="896" y="1875"/>
                  </a:lnTo>
                  <a:lnTo>
                    <a:pt x="896" y="1903"/>
                  </a:lnTo>
                  <a:lnTo>
                    <a:pt x="924" y="1903"/>
                  </a:lnTo>
                  <a:lnTo>
                    <a:pt x="952" y="1931"/>
                  </a:lnTo>
                  <a:lnTo>
                    <a:pt x="1204" y="1623"/>
                  </a:lnTo>
                  <a:lnTo>
                    <a:pt x="1259" y="1651"/>
                  </a:lnTo>
                  <a:lnTo>
                    <a:pt x="1231" y="2183"/>
                  </a:lnTo>
                  <a:lnTo>
                    <a:pt x="1036" y="2267"/>
                  </a:lnTo>
                  <a:lnTo>
                    <a:pt x="1036" y="2351"/>
                  </a:lnTo>
                  <a:lnTo>
                    <a:pt x="1231" y="2295"/>
                  </a:lnTo>
                  <a:lnTo>
                    <a:pt x="1231" y="2434"/>
                  </a:lnTo>
                  <a:lnTo>
                    <a:pt x="1036" y="2518"/>
                  </a:lnTo>
                  <a:lnTo>
                    <a:pt x="952" y="2574"/>
                  </a:lnTo>
                  <a:lnTo>
                    <a:pt x="952" y="2602"/>
                  </a:lnTo>
                  <a:lnTo>
                    <a:pt x="952" y="2630"/>
                  </a:lnTo>
                  <a:lnTo>
                    <a:pt x="952" y="2658"/>
                  </a:lnTo>
                  <a:lnTo>
                    <a:pt x="1064" y="2658"/>
                  </a:lnTo>
                  <a:lnTo>
                    <a:pt x="1231" y="2546"/>
                  </a:lnTo>
                  <a:lnTo>
                    <a:pt x="1204" y="2630"/>
                  </a:lnTo>
                  <a:lnTo>
                    <a:pt x="1287" y="2630"/>
                  </a:lnTo>
                  <a:lnTo>
                    <a:pt x="1287" y="2546"/>
                  </a:lnTo>
                  <a:lnTo>
                    <a:pt x="1455" y="2658"/>
                  </a:lnTo>
                  <a:lnTo>
                    <a:pt x="1511" y="2686"/>
                  </a:lnTo>
                  <a:lnTo>
                    <a:pt x="1539" y="2686"/>
                  </a:lnTo>
                  <a:lnTo>
                    <a:pt x="1567" y="2658"/>
                  </a:lnTo>
                  <a:lnTo>
                    <a:pt x="1567" y="2630"/>
                  </a:lnTo>
                  <a:lnTo>
                    <a:pt x="1567" y="2602"/>
                  </a:lnTo>
                  <a:lnTo>
                    <a:pt x="1483" y="2546"/>
                  </a:lnTo>
                  <a:lnTo>
                    <a:pt x="1315" y="2434"/>
                  </a:lnTo>
                  <a:lnTo>
                    <a:pt x="1315" y="2323"/>
                  </a:lnTo>
                  <a:lnTo>
                    <a:pt x="1483" y="2378"/>
                  </a:lnTo>
                  <a:lnTo>
                    <a:pt x="1511" y="2295"/>
                  </a:lnTo>
                  <a:lnTo>
                    <a:pt x="1315" y="2183"/>
                  </a:lnTo>
                  <a:lnTo>
                    <a:pt x="1343" y="1651"/>
                  </a:lnTo>
                  <a:lnTo>
                    <a:pt x="1427" y="1623"/>
                  </a:lnTo>
                  <a:lnTo>
                    <a:pt x="1623" y="1959"/>
                  </a:lnTo>
                  <a:lnTo>
                    <a:pt x="1623" y="1987"/>
                  </a:lnTo>
                  <a:lnTo>
                    <a:pt x="1651" y="1959"/>
                  </a:lnTo>
                  <a:lnTo>
                    <a:pt x="1679" y="1931"/>
                  </a:lnTo>
                  <a:lnTo>
                    <a:pt x="1539" y="1567"/>
                  </a:lnTo>
                  <a:lnTo>
                    <a:pt x="1567" y="1567"/>
                  </a:lnTo>
                  <a:lnTo>
                    <a:pt x="1987" y="1847"/>
                  </a:lnTo>
                  <a:lnTo>
                    <a:pt x="1959" y="2071"/>
                  </a:lnTo>
                  <a:lnTo>
                    <a:pt x="2043" y="2099"/>
                  </a:lnTo>
                  <a:lnTo>
                    <a:pt x="2099" y="1903"/>
                  </a:lnTo>
                  <a:lnTo>
                    <a:pt x="2211" y="1959"/>
                  </a:lnTo>
                  <a:lnTo>
                    <a:pt x="2183" y="2183"/>
                  </a:lnTo>
                  <a:lnTo>
                    <a:pt x="2211" y="2267"/>
                  </a:lnTo>
                  <a:lnTo>
                    <a:pt x="2211" y="2295"/>
                  </a:lnTo>
                  <a:lnTo>
                    <a:pt x="2239" y="2323"/>
                  </a:lnTo>
                  <a:lnTo>
                    <a:pt x="2267" y="2323"/>
                  </a:lnTo>
                  <a:lnTo>
                    <a:pt x="2295" y="2295"/>
                  </a:lnTo>
                  <a:lnTo>
                    <a:pt x="2323" y="2211"/>
                  </a:lnTo>
                  <a:lnTo>
                    <a:pt x="2295" y="2043"/>
                  </a:lnTo>
                  <a:lnTo>
                    <a:pt x="2379" y="2071"/>
                  </a:lnTo>
                  <a:lnTo>
                    <a:pt x="2434" y="2015"/>
                  </a:lnTo>
                  <a:lnTo>
                    <a:pt x="2351" y="1959"/>
                  </a:lnTo>
                  <a:lnTo>
                    <a:pt x="2518" y="1903"/>
                  </a:lnTo>
                  <a:lnTo>
                    <a:pt x="2574" y="1847"/>
                  </a:lnTo>
                  <a:lnTo>
                    <a:pt x="2602" y="1819"/>
                  </a:lnTo>
                  <a:lnTo>
                    <a:pt x="2574" y="1791"/>
                  </a:lnTo>
                  <a:lnTo>
                    <a:pt x="2546" y="1763"/>
                  </a:lnTo>
                  <a:lnTo>
                    <a:pt x="2518" y="1763"/>
                  </a:lnTo>
                  <a:lnTo>
                    <a:pt x="2434" y="1791"/>
                  </a:lnTo>
                  <a:lnTo>
                    <a:pt x="2239" y="1903"/>
                  </a:lnTo>
                  <a:lnTo>
                    <a:pt x="2155" y="1847"/>
                  </a:lnTo>
                  <a:lnTo>
                    <a:pt x="2295" y="1735"/>
                  </a:lnTo>
                  <a:lnTo>
                    <a:pt x="2239" y="1651"/>
                  </a:lnTo>
                  <a:lnTo>
                    <a:pt x="2043" y="1763"/>
                  </a:lnTo>
                  <a:lnTo>
                    <a:pt x="1623" y="1483"/>
                  </a:lnTo>
                  <a:lnTo>
                    <a:pt x="1623" y="1399"/>
                  </a:lnTo>
                  <a:lnTo>
                    <a:pt x="2043" y="1399"/>
                  </a:lnTo>
                  <a:lnTo>
                    <a:pt x="2043" y="1371"/>
                  </a:lnTo>
                  <a:lnTo>
                    <a:pt x="2043" y="1343"/>
                  </a:lnTo>
                  <a:lnTo>
                    <a:pt x="2015" y="1343"/>
                  </a:lnTo>
                  <a:lnTo>
                    <a:pt x="1623" y="1287"/>
                  </a:lnTo>
                  <a:lnTo>
                    <a:pt x="1651" y="1231"/>
                  </a:lnTo>
                  <a:lnTo>
                    <a:pt x="2071" y="1008"/>
                  </a:lnTo>
                  <a:lnTo>
                    <a:pt x="2267" y="1148"/>
                  </a:lnTo>
                  <a:lnTo>
                    <a:pt x="2323" y="1092"/>
                  </a:lnTo>
                  <a:lnTo>
                    <a:pt x="2183" y="952"/>
                  </a:lnTo>
                  <a:lnTo>
                    <a:pt x="2295" y="896"/>
                  </a:lnTo>
                  <a:lnTo>
                    <a:pt x="2462" y="1008"/>
                  </a:lnTo>
                  <a:lnTo>
                    <a:pt x="2546" y="1036"/>
                  </a:lnTo>
                  <a:lnTo>
                    <a:pt x="2630" y="1036"/>
                  </a:lnTo>
                  <a:lnTo>
                    <a:pt x="2630" y="1008"/>
                  </a:lnTo>
                  <a:lnTo>
                    <a:pt x="2630" y="980"/>
                  </a:lnTo>
                  <a:lnTo>
                    <a:pt x="2574" y="924"/>
                  </a:lnTo>
                  <a:lnTo>
                    <a:pt x="2406" y="840"/>
                  </a:lnTo>
                  <a:lnTo>
                    <a:pt x="2490" y="812"/>
                  </a:lnTo>
                  <a:lnTo>
                    <a:pt x="2434" y="728"/>
                  </a:lnTo>
                  <a:lnTo>
                    <a:pt x="2379" y="756"/>
                  </a:lnTo>
                  <a:lnTo>
                    <a:pt x="2406" y="588"/>
                  </a:lnTo>
                  <a:lnTo>
                    <a:pt x="2379" y="504"/>
                  </a:lnTo>
                  <a:lnTo>
                    <a:pt x="2351" y="476"/>
                  </a:lnTo>
                  <a:lnTo>
                    <a:pt x="2295" y="476"/>
                  </a:lnTo>
                  <a:lnTo>
                    <a:pt x="2295" y="532"/>
                  </a:lnTo>
                  <a:lnTo>
                    <a:pt x="2267" y="616"/>
                  </a:lnTo>
                  <a:lnTo>
                    <a:pt x="2267" y="812"/>
                  </a:lnTo>
                  <a:lnTo>
                    <a:pt x="2155" y="868"/>
                  </a:lnTo>
                  <a:lnTo>
                    <a:pt x="2127" y="700"/>
                  </a:lnTo>
                  <a:lnTo>
                    <a:pt x="2043" y="700"/>
                  </a:lnTo>
                  <a:lnTo>
                    <a:pt x="2043" y="924"/>
                  </a:lnTo>
                  <a:lnTo>
                    <a:pt x="1595" y="1148"/>
                  </a:lnTo>
                  <a:lnTo>
                    <a:pt x="1567" y="1120"/>
                  </a:lnTo>
                  <a:lnTo>
                    <a:pt x="1763" y="784"/>
                  </a:lnTo>
                  <a:lnTo>
                    <a:pt x="1763" y="756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455" y="1036"/>
                  </a:lnTo>
                  <a:lnTo>
                    <a:pt x="1399" y="1008"/>
                  </a:lnTo>
                  <a:lnTo>
                    <a:pt x="1399" y="532"/>
                  </a:lnTo>
                  <a:lnTo>
                    <a:pt x="1623" y="420"/>
                  </a:lnTo>
                  <a:lnTo>
                    <a:pt x="1595" y="336"/>
                  </a:lnTo>
                  <a:lnTo>
                    <a:pt x="1427" y="392"/>
                  </a:lnTo>
                  <a:lnTo>
                    <a:pt x="1427" y="280"/>
                  </a:lnTo>
                  <a:lnTo>
                    <a:pt x="1595" y="196"/>
                  </a:lnTo>
                  <a:lnTo>
                    <a:pt x="1679" y="140"/>
                  </a:lnTo>
                  <a:lnTo>
                    <a:pt x="1707" y="84"/>
                  </a:lnTo>
                  <a:lnTo>
                    <a:pt x="1707" y="56"/>
                  </a:lnTo>
                  <a:lnTo>
                    <a:pt x="1679" y="56"/>
                  </a:lnTo>
                  <a:lnTo>
                    <a:pt x="1651" y="28"/>
                  </a:lnTo>
                  <a:lnTo>
                    <a:pt x="1595" y="56"/>
                  </a:lnTo>
                  <a:lnTo>
                    <a:pt x="1427" y="168"/>
                  </a:lnTo>
                  <a:lnTo>
                    <a:pt x="1427" y="56"/>
                  </a:lnTo>
                  <a:lnTo>
                    <a:pt x="1343" y="56"/>
                  </a:lnTo>
                  <a:lnTo>
                    <a:pt x="1343" y="140"/>
                  </a:lnTo>
                  <a:lnTo>
                    <a:pt x="1204" y="28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2229912" y="2712757"/>
              <a:ext cx="285778" cy="285842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350" y="1819"/>
                  </a:moveTo>
                  <a:lnTo>
                    <a:pt x="2462" y="1931"/>
                  </a:lnTo>
                  <a:lnTo>
                    <a:pt x="2294" y="2015"/>
                  </a:lnTo>
                  <a:lnTo>
                    <a:pt x="2182" y="1875"/>
                  </a:lnTo>
                  <a:lnTo>
                    <a:pt x="2350" y="1819"/>
                  </a:lnTo>
                  <a:close/>
                  <a:moveTo>
                    <a:pt x="2127" y="1875"/>
                  </a:moveTo>
                  <a:lnTo>
                    <a:pt x="2099" y="2043"/>
                  </a:lnTo>
                  <a:lnTo>
                    <a:pt x="1903" y="2071"/>
                  </a:lnTo>
                  <a:lnTo>
                    <a:pt x="1959" y="1931"/>
                  </a:lnTo>
                  <a:lnTo>
                    <a:pt x="2127" y="1875"/>
                  </a:lnTo>
                  <a:close/>
                  <a:moveTo>
                    <a:pt x="2490" y="1987"/>
                  </a:moveTo>
                  <a:lnTo>
                    <a:pt x="2630" y="2127"/>
                  </a:lnTo>
                  <a:lnTo>
                    <a:pt x="2574" y="2267"/>
                  </a:lnTo>
                  <a:lnTo>
                    <a:pt x="2434" y="2155"/>
                  </a:lnTo>
                  <a:lnTo>
                    <a:pt x="2490" y="1987"/>
                  </a:lnTo>
                  <a:close/>
                  <a:moveTo>
                    <a:pt x="1903" y="2127"/>
                  </a:moveTo>
                  <a:lnTo>
                    <a:pt x="2043" y="2267"/>
                  </a:lnTo>
                  <a:lnTo>
                    <a:pt x="1959" y="2435"/>
                  </a:lnTo>
                  <a:lnTo>
                    <a:pt x="1847" y="2323"/>
                  </a:lnTo>
                  <a:lnTo>
                    <a:pt x="1903" y="2127"/>
                  </a:lnTo>
                  <a:close/>
                  <a:moveTo>
                    <a:pt x="2574" y="2323"/>
                  </a:moveTo>
                  <a:lnTo>
                    <a:pt x="2518" y="2519"/>
                  </a:lnTo>
                  <a:lnTo>
                    <a:pt x="2350" y="2547"/>
                  </a:lnTo>
                  <a:lnTo>
                    <a:pt x="2350" y="2547"/>
                  </a:lnTo>
                  <a:lnTo>
                    <a:pt x="2378" y="2351"/>
                  </a:lnTo>
                  <a:lnTo>
                    <a:pt x="2574" y="2323"/>
                  </a:lnTo>
                  <a:close/>
                  <a:moveTo>
                    <a:pt x="2182" y="2407"/>
                  </a:moveTo>
                  <a:lnTo>
                    <a:pt x="2294" y="2547"/>
                  </a:lnTo>
                  <a:lnTo>
                    <a:pt x="2127" y="2603"/>
                  </a:lnTo>
                  <a:lnTo>
                    <a:pt x="1987" y="2463"/>
                  </a:lnTo>
                  <a:lnTo>
                    <a:pt x="2182" y="2407"/>
                  </a:lnTo>
                  <a:close/>
                  <a:moveTo>
                    <a:pt x="2378" y="1"/>
                  </a:moveTo>
                  <a:lnTo>
                    <a:pt x="2322" y="29"/>
                  </a:lnTo>
                  <a:lnTo>
                    <a:pt x="2322" y="85"/>
                  </a:lnTo>
                  <a:lnTo>
                    <a:pt x="2322" y="141"/>
                  </a:lnTo>
                  <a:lnTo>
                    <a:pt x="2406" y="281"/>
                  </a:lnTo>
                  <a:lnTo>
                    <a:pt x="2546" y="420"/>
                  </a:lnTo>
                  <a:lnTo>
                    <a:pt x="2658" y="504"/>
                  </a:lnTo>
                  <a:lnTo>
                    <a:pt x="2602" y="700"/>
                  </a:lnTo>
                  <a:lnTo>
                    <a:pt x="2350" y="532"/>
                  </a:lnTo>
                  <a:lnTo>
                    <a:pt x="2294" y="644"/>
                  </a:lnTo>
                  <a:lnTo>
                    <a:pt x="2546" y="896"/>
                  </a:lnTo>
                  <a:lnTo>
                    <a:pt x="2322" y="1679"/>
                  </a:lnTo>
                  <a:lnTo>
                    <a:pt x="2238" y="1679"/>
                  </a:lnTo>
                  <a:lnTo>
                    <a:pt x="2043" y="1064"/>
                  </a:lnTo>
                  <a:lnTo>
                    <a:pt x="1987" y="1064"/>
                  </a:lnTo>
                  <a:lnTo>
                    <a:pt x="1931" y="1092"/>
                  </a:lnTo>
                  <a:lnTo>
                    <a:pt x="2015" y="1735"/>
                  </a:lnTo>
                  <a:lnTo>
                    <a:pt x="1903" y="1763"/>
                  </a:lnTo>
                  <a:lnTo>
                    <a:pt x="1343" y="1204"/>
                  </a:lnTo>
                  <a:lnTo>
                    <a:pt x="1483" y="868"/>
                  </a:lnTo>
                  <a:lnTo>
                    <a:pt x="1343" y="784"/>
                  </a:lnTo>
                  <a:lnTo>
                    <a:pt x="1203" y="1064"/>
                  </a:lnTo>
                  <a:lnTo>
                    <a:pt x="1063" y="924"/>
                  </a:lnTo>
                  <a:lnTo>
                    <a:pt x="1119" y="756"/>
                  </a:lnTo>
                  <a:lnTo>
                    <a:pt x="1175" y="588"/>
                  </a:lnTo>
                  <a:lnTo>
                    <a:pt x="1175" y="420"/>
                  </a:lnTo>
                  <a:lnTo>
                    <a:pt x="1175" y="365"/>
                  </a:lnTo>
                  <a:lnTo>
                    <a:pt x="1119" y="337"/>
                  </a:lnTo>
                  <a:lnTo>
                    <a:pt x="1091" y="337"/>
                  </a:lnTo>
                  <a:lnTo>
                    <a:pt x="1035" y="365"/>
                  </a:lnTo>
                  <a:lnTo>
                    <a:pt x="979" y="476"/>
                  </a:lnTo>
                  <a:lnTo>
                    <a:pt x="952" y="616"/>
                  </a:lnTo>
                  <a:lnTo>
                    <a:pt x="924" y="784"/>
                  </a:lnTo>
                  <a:lnTo>
                    <a:pt x="840" y="672"/>
                  </a:lnTo>
                  <a:lnTo>
                    <a:pt x="728" y="756"/>
                  </a:lnTo>
                  <a:lnTo>
                    <a:pt x="840" y="868"/>
                  </a:lnTo>
                  <a:lnTo>
                    <a:pt x="672" y="868"/>
                  </a:lnTo>
                  <a:lnTo>
                    <a:pt x="532" y="924"/>
                  </a:lnTo>
                  <a:lnTo>
                    <a:pt x="420" y="980"/>
                  </a:lnTo>
                  <a:lnTo>
                    <a:pt x="392" y="1008"/>
                  </a:lnTo>
                  <a:lnTo>
                    <a:pt x="392" y="1064"/>
                  </a:lnTo>
                  <a:lnTo>
                    <a:pt x="420" y="1092"/>
                  </a:lnTo>
                  <a:lnTo>
                    <a:pt x="476" y="1120"/>
                  </a:lnTo>
                  <a:lnTo>
                    <a:pt x="644" y="1092"/>
                  </a:lnTo>
                  <a:lnTo>
                    <a:pt x="812" y="1064"/>
                  </a:lnTo>
                  <a:lnTo>
                    <a:pt x="952" y="1008"/>
                  </a:lnTo>
                  <a:lnTo>
                    <a:pt x="1119" y="1148"/>
                  </a:lnTo>
                  <a:lnTo>
                    <a:pt x="840" y="1288"/>
                  </a:lnTo>
                  <a:lnTo>
                    <a:pt x="896" y="1428"/>
                  </a:lnTo>
                  <a:lnTo>
                    <a:pt x="1259" y="1316"/>
                  </a:lnTo>
                  <a:lnTo>
                    <a:pt x="1791" y="1875"/>
                  </a:lnTo>
                  <a:lnTo>
                    <a:pt x="1763" y="1987"/>
                  </a:lnTo>
                  <a:lnTo>
                    <a:pt x="1147" y="1847"/>
                  </a:lnTo>
                  <a:lnTo>
                    <a:pt x="1119" y="1847"/>
                  </a:lnTo>
                  <a:lnTo>
                    <a:pt x="1119" y="1903"/>
                  </a:lnTo>
                  <a:lnTo>
                    <a:pt x="1091" y="1959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707" y="2183"/>
                  </a:lnTo>
                  <a:lnTo>
                    <a:pt x="1679" y="2295"/>
                  </a:lnTo>
                  <a:lnTo>
                    <a:pt x="896" y="2491"/>
                  </a:lnTo>
                  <a:lnTo>
                    <a:pt x="672" y="2239"/>
                  </a:lnTo>
                  <a:lnTo>
                    <a:pt x="532" y="2295"/>
                  </a:lnTo>
                  <a:lnTo>
                    <a:pt x="700" y="2547"/>
                  </a:lnTo>
                  <a:lnTo>
                    <a:pt x="504" y="2603"/>
                  </a:lnTo>
                  <a:lnTo>
                    <a:pt x="420" y="2491"/>
                  </a:lnTo>
                  <a:lnTo>
                    <a:pt x="280" y="2351"/>
                  </a:lnTo>
                  <a:lnTo>
                    <a:pt x="140" y="2267"/>
                  </a:lnTo>
                  <a:lnTo>
                    <a:pt x="84" y="2239"/>
                  </a:lnTo>
                  <a:lnTo>
                    <a:pt x="28" y="2267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84" y="2463"/>
                  </a:lnTo>
                  <a:lnTo>
                    <a:pt x="196" y="2575"/>
                  </a:lnTo>
                  <a:lnTo>
                    <a:pt x="308" y="2659"/>
                  </a:lnTo>
                  <a:lnTo>
                    <a:pt x="168" y="2687"/>
                  </a:lnTo>
                  <a:lnTo>
                    <a:pt x="224" y="2826"/>
                  </a:lnTo>
                  <a:lnTo>
                    <a:pt x="336" y="2798"/>
                  </a:lnTo>
                  <a:lnTo>
                    <a:pt x="280" y="2910"/>
                  </a:lnTo>
                  <a:lnTo>
                    <a:pt x="224" y="3078"/>
                  </a:lnTo>
                  <a:lnTo>
                    <a:pt x="224" y="3190"/>
                  </a:lnTo>
                  <a:lnTo>
                    <a:pt x="252" y="3246"/>
                  </a:lnTo>
                  <a:lnTo>
                    <a:pt x="336" y="3246"/>
                  </a:lnTo>
                  <a:lnTo>
                    <a:pt x="392" y="3218"/>
                  </a:lnTo>
                  <a:lnTo>
                    <a:pt x="448" y="3078"/>
                  </a:lnTo>
                  <a:lnTo>
                    <a:pt x="504" y="2882"/>
                  </a:lnTo>
                  <a:lnTo>
                    <a:pt x="532" y="2743"/>
                  </a:lnTo>
                  <a:lnTo>
                    <a:pt x="756" y="2687"/>
                  </a:lnTo>
                  <a:lnTo>
                    <a:pt x="756" y="2687"/>
                  </a:lnTo>
                  <a:lnTo>
                    <a:pt x="728" y="2994"/>
                  </a:lnTo>
                  <a:lnTo>
                    <a:pt x="868" y="3022"/>
                  </a:lnTo>
                  <a:lnTo>
                    <a:pt x="952" y="2631"/>
                  </a:lnTo>
                  <a:lnTo>
                    <a:pt x="1735" y="2435"/>
                  </a:lnTo>
                  <a:lnTo>
                    <a:pt x="1791" y="2491"/>
                  </a:lnTo>
                  <a:lnTo>
                    <a:pt x="1371" y="2966"/>
                  </a:lnTo>
                  <a:lnTo>
                    <a:pt x="1343" y="2966"/>
                  </a:lnTo>
                  <a:lnTo>
                    <a:pt x="1399" y="3022"/>
                  </a:lnTo>
                  <a:lnTo>
                    <a:pt x="1427" y="3050"/>
                  </a:lnTo>
                  <a:lnTo>
                    <a:pt x="1455" y="3050"/>
                  </a:lnTo>
                  <a:lnTo>
                    <a:pt x="1931" y="2631"/>
                  </a:lnTo>
                  <a:lnTo>
                    <a:pt x="2015" y="2743"/>
                  </a:lnTo>
                  <a:lnTo>
                    <a:pt x="1791" y="3554"/>
                  </a:lnTo>
                  <a:lnTo>
                    <a:pt x="1455" y="3610"/>
                  </a:lnTo>
                  <a:lnTo>
                    <a:pt x="1455" y="3750"/>
                  </a:lnTo>
                  <a:lnTo>
                    <a:pt x="1735" y="3750"/>
                  </a:lnTo>
                  <a:lnTo>
                    <a:pt x="1679" y="3946"/>
                  </a:lnTo>
                  <a:lnTo>
                    <a:pt x="1539" y="3973"/>
                  </a:lnTo>
                  <a:lnTo>
                    <a:pt x="1371" y="4001"/>
                  </a:lnTo>
                  <a:lnTo>
                    <a:pt x="1203" y="4085"/>
                  </a:lnTo>
                  <a:lnTo>
                    <a:pt x="1175" y="4113"/>
                  </a:lnTo>
                  <a:lnTo>
                    <a:pt x="1147" y="4169"/>
                  </a:lnTo>
                  <a:lnTo>
                    <a:pt x="1175" y="4225"/>
                  </a:lnTo>
                  <a:lnTo>
                    <a:pt x="1343" y="4225"/>
                  </a:lnTo>
                  <a:lnTo>
                    <a:pt x="1511" y="4197"/>
                  </a:lnTo>
                  <a:lnTo>
                    <a:pt x="1651" y="4141"/>
                  </a:lnTo>
                  <a:lnTo>
                    <a:pt x="1595" y="4253"/>
                  </a:lnTo>
                  <a:lnTo>
                    <a:pt x="1735" y="4309"/>
                  </a:lnTo>
                  <a:lnTo>
                    <a:pt x="1763" y="4169"/>
                  </a:lnTo>
                  <a:lnTo>
                    <a:pt x="1847" y="4281"/>
                  </a:lnTo>
                  <a:lnTo>
                    <a:pt x="1959" y="4393"/>
                  </a:lnTo>
                  <a:lnTo>
                    <a:pt x="2071" y="4477"/>
                  </a:lnTo>
                  <a:lnTo>
                    <a:pt x="2099" y="4477"/>
                  </a:lnTo>
                  <a:lnTo>
                    <a:pt x="2154" y="4449"/>
                  </a:lnTo>
                  <a:lnTo>
                    <a:pt x="2154" y="4393"/>
                  </a:lnTo>
                  <a:lnTo>
                    <a:pt x="2154" y="4337"/>
                  </a:lnTo>
                  <a:lnTo>
                    <a:pt x="2071" y="4225"/>
                  </a:lnTo>
                  <a:lnTo>
                    <a:pt x="1931" y="4085"/>
                  </a:lnTo>
                  <a:lnTo>
                    <a:pt x="1819" y="3973"/>
                  </a:lnTo>
                  <a:lnTo>
                    <a:pt x="1875" y="3778"/>
                  </a:lnTo>
                  <a:lnTo>
                    <a:pt x="2154" y="3946"/>
                  </a:lnTo>
                  <a:lnTo>
                    <a:pt x="2210" y="3834"/>
                  </a:lnTo>
                  <a:lnTo>
                    <a:pt x="1931" y="3582"/>
                  </a:lnTo>
                  <a:lnTo>
                    <a:pt x="2182" y="2771"/>
                  </a:lnTo>
                  <a:lnTo>
                    <a:pt x="2238" y="2743"/>
                  </a:lnTo>
                  <a:lnTo>
                    <a:pt x="2434" y="3358"/>
                  </a:lnTo>
                  <a:lnTo>
                    <a:pt x="2490" y="3358"/>
                  </a:lnTo>
                  <a:lnTo>
                    <a:pt x="2546" y="3330"/>
                  </a:lnTo>
                  <a:lnTo>
                    <a:pt x="2546" y="3302"/>
                  </a:lnTo>
                  <a:lnTo>
                    <a:pt x="2462" y="2687"/>
                  </a:lnTo>
                  <a:lnTo>
                    <a:pt x="2546" y="2659"/>
                  </a:lnTo>
                  <a:lnTo>
                    <a:pt x="3162" y="3274"/>
                  </a:lnTo>
                  <a:lnTo>
                    <a:pt x="3022" y="3638"/>
                  </a:lnTo>
                  <a:lnTo>
                    <a:pt x="3162" y="3694"/>
                  </a:lnTo>
                  <a:lnTo>
                    <a:pt x="3302" y="3414"/>
                  </a:lnTo>
                  <a:lnTo>
                    <a:pt x="3441" y="3582"/>
                  </a:lnTo>
                  <a:lnTo>
                    <a:pt x="3385" y="3722"/>
                  </a:lnTo>
                  <a:lnTo>
                    <a:pt x="3357" y="3890"/>
                  </a:lnTo>
                  <a:lnTo>
                    <a:pt x="3329" y="4057"/>
                  </a:lnTo>
                  <a:lnTo>
                    <a:pt x="3357" y="4113"/>
                  </a:lnTo>
                  <a:lnTo>
                    <a:pt x="3385" y="4141"/>
                  </a:lnTo>
                  <a:lnTo>
                    <a:pt x="3441" y="4141"/>
                  </a:lnTo>
                  <a:lnTo>
                    <a:pt x="3469" y="4113"/>
                  </a:lnTo>
                  <a:lnTo>
                    <a:pt x="3525" y="4001"/>
                  </a:lnTo>
                  <a:lnTo>
                    <a:pt x="3581" y="3862"/>
                  </a:lnTo>
                  <a:lnTo>
                    <a:pt x="3581" y="3722"/>
                  </a:lnTo>
                  <a:lnTo>
                    <a:pt x="3693" y="3806"/>
                  </a:lnTo>
                  <a:lnTo>
                    <a:pt x="3777" y="3722"/>
                  </a:lnTo>
                  <a:lnTo>
                    <a:pt x="3693" y="3610"/>
                  </a:lnTo>
                  <a:lnTo>
                    <a:pt x="3833" y="3610"/>
                  </a:lnTo>
                  <a:lnTo>
                    <a:pt x="3973" y="3554"/>
                  </a:lnTo>
                  <a:lnTo>
                    <a:pt x="4113" y="3498"/>
                  </a:lnTo>
                  <a:lnTo>
                    <a:pt x="4141" y="3470"/>
                  </a:lnTo>
                  <a:lnTo>
                    <a:pt x="4113" y="3414"/>
                  </a:lnTo>
                  <a:lnTo>
                    <a:pt x="4085" y="3386"/>
                  </a:lnTo>
                  <a:lnTo>
                    <a:pt x="4029" y="3358"/>
                  </a:lnTo>
                  <a:lnTo>
                    <a:pt x="3861" y="3386"/>
                  </a:lnTo>
                  <a:lnTo>
                    <a:pt x="3693" y="3414"/>
                  </a:lnTo>
                  <a:lnTo>
                    <a:pt x="3553" y="3470"/>
                  </a:lnTo>
                  <a:lnTo>
                    <a:pt x="3413" y="3330"/>
                  </a:lnTo>
                  <a:lnTo>
                    <a:pt x="3665" y="3190"/>
                  </a:lnTo>
                  <a:lnTo>
                    <a:pt x="3609" y="3078"/>
                  </a:lnTo>
                  <a:lnTo>
                    <a:pt x="3274" y="3162"/>
                  </a:lnTo>
                  <a:lnTo>
                    <a:pt x="2658" y="2547"/>
                  </a:lnTo>
                  <a:lnTo>
                    <a:pt x="2714" y="2435"/>
                  </a:lnTo>
                  <a:lnTo>
                    <a:pt x="3329" y="2547"/>
                  </a:lnTo>
                  <a:lnTo>
                    <a:pt x="3329" y="2575"/>
                  </a:lnTo>
                  <a:lnTo>
                    <a:pt x="3357" y="2575"/>
                  </a:lnTo>
                  <a:lnTo>
                    <a:pt x="3357" y="2519"/>
                  </a:lnTo>
                  <a:lnTo>
                    <a:pt x="3385" y="2463"/>
                  </a:lnTo>
                  <a:lnTo>
                    <a:pt x="3357" y="2435"/>
                  </a:lnTo>
                  <a:lnTo>
                    <a:pt x="3357" y="2463"/>
                  </a:lnTo>
                  <a:lnTo>
                    <a:pt x="2770" y="2239"/>
                  </a:lnTo>
                  <a:lnTo>
                    <a:pt x="2770" y="2183"/>
                  </a:lnTo>
                  <a:lnTo>
                    <a:pt x="3581" y="1959"/>
                  </a:lnTo>
                  <a:lnTo>
                    <a:pt x="3833" y="2267"/>
                  </a:lnTo>
                  <a:lnTo>
                    <a:pt x="3973" y="2183"/>
                  </a:lnTo>
                  <a:lnTo>
                    <a:pt x="3805" y="1931"/>
                  </a:lnTo>
                  <a:lnTo>
                    <a:pt x="4001" y="1875"/>
                  </a:lnTo>
                  <a:lnTo>
                    <a:pt x="4085" y="1987"/>
                  </a:lnTo>
                  <a:lnTo>
                    <a:pt x="4225" y="2127"/>
                  </a:lnTo>
                  <a:lnTo>
                    <a:pt x="4365" y="2211"/>
                  </a:lnTo>
                  <a:lnTo>
                    <a:pt x="4449" y="2211"/>
                  </a:lnTo>
                  <a:lnTo>
                    <a:pt x="4477" y="2155"/>
                  </a:lnTo>
                  <a:lnTo>
                    <a:pt x="4477" y="2127"/>
                  </a:lnTo>
                  <a:lnTo>
                    <a:pt x="4421" y="2015"/>
                  </a:lnTo>
                  <a:lnTo>
                    <a:pt x="4309" y="1903"/>
                  </a:lnTo>
                  <a:lnTo>
                    <a:pt x="4197" y="1819"/>
                  </a:lnTo>
                  <a:lnTo>
                    <a:pt x="4309" y="1791"/>
                  </a:lnTo>
                  <a:lnTo>
                    <a:pt x="4281" y="1651"/>
                  </a:lnTo>
                  <a:lnTo>
                    <a:pt x="4141" y="1679"/>
                  </a:lnTo>
                  <a:lnTo>
                    <a:pt x="4197" y="1568"/>
                  </a:lnTo>
                  <a:lnTo>
                    <a:pt x="4253" y="1400"/>
                  </a:lnTo>
                  <a:lnTo>
                    <a:pt x="4281" y="1260"/>
                  </a:lnTo>
                  <a:lnTo>
                    <a:pt x="4253" y="1232"/>
                  </a:lnTo>
                  <a:lnTo>
                    <a:pt x="4197" y="1204"/>
                  </a:lnTo>
                  <a:lnTo>
                    <a:pt x="4169" y="1232"/>
                  </a:lnTo>
                  <a:lnTo>
                    <a:pt x="4113" y="1260"/>
                  </a:lnTo>
                  <a:lnTo>
                    <a:pt x="4029" y="1400"/>
                  </a:lnTo>
                  <a:lnTo>
                    <a:pt x="4001" y="1568"/>
                  </a:lnTo>
                  <a:lnTo>
                    <a:pt x="3973" y="1735"/>
                  </a:lnTo>
                  <a:lnTo>
                    <a:pt x="3749" y="1791"/>
                  </a:lnTo>
                  <a:lnTo>
                    <a:pt x="3777" y="1484"/>
                  </a:lnTo>
                  <a:lnTo>
                    <a:pt x="3637" y="1484"/>
                  </a:lnTo>
                  <a:lnTo>
                    <a:pt x="3553" y="1819"/>
                  </a:lnTo>
                  <a:lnTo>
                    <a:pt x="2770" y="2015"/>
                  </a:lnTo>
                  <a:lnTo>
                    <a:pt x="2658" y="1931"/>
                  </a:lnTo>
                  <a:lnTo>
                    <a:pt x="3106" y="1456"/>
                  </a:lnTo>
                  <a:lnTo>
                    <a:pt x="3134" y="1456"/>
                  </a:lnTo>
                  <a:lnTo>
                    <a:pt x="3078" y="1400"/>
                  </a:lnTo>
                  <a:lnTo>
                    <a:pt x="3022" y="1372"/>
                  </a:lnTo>
                  <a:lnTo>
                    <a:pt x="2518" y="1791"/>
                  </a:lnTo>
                  <a:lnTo>
                    <a:pt x="2462" y="1735"/>
                  </a:lnTo>
                  <a:lnTo>
                    <a:pt x="2686" y="952"/>
                  </a:lnTo>
                  <a:lnTo>
                    <a:pt x="3050" y="868"/>
                  </a:lnTo>
                  <a:lnTo>
                    <a:pt x="3050" y="728"/>
                  </a:lnTo>
                  <a:lnTo>
                    <a:pt x="2742" y="756"/>
                  </a:lnTo>
                  <a:lnTo>
                    <a:pt x="2742" y="756"/>
                  </a:lnTo>
                  <a:lnTo>
                    <a:pt x="2798" y="532"/>
                  </a:lnTo>
                  <a:lnTo>
                    <a:pt x="2938" y="504"/>
                  </a:lnTo>
                  <a:lnTo>
                    <a:pt x="3134" y="476"/>
                  </a:lnTo>
                  <a:lnTo>
                    <a:pt x="3274" y="420"/>
                  </a:lnTo>
                  <a:lnTo>
                    <a:pt x="3302" y="365"/>
                  </a:lnTo>
                  <a:lnTo>
                    <a:pt x="3329" y="309"/>
                  </a:lnTo>
                  <a:lnTo>
                    <a:pt x="3302" y="281"/>
                  </a:lnTo>
                  <a:lnTo>
                    <a:pt x="3246" y="253"/>
                  </a:lnTo>
                  <a:lnTo>
                    <a:pt x="3134" y="253"/>
                  </a:lnTo>
                  <a:lnTo>
                    <a:pt x="2994" y="309"/>
                  </a:lnTo>
                  <a:lnTo>
                    <a:pt x="2854" y="365"/>
                  </a:lnTo>
                  <a:lnTo>
                    <a:pt x="2882" y="225"/>
                  </a:lnTo>
                  <a:lnTo>
                    <a:pt x="2770" y="197"/>
                  </a:lnTo>
                  <a:lnTo>
                    <a:pt x="2714" y="309"/>
                  </a:lnTo>
                  <a:lnTo>
                    <a:pt x="2630" y="197"/>
                  </a:lnTo>
                  <a:lnTo>
                    <a:pt x="2518" y="8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308354" y="3050304"/>
              <a:ext cx="217924" cy="217924"/>
            </a:xfrm>
            <a:custGeom>
              <a:avLst/>
              <a:gdLst/>
              <a:ahLst/>
              <a:cxnLst/>
              <a:rect l="l" t="t" r="r" b="b"/>
              <a:pathLst>
                <a:path w="3414" h="3414" extrusionOk="0">
                  <a:moveTo>
                    <a:pt x="1791" y="1399"/>
                  </a:moveTo>
                  <a:lnTo>
                    <a:pt x="1875" y="1483"/>
                  </a:lnTo>
                  <a:lnTo>
                    <a:pt x="1735" y="1539"/>
                  </a:lnTo>
                  <a:lnTo>
                    <a:pt x="1679" y="1427"/>
                  </a:lnTo>
                  <a:lnTo>
                    <a:pt x="1791" y="1399"/>
                  </a:lnTo>
                  <a:close/>
                  <a:moveTo>
                    <a:pt x="1623" y="1455"/>
                  </a:moveTo>
                  <a:lnTo>
                    <a:pt x="1595" y="1567"/>
                  </a:lnTo>
                  <a:lnTo>
                    <a:pt x="1456" y="1595"/>
                  </a:lnTo>
                  <a:lnTo>
                    <a:pt x="1484" y="1483"/>
                  </a:lnTo>
                  <a:lnTo>
                    <a:pt x="1623" y="1455"/>
                  </a:lnTo>
                  <a:close/>
                  <a:moveTo>
                    <a:pt x="1903" y="1539"/>
                  </a:moveTo>
                  <a:lnTo>
                    <a:pt x="1987" y="1623"/>
                  </a:lnTo>
                  <a:lnTo>
                    <a:pt x="1959" y="1735"/>
                  </a:lnTo>
                  <a:lnTo>
                    <a:pt x="1847" y="1651"/>
                  </a:lnTo>
                  <a:lnTo>
                    <a:pt x="1903" y="1539"/>
                  </a:lnTo>
                  <a:close/>
                  <a:moveTo>
                    <a:pt x="1428" y="1623"/>
                  </a:moveTo>
                  <a:lnTo>
                    <a:pt x="1540" y="1735"/>
                  </a:lnTo>
                  <a:lnTo>
                    <a:pt x="1484" y="1847"/>
                  </a:lnTo>
                  <a:lnTo>
                    <a:pt x="1400" y="1763"/>
                  </a:lnTo>
                  <a:lnTo>
                    <a:pt x="1428" y="1623"/>
                  </a:lnTo>
                  <a:close/>
                  <a:moveTo>
                    <a:pt x="1959" y="1791"/>
                  </a:moveTo>
                  <a:lnTo>
                    <a:pt x="1903" y="1931"/>
                  </a:lnTo>
                  <a:lnTo>
                    <a:pt x="1791" y="1959"/>
                  </a:lnTo>
                  <a:lnTo>
                    <a:pt x="1819" y="1819"/>
                  </a:lnTo>
                  <a:lnTo>
                    <a:pt x="1959" y="1791"/>
                  </a:lnTo>
                  <a:close/>
                  <a:moveTo>
                    <a:pt x="1651" y="1847"/>
                  </a:moveTo>
                  <a:lnTo>
                    <a:pt x="1735" y="1959"/>
                  </a:lnTo>
                  <a:lnTo>
                    <a:pt x="1595" y="1987"/>
                  </a:lnTo>
                  <a:lnTo>
                    <a:pt x="1512" y="1875"/>
                  </a:lnTo>
                  <a:lnTo>
                    <a:pt x="1651" y="1847"/>
                  </a:lnTo>
                  <a:close/>
                  <a:moveTo>
                    <a:pt x="1847" y="0"/>
                  </a:moveTo>
                  <a:lnTo>
                    <a:pt x="1819" y="28"/>
                  </a:lnTo>
                  <a:lnTo>
                    <a:pt x="1819" y="84"/>
                  </a:lnTo>
                  <a:lnTo>
                    <a:pt x="1819" y="112"/>
                  </a:lnTo>
                  <a:lnTo>
                    <a:pt x="1875" y="224"/>
                  </a:lnTo>
                  <a:lnTo>
                    <a:pt x="2071" y="392"/>
                  </a:lnTo>
                  <a:lnTo>
                    <a:pt x="2015" y="560"/>
                  </a:lnTo>
                  <a:lnTo>
                    <a:pt x="1847" y="420"/>
                  </a:lnTo>
                  <a:lnTo>
                    <a:pt x="1763" y="504"/>
                  </a:lnTo>
                  <a:lnTo>
                    <a:pt x="1959" y="700"/>
                  </a:lnTo>
                  <a:lnTo>
                    <a:pt x="1791" y="1287"/>
                  </a:lnTo>
                  <a:lnTo>
                    <a:pt x="1707" y="1287"/>
                  </a:lnTo>
                  <a:lnTo>
                    <a:pt x="1567" y="812"/>
                  </a:lnTo>
                  <a:lnTo>
                    <a:pt x="1540" y="812"/>
                  </a:lnTo>
                  <a:lnTo>
                    <a:pt x="1484" y="840"/>
                  </a:lnTo>
                  <a:lnTo>
                    <a:pt x="1540" y="1343"/>
                  </a:lnTo>
                  <a:lnTo>
                    <a:pt x="1456" y="1343"/>
                  </a:lnTo>
                  <a:lnTo>
                    <a:pt x="1036" y="896"/>
                  </a:lnTo>
                  <a:lnTo>
                    <a:pt x="1148" y="644"/>
                  </a:lnTo>
                  <a:lnTo>
                    <a:pt x="1036" y="588"/>
                  </a:lnTo>
                  <a:lnTo>
                    <a:pt x="952" y="784"/>
                  </a:lnTo>
                  <a:lnTo>
                    <a:pt x="840" y="672"/>
                  </a:lnTo>
                  <a:lnTo>
                    <a:pt x="924" y="420"/>
                  </a:lnTo>
                  <a:lnTo>
                    <a:pt x="924" y="308"/>
                  </a:lnTo>
                  <a:lnTo>
                    <a:pt x="924" y="252"/>
                  </a:lnTo>
                  <a:lnTo>
                    <a:pt x="896" y="224"/>
                  </a:lnTo>
                  <a:lnTo>
                    <a:pt x="868" y="224"/>
                  </a:lnTo>
                  <a:lnTo>
                    <a:pt x="840" y="252"/>
                  </a:lnTo>
                  <a:lnTo>
                    <a:pt x="784" y="336"/>
                  </a:lnTo>
                  <a:lnTo>
                    <a:pt x="728" y="560"/>
                  </a:lnTo>
                  <a:lnTo>
                    <a:pt x="672" y="476"/>
                  </a:lnTo>
                  <a:lnTo>
                    <a:pt x="588" y="560"/>
                  </a:lnTo>
                  <a:lnTo>
                    <a:pt x="644" y="644"/>
                  </a:lnTo>
                  <a:lnTo>
                    <a:pt x="420" y="672"/>
                  </a:lnTo>
                  <a:lnTo>
                    <a:pt x="337" y="700"/>
                  </a:lnTo>
                  <a:lnTo>
                    <a:pt x="309" y="728"/>
                  </a:lnTo>
                  <a:lnTo>
                    <a:pt x="309" y="756"/>
                  </a:lnTo>
                  <a:lnTo>
                    <a:pt x="337" y="784"/>
                  </a:lnTo>
                  <a:lnTo>
                    <a:pt x="392" y="812"/>
                  </a:lnTo>
                  <a:lnTo>
                    <a:pt x="504" y="812"/>
                  </a:lnTo>
                  <a:lnTo>
                    <a:pt x="756" y="756"/>
                  </a:lnTo>
                  <a:lnTo>
                    <a:pt x="868" y="868"/>
                  </a:lnTo>
                  <a:lnTo>
                    <a:pt x="644" y="952"/>
                  </a:lnTo>
                  <a:lnTo>
                    <a:pt x="700" y="1063"/>
                  </a:lnTo>
                  <a:lnTo>
                    <a:pt x="980" y="980"/>
                  </a:lnTo>
                  <a:lnTo>
                    <a:pt x="1372" y="1427"/>
                  </a:lnTo>
                  <a:lnTo>
                    <a:pt x="1344" y="1511"/>
                  </a:lnTo>
                  <a:lnTo>
                    <a:pt x="868" y="1399"/>
                  </a:lnTo>
                  <a:lnTo>
                    <a:pt x="840" y="1427"/>
                  </a:lnTo>
                  <a:lnTo>
                    <a:pt x="840" y="1483"/>
                  </a:lnTo>
                  <a:lnTo>
                    <a:pt x="1288" y="1651"/>
                  </a:lnTo>
                  <a:lnTo>
                    <a:pt x="1260" y="1735"/>
                  </a:lnTo>
                  <a:lnTo>
                    <a:pt x="672" y="1875"/>
                  </a:lnTo>
                  <a:lnTo>
                    <a:pt x="504" y="1679"/>
                  </a:lnTo>
                  <a:lnTo>
                    <a:pt x="392" y="1735"/>
                  </a:lnTo>
                  <a:lnTo>
                    <a:pt x="532" y="1931"/>
                  </a:lnTo>
                  <a:lnTo>
                    <a:pt x="364" y="1959"/>
                  </a:lnTo>
                  <a:lnTo>
                    <a:pt x="197" y="1763"/>
                  </a:lnTo>
                  <a:lnTo>
                    <a:pt x="113" y="1679"/>
                  </a:lnTo>
                  <a:lnTo>
                    <a:pt x="29" y="1679"/>
                  </a:lnTo>
                  <a:lnTo>
                    <a:pt x="1" y="1707"/>
                  </a:lnTo>
                  <a:lnTo>
                    <a:pt x="1" y="1735"/>
                  </a:lnTo>
                  <a:lnTo>
                    <a:pt x="57" y="1847"/>
                  </a:lnTo>
                  <a:lnTo>
                    <a:pt x="225" y="1987"/>
                  </a:lnTo>
                  <a:lnTo>
                    <a:pt x="113" y="2015"/>
                  </a:lnTo>
                  <a:lnTo>
                    <a:pt x="141" y="2099"/>
                  </a:lnTo>
                  <a:lnTo>
                    <a:pt x="253" y="2099"/>
                  </a:lnTo>
                  <a:lnTo>
                    <a:pt x="141" y="2294"/>
                  </a:lnTo>
                  <a:lnTo>
                    <a:pt x="141" y="2406"/>
                  </a:lnTo>
                  <a:lnTo>
                    <a:pt x="169" y="2434"/>
                  </a:lnTo>
                  <a:lnTo>
                    <a:pt x="225" y="2434"/>
                  </a:lnTo>
                  <a:lnTo>
                    <a:pt x="253" y="2406"/>
                  </a:lnTo>
                  <a:lnTo>
                    <a:pt x="309" y="2294"/>
                  </a:lnTo>
                  <a:lnTo>
                    <a:pt x="392" y="2071"/>
                  </a:lnTo>
                  <a:lnTo>
                    <a:pt x="560" y="2015"/>
                  </a:lnTo>
                  <a:lnTo>
                    <a:pt x="532" y="2266"/>
                  </a:lnTo>
                  <a:lnTo>
                    <a:pt x="644" y="2266"/>
                  </a:lnTo>
                  <a:lnTo>
                    <a:pt x="700" y="1987"/>
                  </a:lnTo>
                  <a:lnTo>
                    <a:pt x="1316" y="1875"/>
                  </a:lnTo>
                  <a:lnTo>
                    <a:pt x="1344" y="1903"/>
                  </a:lnTo>
                  <a:lnTo>
                    <a:pt x="1008" y="2238"/>
                  </a:lnTo>
                  <a:lnTo>
                    <a:pt x="1036" y="2294"/>
                  </a:lnTo>
                  <a:lnTo>
                    <a:pt x="1064" y="2322"/>
                  </a:lnTo>
                  <a:lnTo>
                    <a:pt x="1092" y="2322"/>
                  </a:lnTo>
                  <a:lnTo>
                    <a:pt x="1064" y="2294"/>
                  </a:lnTo>
                  <a:lnTo>
                    <a:pt x="1456" y="2015"/>
                  </a:lnTo>
                  <a:lnTo>
                    <a:pt x="1512" y="2099"/>
                  </a:lnTo>
                  <a:lnTo>
                    <a:pt x="1344" y="2714"/>
                  </a:lnTo>
                  <a:lnTo>
                    <a:pt x="1064" y="2742"/>
                  </a:lnTo>
                  <a:lnTo>
                    <a:pt x="1064" y="2854"/>
                  </a:lnTo>
                  <a:lnTo>
                    <a:pt x="1288" y="2854"/>
                  </a:lnTo>
                  <a:lnTo>
                    <a:pt x="1232" y="2994"/>
                  </a:lnTo>
                  <a:lnTo>
                    <a:pt x="980" y="3050"/>
                  </a:lnTo>
                  <a:lnTo>
                    <a:pt x="868" y="3106"/>
                  </a:lnTo>
                  <a:lnTo>
                    <a:pt x="840" y="3134"/>
                  </a:lnTo>
                  <a:lnTo>
                    <a:pt x="840" y="3162"/>
                  </a:lnTo>
                  <a:lnTo>
                    <a:pt x="840" y="3190"/>
                  </a:lnTo>
                  <a:lnTo>
                    <a:pt x="868" y="3218"/>
                  </a:lnTo>
                  <a:lnTo>
                    <a:pt x="980" y="3218"/>
                  </a:lnTo>
                  <a:lnTo>
                    <a:pt x="1204" y="3134"/>
                  </a:lnTo>
                  <a:lnTo>
                    <a:pt x="1204" y="3134"/>
                  </a:lnTo>
                  <a:lnTo>
                    <a:pt x="1176" y="3246"/>
                  </a:lnTo>
                  <a:lnTo>
                    <a:pt x="1260" y="3274"/>
                  </a:lnTo>
                  <a:lnTo>
                    <a:pt x="1288" y="3190"/>
                  </a:lnTo>
                  <a:lnTo>
                    <a:pt x="1428" y="3358"/>
                  </a:lnTo>
                  <a:lnTo>
                    <a:pt x="1512" y="3413"/>
                  </a:lnTo>
                  <a:lnTo>
                    <a:pt x="1567" y="3413"/>
                  </a:lnTo>
                  <a:lnTo>
                    <a:pt x="1595" y="3358"/>
                  </a:lnTo>
                  <a:lnTo>
                    <a:pt x="1595" y="3330"/>
                  </a:lnTo>
                  <a:lnTo>
                    <a:pt x="1512" y="3218"/>
                  </a:lnTo>
                  <a:lnTo>
                    <a:pt x="1344" y="3022"/>
                  </a:lnTo>
                  <a:lnTo>
                    <a:pt x="1400" y="2882"/>
                  </a:lnTo>
                  <a:lnTo>
                    <a:pt x="1595" y="3022"/>
                  </a:lnTo>
                  <a:lnTo>
                    <a:pt x="1651" y="2938"/>
                  </a:lnTo>
                  <a:lnTo>
                    <a:pt x="1428" y="2742"/>
                  </a:lnTo>
                  <a:lnTo>
                    <a:pt x="1651" y="2099"/>
                  </a:lnTo>
                  <a:lnTo>
                    <a:pt x="1707" y="2099"/>
                  </a:lnTo>
                  <a:lnTo>
                    <a:pt x="1819" y="2574"/>
                  </a:lnTo>
                  <a:lnTo>
                    <a:pt x="1875" y="2574"/>
                  </a:lnTo>
                  <a:lnTo>
                    <a:pt x="1903" y="2546"/>
                  </a:lnTo>
                  <a:lnTo>
                    <a:pt x="1847" y="2071"/>
                  </a:lnTo>
                  <a:lnTo>
                    <a:pt x="1931" y="2043"/>
                  </a:lnTo>
                  <a:lnTo>
                    <a:pt x="2379" y="2518"/>
                  </a:lnTo>
                  <a:lnTo>
                    <a:pt x="2267" y="2798"/>
                  </a:lnTo>
                  <a:lnTo>
                    <a:pt x="2379" y="2854"/>
                  </a:lnTo>
                  <a:lnTo>
                    <a:pt x="2491" y="2630"/>
                  </a:lnTo>
                  <a:lnTo>
                    <a:pt x="2603" y="2770"/>
                  </a:lnTo>
                  <a:lnTo>
                    <a:pt x="2519" y="2994"/>
                  </a:lnTo>
                  <a:lnTo>
                    <a:pt x="2491" y="3106"/>
                  </a:lnTo>
                  <a:lnTo>
                    <a:pt x="2519" y="3162"/>
                  </a:lnTo>
                  <a:lnTo>
                    <a:pt x="2547" y="3190"/>
                  </a:lnTo>
                  <a:lnTo>
                    <a:pt x="2603" y="3190"/>
                  </a:lnTo>
                  <a:lnTo>
                    <a:pt x="2659" y="3106"/>
                  </a:lnTo>
                  <a:lnTo>
                    <a:pt x="2715" y="2882"/>
                  </a:lnTo>
                  <a:lnTo>
                    <a:pt x="2770" y="2938"/>
                  </a:lnTo>
                  <a:lnTo>
                    <a:pt x="2854" y="2882"/>
                  </a:lnTo>
                  <a:lnTo>
                    <a:pt x="2770" y="2798"/>
                  </a:lnTo>
                  <a:lnTo>
                    <a:pt x="2994" y="2770"/>
                  </a:lnTo>
                  <a:lnTo>
                    <a:pt x="3106" y="2714"/>
                  </a:lnTo>
                  <a:lnTo>
                    <a:pt x="3106" y="2686"/>
                  </a:lnTo>
                  <a:lnTo>
                    <a:pt x="3106" y="2658"/>
                  </a:lnTo>
                  <a:lnTo>
                    <a:pt x="3078" y="2630"/>
                  </a:lnTo>
                  <a:lnTo>
                    <a:pt x="3050" y="2602"/>
                  </a:lnTo>
                  <a:lnTo>
                    <a:pt x="2910" y="2630"/>
                  </a:lnTo>
                  <a:lnTo>
                    <a:pt x="2687" y="2686"/>
                  </a:lnTo>
                  <a:lnTo>
                    <a:pt x="2575" y="2574"/>
                  </a:lnTo>
                  <a:lnTo>
                    <a:pt x="2770" y="2490"/>
                  </a:lnTo>
                  <a:lnTo>
                    <a:pt x="2742" y="2378"/>
                  </a:lnTo>
                  <a:lnTo>
                    <a:pt x="2463" y="2462"/>
                  </a:lnTo>
                  <a:lnTo>
                    <a:pt x="2015" y="1959"/>
                  </a:lnTo>
                  <a:lnTo>
                    <a:pt x="2043" y="1875"/>
                  </a:lnTo>
                  <a:lnTo>
                    <a:pt x="2519" y="1987"/>
                  </a:lnTo>
                  <a:lnTo>
                    <a:pt x="2547" y="1987"/>
                  </a:lnTo>
                  <a:lnTo>
                    <a:pt x="2547" y="1959"/>
                  </a:lnTo>
                  <a:lnTo>
                    <a:pt x="2575" y="1903"/>
                  </a:lnTo>
                  <a:lnTo>
                    <a:pt x="2547" y="1903"/>
                  </a:lnTo>
                  <a:lnTo>
                    <a:pt x="2099" y="1735"/>
                  </a:lnTo>
                  <a:lnTo>
                    <a:pt x="2099" y="1679"/>
                  </a:lnTo>
                  <a:lnTo>
                    <a:pt x="2742" y="1539"/>
                  </a:lnTo>
                  <a:lnTo>
                    <a:pt x="2910" y="1763"/>
                  </a:lnTo>
                  <a:lnTo>
                    <a:pt x="3022" y="1707"/>
                  </a:lnTo>
                  <a:lnTo>
                    <a:pt x="2882" y="1511"/>
                  </a:lnTo>
                  <a:lnTo>
                    <a:pt x="3050" y="1483"/>
                  </a:lnTo>
                  <a:lnTo>
                    <a:pt x="3218" y="1679"/>
                  </a:lnTo>
                  <a:lnTo>
                    <a:pt x="3302" y="1735"/>
                  </a:lnTo>
                  <a:lnTo>
                    <a:pt x="3386" y="1735"/>
                  </a:lnTo>
                  <a:lnTo>
                    <a:pt x="3414" y="1707"/>
                  </a:lnTo>
                  <a:lnTo>
                    <a:pt x="3414" y="1679"/>
                  </a:lnTo>
                  <a:lnTo>
                    <a:pt x="3358" y="1595"/>
                  </a:lnTo>
                  <a:lnTo>
                    <a:pt x="3190" y="1427"/>
                  </a:lnTo>
                  <a:lnTo>
                    <a:pt x="3302" y="1399"/>
                  </a:lnTo>
                  <a:lnTo>
                    <a:pt x="3274" y="1315"/>
                  </a:lnTo>
                  <a:lnTo>
                    <a:pt x="3162" y="1343"/>
                  </a:lnTo>
                  <a:lnTo>
                    <a:pt x="3162" y="1343"/>
                  </a:lnTo>
                  <a:lnTo>
                    <a:pt x="3274" y="1119"/>
                  </a:lnTo>
                  <a:lnTo>
                    <a:pt x="3274" y="1035"/>
                  </a:lnTo>
                  <a:lnTo>
                    <a:pt x="3246" y="980"/>
                  </a:lnTo>
                  <a:lnTo>
                    <a:pt x="3190" y="980"/>
                  </a:lnTo>
                  <a:lnTo>
                    <a:pt x="3162" y="1008"/>
                  </a:lnTo>
                  <a:lnTo>
                    <a:pt x="3106" y="1119"/>
                  </a:lnTo>
                  <a:lnTo>
                    <a:pt x="3022" y="1371"/>
                  </a:lnTo>
                  <a:lnTo>
                    <a:pt x="2882" y="1399"/>
                  </a:lnTo>
                  <a:lnTo>
                    <a:pt x="2910" y="1175"/>
                  </a:lnTo>
                  <a:lnTo>
                    <a:pt x="2798" y="1175"/>
                  </a:lnTo>
                  <a:lnTo>
                    <a:pt x="2715" y="1427"/>
                  </a:lnTo>
                  <a:lnTo>
                    <a:pt x="2099" y="1567"/>
                  </a:lnTo>
                  <a:lnTo>
                    <a:pt x="2043" y="1483"/>
                  </a:lnTo>
                  <a:lnTo>
                    <a:pt x="2379" y="1119"/>
                  </a:lnTo>
                  <a:lnTo>
                    <a:pt x="2407" y="1147"/>
                  </a:lnTo>
                  <a:lnTo>
                    <a:pt x="2407" y="1119"/>
                  </a:lnTo>
                  <a:lnTo>
                    <a:pt x="2351" y="1091"/>
                  </a:lnTo>
                  <a:lnTo>
                    <a:pt x="2323" y="1063"/>
                  </a:lnTo>
                  <a:lnTo>
                    <a:pt x="1931" y="1371"/>
                  </a:lnTo>
                  <a:lnTo>
                    <a:pt x="1875" y="1343"/>
                  </a:lnTo>
                  <a:lnTo>
                    <a:pt x="2071" y="728"/>
                  </a:lnTo>
                  <a:lnTo>
                    <a:pt x="2351" y="700"/>
                  </a:lnTo>
                  <a:lnTo>
                    <a:pt x="2351" y="588"/>
                  </a:lnTo>
                  <a:lnTo>
                    <a:pt x="2127" y="588"/>
                  </a:lnTo>
                  <a:lnTo>
                    <a:pt x="2155" y="420"/>
                  </a:lnTo>
                  <a:lnTo>
                    <a:pt x="2407" y="392"/>
                  </a:lnTo>
                  <a:lnTo>
                    <a:pt x="2519" y="336"/>
                  </a:lnTo>
                  <a:lnTo>
                    <a:pt x="2547" y="308"/>
                  </a:lnTo>
                  <a:lnTo>
                    <a:pt x="2575" y="280"/>
                  </a:lnTo>
                  <a:lnTo>
                    <a:pt x="2547" y="224"/>
                  </a:lnTo>
                  <a:lnTo>
                    <a:pt x="2435" y="224"/>
                  </a:lnTo>
                  <a:lnTo>
                    <a:pt x="2211" y="280"/>
                  </a:lnTo>
                  <a:lnTo>
                    <a:pt x="2239" y="196"/>
                  </a:lnTo>
                  <a:lnTo>
                    <a:pt x="2155" y="168"/>
                  </a:lnTo>
                  <a:lnTo>
                    <a:pt x="2099" y="252"/>
                  </a:lnTo>
                  <a:lnTo>
                    <a:pt x="1959" y="84"/>
                  </a:lnTo>
                  <a:lnTo>
                    <a:pt x="1903" y="28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8533780" y="3561030"/>
              <a:ext cx="246521" cy="221499"/>
            </a:xfrm>
            <a:custGeom>
              <a:avLst/>
              <a:gdLst/>
              <a:ahLst/>
              <a:cxnLst/>
              <a:rect l="l" t="t" r="r" b="b"/>
              <a:pathLst>
                <a:path w="3862" h="3470" extrusionOk="0">
                  <a:moveTo>
                    <a:pt x="1959" y="1483"/>
                  </a:moveTo>
                  <a:lnTo>
                    <a:pt x="1875" y="1623"/>
                  </a:lnTo>
                  <a:lnTo>
                    <a:pt x="1735" y="1595"/>
                  </a:lnTo>
                  <a:lnTo>
                    <a:pt x="1819" y="1483"/>
                  </a:lnTo>
                  <a:close/>
                  <a:moveTo>
                    <a:pt x="2127" y="1483"/>
                  </a:moveTo>
                  <a:lnTo>
                    <a:pt x="2183" y="1623"/>
                  </a:lnTo>
                  <a:lnTo>
                    <a:pt x="2043" y="1623"/>
                  </a:lnTo>
                  <a:lnTo>
                    <a:pt x="1987" y="1483"/>
                  </a:lnTo>
                  <a:close/>
                  <a:moveTo>
                    <a:pt x="1735" y="1623"/>
                  </a:moveTo>
                  <a:lnTo>
                    <a:pt x="1791" y="1735"/>
                  </a:lnTo>
                  <a:lnTo>
                    <a:pt x="1707" y="1847"/>
                  </a:lnTo>
                  <a:lnTo>
                    <a:pt x="1651" y="1735"/>
                  </a:lnTo>
                  <a:lnTo>
                    <a:pt x="1735" y="1623"/>
                  </a:lnTo>
                  <a:close/>
                  <a:moveTo>
                    <a:pt x="2211" y="1651"/>
                  </a:moveTo>
                  <a:lnTo>
                    <a:pt x="2239" y="1763"/>
                  </a:lnTo>
                  <a:lnTo>
                    <a:pt x="2183" y="1875"/>
                  </a:lnTo>
                  <a:lnTo>
                    <a:pt x="2099" y="1763"/>
                  </a:lnTo>
                  <a:lnTo>
                    <a:pt x="2211" y="1651"/>
                  </a:lnTo>
                  <a:close/>
                  <a:moveTo>
                    <a:pt x="1875" y="1875"/>
                  </a:moveTo>
                  <a:lnTo>
                    <a:pt x="1903" y="1987"/>
                  </a:lnTo>
                  <a:lnTo>
                    <a:pt x="1791" y="1987"/>
                  </a:lnTo>
                  <a:lnTo>
                    <a:pt x="1735" y="1875"/>
                  </a:lnTo>
                  <a:close/>
                  <a:moveTo>
                    <a:pt x="2015" y="1875"/>
                  </a:moveTo>
                  <a:lnTo>
                    <a:pt x="2155" y="1903"/>
                  </a:lnTo>
                  <a:lnTo>
                    <a:pt x="2071" y="2015"/>
                  </a:lnTo>
                  <a:lnTo>
                    <a:pt x="1959" y="2015"/>
                  </a:lnTo>
                  <a:lnTo>
                    <a:pt x="2015" y="1875"/>
                  </a:lnTo>
                  <a:close/>
                  <a:moveTo>
                    <a:pt x="1064" y="1"/>
                  </a:moveTo>
                  <a:lnTo>
                    <a:pt x="1008" y="196"/>
                  </a:lnTo>
                  <a:lnTo>
                    <a:pt x="1092" y="336"/>
                  </a:lnTo>
                  <a:lnTo>
                    <a:pt x="1176" y="336"/>
                  </a:lnTo>
                  <a:lnTo>
                    <a:pt x="1232" y="420"/>
                  </a:lnTo>
                  <a:lnTo>
                    <a:pt x="1008" y="392"/>
                  </a:lnTo>
                  <a:lnTo>
                    <a:pt x="924" y="420"/>
                  </a:lnTo>
                  <a:lnTo>
                    <a:pt x="896" y="420"/>
                  </a:lnTo>
                  <a:lnTo>
                    <a:pt x="868" y="476"/>
                  </a:lnTo>
                  <a:lnTo>
                    <a:pt x="896" y="504"/>
                  </a:lnTo>
                  <a:lnTo>
                    <a:pt x="924" y="532"/>
                  </a:lnTo>
                  <a:lnTo>
                    <a:pt x="1036" y="560"/>
                  </a:lnTo>
                  <a:lnTo>
                    <a:pt x="1288" y="560"/>
                  </a:lnTo>
                  <a:lnTo>
                    <a:pt x="1372" y="700"/>
                  </a:lnTo>
                  <a:lnTo>
                    <a:pt x="1120" y="728"/>
                  </a:lnTo>
                  <a:lnTo>
                    <a:pt x="1064" y="672"/>
                  </a:lnTo>
                  <a:lnTo>
                    <a:pt x="980" y="644"/>
                  </a:lnTo>
                  <a:lnTo>
                    <a:pt x="924" y="644"/>
                  </a:lnTo>
                  <a:lnTo>
                    <a:pt x="924" y="672"/>
                  </a:lnTo>
                  <a:lnTo>
                    <a:pt x="924" y="700"/>
                  </a:lnTo>
                  <a:lnTo>
                    <a:pt x="952" y="756"/>
                  </a:lnTo>
                  <a:lnTo>
                    <a:pt x="1036" y="812"/>
                  </a:lnTo>
                  <a:lnTo>
                    <a:pt x="1008" y="896"/>
                  </a:lnTo>
                  <a:lnTo>
                    <a:pt x="980" y="952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064" y="980"/>
                  </a:lnTo>
                  <a:lnTo>
                    <a:pt x="1120" y="924"/>
                  </a:lnTo>
                  <a:lnTo>
                    <a:pt x="1148" y="840"/>
                  </a:lnTo>
                  <a:lnTo>
                    <a:pt x="1427" y="840"/>
                  </a:lnTo>
                  <a:lnTo>
                    <a:pt x="1707" y="1427"/>
                  </a:lnTo>
                  <a:lnTo>
                    <a:pt x="1679" y="1455"/>
                  </a:lnTo>
                  <a:lnTo>
                    <a:pt x="1288" y="1204"/>
                  </a:lnTo>
                  <a:lnTo>
                    <a:pt x="1288" y="1120"/>
                  </a:lnTo>
                  <a:lnTo>
                    <a:pt x="1288" y="1064"/>
                  </a:lnTo>
                  <a:lnTo>
                    <a:pt x="1260" y="1036"/>
                  </a:lnTo>
                  <a:lnTo>
                    <a:pt x="1204" y="1064"/>
                  </a:lnTo>
                  <a:lnTo>
                    <a:pt x="1204" y="1120"/>
                  </a:lnTo>
                  <a:lnTo>
                    <a:pt x="1176" y="1204"/>
                  </a:lnTo>
                  <a:lnTo>
                    <a:pt x="1092" y="1260"/>
                  </a:lnTo>
                  <a:lnTo>
                    <a:pt x="1036" y="1287"/>
                  </a:lnTo>
                  <a:lnTo>
                    <a:pt x="1036" y="1343"/>
                  </a:lnTo>
                  <a:lnTo>
                    <a:pt x="1092" y="1371"/>
                  </a:lnTo>
                  <a:lnTo>
                    <a:pt x="1148" y="1343"/>
                  </a:lnTo>
                  <a:lnTo>
                    <a:pt x="1232" y="1287"/>
                  </a:lnTo>
                  <a:lnTo>
                    <a:pt x="1595" y="1595"/>
                  </a:lnTo>
                  <a:lnTo>
                    <a:pt x="1539" y="1651"/>
                  </a:lnTo>
                  <a:lnTo>
                    <a:pt x="924" y="1623"/>
                  </a:lnTo>
                  <a:lnTo>
                    <a:pt x="812" y="1371"/>
                  </a:lnTo>
                  <a:lnTo>
                    <a:pt x="868" y="1287"/>
                  </a:lnTo>
                  <a:lnTo>
                    <a:pt x="896" y="1232"/>
                  </a:lnTo>
                  <a:lnTo>
                    <a:pt x="896" y="1204"/>
                  </a:lnTo>
                  <a:lnTo>
                    <a:pt x="868" y="1176"/>
                  </a:lnTo>
                  <a:lnTo>
                    <a:pt x="840" y="1176"/>
                  </a:lnTo>
                  <a:lnTo>
                    <a:pt x="784" y="1204"/>
                  </a:lnTo>
                  <a:lnTo>
                    <a:pt x="728" y="1287"/>
                  </a:lnTo>
                  <a:lnTo>
                    <a:pt x="644" y="1232"/>
                  </a:lnTo>
                  <a:lnTo>
                    <a:pt x="588" y="1204"/>
                  </a:lnTo>
                  <a:lnTo>
                    <a:pt x="560" y="1204"/>
                  </a:lnTo>
                  <a:lnTo>
                    <a:pt x="532" y="1232"/>
                  </a:lnTo>
                  <a:lnTo>
                    <a:pt x="532" y="1260"/>
                  </a:lnTo>
                  <a:lnTo>
                    <a:pt x="560" y="1287"/>
                  </a:lnTo>
                  <a:lnTo>
                    <a:pt x="616" y="1343"/>
                  </a:lnTo>
                  <a:lnTo>
                    <a:pt x="700" y="1399"/>
                  </a:lnTo>
                  <a:lnTo>
                    <a:pt x="756" y="1623"/>
                  </a:lnTo>
                  <a:lnTo>
                    <a:pt x="588" y="1595"/>
                  </a:lnTo>
                  <a:lnTo>
                    <a:pt x="504" y="1371"/>
                  </a:lnTo>
                  <a:lnTo>
                    <a:pt x="420" y="1287"/>
                  </a:lnTo>
                  <a:lnTo>
                    <a:pt x="392" y="1260"/>
                  </a:lnTo>
                  <a:lnTo>
                    <a:pt x="336" y="1260"/>
                  </a:lnTo>
                  <a:lnTo>
                    <a:pt x="308" y="1287"/>
                  </a:lnTo>
                  <a:lnTo>
                    <a:pt x="308" y="1315"/>
                  </a:lnTo>
                  <a:lnTo>
                    <a:pt x="336" y="1399"/>
                  </a:lnTo>
                  <a:lnTo>
                    <a:pt x="448" y="1595"/>
                  </a:lnTo>
                  <a:lnTo>
                    <a:pt x="364" y="1595"/>
                  </a:lnTo>
                  <a:lnTo>
                    <a:pt x="308" y="1511"/>
                  </a:lnTo>
                  <a:lnTo>
                    <a:pt x="169" y="1483"/>
                  </a:lnTo>
                  <a:lnTo>
                    <a:pt x="1" y="1623"/>
                  </a:lnTo>
                  <a:lnTo>
                    <a:pt x="141" y="1763"/>
                  </a:lnTo>
                  <a:lnTo>
                    <a:pt x="280" y="1763"/>
                  </a:lnTo>
                  <a:lnTo>
                    <a:pt x="336" y="1679"/>
                  </a:lnTo>
                  <a:lnTo>
                    <a:pt x="448" y="1707"/>
                  </a:lnTo>
                  <a:lnTo>
                    <a:pt x="308" y="1875"/>
                  </a:lnTo>
                  <a:lnTo>
                    <a:pt x="280" y="1959"/>
                  </a:lnTo>
                  <a:lnTo>
                    <a:pt x="280" y="1987"/>
                  </a:lnTo>
                  <a:lnTo>
                    <a:pt x="308" y="2015"/>
                  </a:lnTo>
                  <a:lnTo>
                    <a:pt x="336" y="2043"/>
                  </a:lnTo>
                  <a:lnTo>
                    <a:pt x="392" y="2015"/>
                  </a:lnTo>
                  <a:lnTo>
                    <a:pt x="476" y="1931"/>
                  </a:lnTo>
                  <a:lnTo>
                    <a:pt x="588" y="1707"/>
                  </a:lnTo>
                  <a:lnTo>
                    <a:pt x="756" y="1707"/>
                  </a:lnTo>
                  <a:lnTo>
                    <a:pt x="672" y="1931"/>
                  </a:lnTo>
                  <a:lnTo>
                    <a:pt x="560" y="1959"/>
                  </a:lnTo>
                  <a:lnTo>
                    <a:pt x="504" y="1987"/>
                  </a:lnTo>
                  <a:lnTo>
                    <a:pt x="476" y="2015"/>
                  </a:lnTo>
                  <a:lnTo>
                    <a:pt x="504" y="2043"/>
                  </a:lnTo>
                  <a:lnTo>
                    <a:pt x="504" y="2071"/>
                  </a:lnTo>
                  <a:lnTo>
                    <a:pt x="532" y="2099"/>
                  </a:lnTo>
                  <a:lnTo>
                    <a:pt x="588" y="2071"/>
                  </a:lnTo>
                  <a:lnTo>
                    <a:pt x="672" y="2043"/>
                  </a:lnTo>
                  <a:lnTo>
                    <a:pt x="728" y="2099"/>
                  </a:lnTo>
                  <a:lnTo>
                    <a:pt x="784" y="2155"/>
                  </a:lnTo>
                  <a:lnTo>
                    <a:pt x="840" y="2155"/>
                  </a:lnTo>
                  <a:lnTo>
                    <a:pt x="840" y="2127"/>
                  </a:lnTo>
                  <a:lnTo>
                    <a:pt x="812" y="2043"/>
                  </a:lnTo>
                  <a:lnTo>
                    <a:pt x="756" y="1959"/>
                  </a:lnTo>
                  <a:lnTo>
                    <a:pt x="896" y="1735"/>
                  </a:lnTo>
                  <a:lnTo>
                    <a:pt x="1539" y="1763"/>
                  </a:lnTo>
                  <a:lnTo>
                    <a:pt x="1595" y="1847"/>
                  </a:lnTo>
                  <a:lnTo>
                    <a:pt x="1176" y="2099"/>
                  </a:lnTo>
                  <a:lnTo>
                    <a:pt x="1092" y="2043"/>
                  </a:lnTo>
                  <a:lnTo>
                    <a:pt x="1036" y="2015"/>
                  </a:lnTo>
                  <a:lnTo>
                    <a:pt x="1008" y="2043"/>
                  </a:lnTo>
                  <a:lnTo>
                    <a:pt x="1008" y="2071"/>
                  </a:lnTo>
                  <a:lnTo>
                    <a:pt x="1036" y="2127"/>
                  </a:lnTo>
                  <a:lnTo>
                    <a:pt x="1120" y="2183"/>
                  </a:lnTo>
                  <a:lnTo>
                    <a:pt x="1120" y="2295"/>
                  </a:lnTo>
                  <a:lnTo>
                    <a:pt x="1148" y="2351"/>
                  </a:lnTo>
                  <a:lnTo>
                    <a:pt x="1176" y="2379"/>
                  </a:lnTo>
                  <a:lnTo>
                    <a:pt x="1204" y="2351"/>
                  </a:lnTo>
                  <a:lnTo>
                    <a:pt x="1232" y="2295"/>
                  </a:lnTo>
                  <a:lnTo>
                    <a:pt x="1204" y="2183"/>
                  </a:lnTo>
                  <a:lnTo>
                    <a:pt x="1651" y="1987"/>
                  </a:lnTo>
                  <a:lnTo>
                    <a:pt x="1679" y="2015"/>
                  </a:lnTo>
                  <a:lnTo>
                    <a:pt x="1316" y="2546"/>
                  </a:lnTo>
                  <a:lnTo>
                    <a:pt x="1036" y="2518"/>
                  </a:lnTo>
                  <a:lnTo>
                    <a:pt x="1008" y="2435"/>
                  </a:lnTo>
                  <a:lnTo>
                    <a:pt x="980" y="2379"/>
                  </a:lnTo>
                  <a:lnTo>
                    <a:pt x="952" y="2351"/>
                  </a:lnTo>
                  <a:lnTo>
                    <a:pt x="896" y="2379"/>
                  </a:lnTo>
                  <a:lnTo>
                    <a:pt x="896" y="2407"/>
                  </a:lnTo>
                  <a:lnTo>
                    <a:pt x="896" y="2462"/>
                  </a:lnTo>
                  <a:lnTo>
                    <a:pt x="924" y="2546"/>
                  </a:lnTo>
                  <a:lnTo>
                    <a:pt x="840" y="2574"/>
                  </a:lnTo>
                  <a:lnTo>
                    <a:pt x="812" y="2630"/>
                  </a:lnTo>
                  <a:lnTo>
                    <a:pt x="784" y="2658"/>
                  </a:lnTo>
                  <a:lnTo>
                    <a:pt x="812" y="2686"/>
                  </a:lnTo>
                  <a:lnTo>
                    <a:pt x="840" y="2714"/>
                  </a:lnTo>
                  <a:lnTo>
                    <a:pt x="868" y="2714"/>
                  </a:lnTo>
                  <a:lnTo>
                    <a:pt x="924" y="2686"/>
                  </a:lnTo>
                  <a:lnTo>
                    <a:pt x="1008" y="2630"/>
                  </a:lnTo>
                  <a:lnTo>
                    <a:pt x="1232" y="2686"/>
                  </a:lnTo>
                  <a:lnTo>
                    <a:pt x="1148" y="2826"/>
                  </a:lnTo>
                  <a:lnTo>
                    <a:pt x="896" y="2798"/>
                  </a:lnTo>
                  <a:lnTo>
                    <a:pt x="784" y="2798"/>
                  </a:lnTo>
                  <a:lnTo>
                    <a:pt x="756" y="2826"/>
                  </a:lnTo>
                  <a:lnTo>
                    <a:pt x="728" y="2854"/>
                  </a:lnTo>
                  <a:lnTo>
                    <a:pt x="728" y="2910"/>
                  </a:lnTo>
                  <a:lnTo>
                    <a:pt x="756" y="2938"/>
                  </a:lnTo>
                  <a:lnTo>
                    <a:pt x="1064" y="2938"/>
                  </a:lnTo>
                  <a:lnTo>
                    <a:pt x="1008" y="3022"/>
                  </a:lnTo>
                  <a:lnTo>
                    <a:pt x="924" y="3022"/>
                  </a:lnTo>
                  <a:lnTo>
                    <a:pt x="840" y="3134"/>
                  </a:lnTo>
                  <a:lnTo>
                    <a:pt x="868" y="3358"/>
                  </a:lnTo>
                  <a:lnTo>
                    <a:pt x="1064" y="3302"/>
                  </a:lnTo>
                  <a:lnTo>
                    <a:pt x="1120" y="3162"/>
                  </a:lnTo>
                  <a:lnTo>
                    <a:pt x="1092" y="3078"/>
                  </a:lnTo>
                  <a:lnTo>
                    <a:pt x="1148" y="2994"/>
                  </a:lnTo>
                  <a:lnTo>
                    <a:pt x="1232" y="3218"/>
                  </a:lnTo>
                  <a:lnTo>
                    <a:pt x="1288" y="3274"/>
                  </a:lnTo>
                  <a:lnTo>
                    <a:pt x="1344" y="3302"/>
                  </a:lnTo>
                  <a:lnTo>
                    <a:pt x="1372" y="3274"/>
                  </a:lnTo>
                  <a:lnTo>
                    <a:pt x="1399" y="3246"/>
                  </a:lnTo>
                  <a:lnTo>
                    <a:pt x="1399" y="3218"/>
                  </a:lnTo>
                  <a:lnTo>
                    <a:pt x="1372" y="3106"/>
                  </a:lnTo>
                  <a:lnTo>
                    <a:pt x="1232" y="2882"/>
                  </a:lnTo>
                  <a:lnTo>
                    <a:pt x="1316" y="2742"/>
                  </a:lnTo>
                  <a:lnTo>
                    <a:pt x="1455" y="2910"/>
                  </a:lnTo>
                  <a:lnTo>
                    <a:pt x="1427" y="3022"/>
                  </a:lnTo>
                  <a:lnTo>
                    <a:pt x="1427" y="3106"/>
                  </a:lnTo>
                  <a:lnTo>
                    <a:pt x="1455" y="3134"/>
                  </a:lnTo>
                  <a:lnTo>
                    <a:pt x="1511" y="3134"/>
                  </a:lnTo>
                  <a:lnTo>
                    <a:pt x="1539" y="3106"/>
                  </a:lnTo>
                  <a:lnTo>
                    <a:pt x="1567" y="3050"/>
                  </a:lnTo>
                  <a:lnTo>
                    <a:pt x="1567" y="2966"/>
                  </a:lnTo>
                  <a:lnTo>
                    <a:pt x="1651" y="2966"/>
                  </a:lnTo>
                  <a:lnTo>
                    <a:pt x="1707" y="2938"/>
                  </a:lnTo>
                  <a:lnTo>
                    <a:pt x="1735" y="2910"/>
                  </a:lnTo>
                  <a:lnTo>
                    <a:pt x="1735" y="2882"/>
                  </a:lnTo>
                  <a:lnTo>
                    <a:pt x="1707" y="2854"/>
                  </a:lnTo>
                  <a:lnTo>
                    <a:pt x="1539" y="2854"/>
                  </a:lnTo>
                  <a:lnTo>
                    <a:pt x="1399" y="2630"/>
                  </a:lnTo>
                  <a:lnTo>
                    <a:pt x="1763" y="2099"/>
                  </a:lnTo>
                  <a:lnTo>
                    <a:pt x="1847" y="2127"/>
                  </a:lnTo>
                  <a:lnTo>
                    <a:pt x="1847" y="2602"/>
                  </a:lnTo>
                  <a:lnTo>
                    <a:pt x="1763" y="2630"/>
                  </a:lnTo>
                  <a:lnTo>
                    <a:pt x="1707" y="2686"/>
                  </a:lnTo>
                  <a:lnTo>
                    <a:pt x="1707" y="2714"/>
                  </a:lnTo>
                  <a:lnTo>
                    <a:pt x="1735" y="2742"/>
                  </a:lnTo>
                  <a:lnTo>
                    <a:pt x="1819" y="2742"/>
                  </a:lnTo>
                  <a:lnTo>
                    <a:pt x="1903" y="2686"/>
                  </a:lnTo>
                  <a:lnTo>
                    <a:pt x="1987" y="2742"/>
                  </a:lnTo>
                  <a:lnTo>
                    <a:pt x="2043" y="2770"/>
                  </a:lnTo>
                  <a:lnTo>
                    <a:pt x="2071" y="2742"/>
                  </a:lnTo>
                  <a:lnTo>
                    <a:pt x="2071" y="2686"/>
                  </a:lnTo>
                  <a:lnTo>
                    <a:pt x="2043" y="2658"/>
                  </a:lnTo>
                  <a:lnTo>
                    <a:pt x="1931" y="2602"/>
                  </a:lnTo>
                  <a:lnTo>
                    <a:pt x="2015" y="2127"/>
                  </a:lnTo>
                  <a:lnTo>
                    <a:pt x="2071" y="2127"/>
                  </a:lnTo>
                  <a:lnTo>
                    <a:pt x="2351" y="2658"/>
                  </a:lnTo>
                  <a:lnTo>
                    <a:pt x="2155" y="2882"/>
                  </a:lnTo>
                  <a:lnTo>
                    <a:pt x="1987" y="2882"/>
                  </a:lnTo>
                  <a:lnTo>
                    <a:pt x="1987" y="2910"/>
                  </a:lnTo>
                  <a:lnTo>
                    <a:pt x="1959" y="2938"/>
                  </a:lnTo>
                  <a:lnTo>
                    <a:pt x="1987" y="2966"/>
                  </a:lnTo>
                  <a:lnTo>
                    <a:pt x="2043" y="2966"/>
                  </a:lnTo>
                  <a:lnTo>
                    <a:pt x="2127" y="2994"/>
                  </a:lnTo>
                  <a:lnTo>
                    <a:pt x="2127" y="3078"/>
                  </a:lnTo>
                  <a:lnTo>
                    <a:pt x="2127" y="3162"/>
                  </a:lnTo>
                  <a:lnTo>
                    <a:pt x="2155" y="3162"/>
                  </a:lnTo>
                  <a:lnTo>
                    <a:pt x="2183" y="3190"/>
                  </a:lnTo>
                  <a:lnTo>
                    <a:pt x="2211" y="3162"/>
                  </a:lnTo>
                  <a:lnTo>
                    <a:pt x="2239" y="3134"/>
                  </a:lnTo>
                  <a:lnTo>
                    <a:pt x="2267" y="3078"/>
                  </a:lnTo>
                  <a:lnTo>
                    <a:pt x="2239" y="2966"/>
                  </a:lnTo>
                  <a:lnTo>
                    <a:pt x="2407" y="2798"/>
                  </a:lnTo>
                  <a:lnTo>
                    <a:pt x="2491" y="2938"/>
                  </a:lnTo>
                  <a:lnTo>
                    <a:pt x="2323" y="3162"/>
                  </a:lnTo>
                  <a:lnTo>
                    <a:pt x="2295" y="3246"/>
                  </a:lnTo>
                  <a:lnTo>
                    <a:pt x="2295" y="3302"/>
                  </a:lnTo>
                  <a:lnTo>
                    <a:pt x="2295" y="3330"/>
                  </a:lnTo>
                  <a:lnTo>
                    <a:pt x="2351" y="3358"/>
                  </a:lnTo>
                  <a:lnTo>
                    <a:pt x="2379" y="3330"/>
                  </a:lnTo>
                  <a:lnTo>
                    <a:pt x="2435" y="3274"/>
                  </a:lnTo>
                  <a:lnTo>
                    <a:pt x="2547" y="3078"/>
                  </a:lnTo>
                  <a:lnTo>
                    <a:pt x="2602" y="3162"/>
                  </a:lnTo>
                  <a:lnTo>
                    <a:pt x="2547" y="3246"/>
                  </a:lnTo>
                  <a:lnTo>
                    <a:pt x="2602" y="3386"/>
                  </a:lnTo>
                  <a:lnTo>
                    <a:pt x="2798" y="3470"/>
                  </a:lnTo>
                  <a:lnTo>
                    <a:pt x="2854" y="3246"/>
                  </a:lnTo>
                  <a:lnTo>
                    <a:pt x="2770" y="3134"/>
                  </a:lnTo>
                  <a:lnTo>
                    <a:pt x="2686" y="3134"/>
                  </a:lnTo>
                  <a:lnTo>
                    <a:pt x="2630" y="3022"/>
                  </a:lnTo>
                  <a:lnTo>
                    <a:pt x="2854" y="3078"/>
                  </a:lnTo>
                  <a:lnTo>
                    <a:pt x="2966" y="3050"/>
                  </a:lnTo>
                  <a:lnTo>
                    <a:pt x="2994" y="3022"/>
                  </a:lnTo>
                  <a:lnTo>
                    <a:pt x="2994" y="2994"/>
                  </a:lnTo>
                  <a:lnTo>
                    <a:pt x="2966" y="2966"/>
                  </a:lnTo>
                  <a:lnTo>
                    <a:pt x="2938" y="2938"/>
                  </a:lnTo>
                  <a:lnTo>
                    <a:pt x="2826" y="2910"/>
                  </a:lnTo>
                  <a:lnTo>
                    <a:pt x="2575" y="2910"/>
                  </a:lnTo>
                  <a:lnTo>
                    <a:pt x="2491" y="2770"/>
                  </a:lnTo>
                  <a:lnTo>
                    <a:pt x="2714" y="2742"/>
                  </a:lnTo>
                  <a:lnTo>
                    <a:pt x="2798" y="2798"/>
                  </a:lnTo>
                  <a:lnTo>
                    <a:pt x="2854" y="2826"/>
                  </a:lnTo>
                  <a:lnTo>
                    <a:pt x="2910" y="2826"/>
                  </a:lnTo>
                  <a:lnTo>
                    <a:pt x="2938" y="2798"/>
                  </a:lnTo>
                  <a:lnTo>
                    <a:pt x="2938" y="2770"/>
                  </a:lnTo>
                  <a:lnTo>
                    <a:pt x="2882" y="2714"/>
                  </a:lnTo>
                  <a:lnTo>
                    <a:pt x="2798" y="2658"/>
                  </a:lnTo>
                  <a:lnTo>
                    <a:pt x="2854" y="2574"/>
                  </a:lnTo>
                  <a:lnTo>
                    <a:pt x="2854" y="2518"/>
                  </a:lnTo>
                  <a:lnTo>
                    <a:pt x="2854" y="2490"/>
                  </a:lnTo>
                  <a:lnTo>
                    <a:pt x="2826" y="2462"/>
                  </a:lnTo>
                  <a:lnTo>
                    <a:pt x="2798" y="2490"/>
                  </a:lnTo>
                  <a:lnTo>
                    <a:pt x="2742" y="2518"/>
                  </a:lnTo>
                  <a:lnTo>
                    <a:pt x="2714" y="2630"/>
                  </a:lnTo>
                  <a:lnTo>
                    <a:pt x="2435" y="2630"/>
                  </a:lnTo>
                  <a:lnTo>
                    <a:pt x="2183" y="2099"/>
                  </a:lnTo>
                  <a:lnTo>
                    <a:pt x="2211" y="2015"/>
                  </a:lnTo>
                  <a:lnTo>
                    <a:pt x="2630" y="2267"/>
                  </a:lnTo>
                  <a:lnTo>
                    <a:pt x="2602" y="2379"/>
                  </a:lnTo>
                  <a:lnTo>
                    <a:pt x="2630" y="2435"/>
                  </a:lnTo>
                  <a:lnTo>
                    <a:pt x="2658" y="2462"/>
                  </a:lnTo>
                  <a:lnTo>
                    <a:pt x="2686" y="2435"/>
                  </a:lnTo>
                  <a:lnTo>
                    <a:pt x="2714" y="2379"/>
                  </a:lnTo>
                  <a:lnTo>
                    <a:pt x="2742" y="2295"/>
                  </a:lnTo>
                  <a:lnTo>
                    <a:pt x="2826" y="2239"/>
                  </a:lnTo>
                  <a:lnTo>
                    <a:pt x="2854" y="2183"/>
                  </a:lnTo>
                  <a:lnTo>
                    <a:pt x="2882" y="2155"/>
                  </a:lnTo>
                  <a:lnTo>
                    <a:pt x="2826" y="2127"/>
                  </a:lnTo>
                  <a:lnTo>
                    <a:pt x="2770" y="2155"/>
                  </a:lnTo>
                  <a:lnTo>
                    <a:pt x="2686" y="2211"/>
                  </a:lnTo>
                  <a:lnTo>
                    <a:pt x="2295" y="1903"/>
                  </a:lnTo>
                  <a:lnTo>
                    <a:pt x="2351" y="1819"/>
                  </a:lnTo>
                  <a:lnTo>
                    <a:pt x="2938" y="1847"/>
                  </a:lnTo>
                  <a:lnTo>
                    <a:pt x="3050" y="2099"/>
                  </a:lnTo>
                  <a:lnTo>
                    <a:pt x="2994" y="2183"/>
                  </a:lnTo>
                  <a:lnTo>
                    <a:pt x="2966" y="2239"/>
                  </a:lnTo>
                  <a:lnTo>
                    <a:pt x="2966" y="2267"/>
                  </a:lnTo>
                  <a:lnTo>
                    <a:pt x="2994" y="2295"/>
                  </a:lnTo>
                  <a:lnTo>
                    <a:pt x="3022" y="2295"/>
                  </a:lnTo>
                  <a:lnTo>
                    <a:pt x="3078" y="2239"/>
                  </a:lnTo>
                  <a:lnTo>
                    <a:pt x="3134" y="2183"/>
                  </a:lnTo>
                  <a:lnTo>
                    <a:pt x="3190" y="2239"/>
                  </a:lnTo>
                  <a:lnTo>
                    <a:pt x="3274" y="2267"/>
                  </a:lnTo>
                  <a:lnTo>
                    <a:pt x="3302" y="2267"/>
                  </a:lnTo>
                  <a:lnTo>
                    <a:pt x="3302" y="2239"/>
                  </a:lnTo>
                  <a:lnTo>
                    <a:pt x="3330" y="2183"/>
                  </a:lnTo>
                  <a:lnTo>
                    <a:pt x="3302" y="2155"/>
                  </a:lnTo>
                  <a:lnTo>
                    <a:pt x="3246" y="2127"/>
                  </a:lnTo>
                  <a:lnTo>
                    <a:pt x="3162" y="2071"/>
                  </a:lnTo>
                  <a:lnTo>
                    <a:pt x="3106" y="1875"/>
                  </a:lnTo>
                  <a:lnTo>
                    <a:pt x="3246" y="1875"/>
                  </a:lnTo>
                  <a:lnTo>
                    <a:pt x="3358" y="2099"/>
                  </a:lnTo>
                  <a:lnTo>
                    <a:pt x="3414" y="2211"/>
                  </a:lnTo>
                  <a:lnTo>
                    <a:pt x="3526" y="2211"/>
                  </a:lnTo>
                  <a:lnTo>
                    <a:pt x="3554" y="2183"/>
                  </a:lnTo>
                  <a:lnTo>
                    <a:pt x="3526" y="2071"/>
                  </a:lnTo>
                  <a:lnTo>
                    <a:pt x="3386" y="1875"/>
                  </a:lnTo>
                  <a:lnTo>
                    <a:pt x="3498" y="1875"/>
                  </a:lnTo>
                  <a:lnTo>
                    <a:pt x="3554" y="1959"/>
                  </a:lnTo>
                  <a:lnTo>
                    <a:pt x="3694" y="1987"/>
                  </a:lnTo>
                  <a:lnTo>
                    <a:pt x="3861" y="1875"/>
                  </a:lnTo>
                  <a:lnTo>
                    <a:pt x="3722" y="1707"/>
                  </a:lnTo>
                  <a:lnTo>
                    <a:pt x="3554" y="1735"/>
                  </a:lnTo>
                  <a:lnTo>
                    <a:pt x="3498" y="1791"/>
                  </a:lnTo>
                  <a:lnTo>
                    <a:pt x="3414" y="1791"/>
                  </a:lnTo>
                  <a:lnTo>
                    <a:pt x="3554" y="1595"/>
                  </a:lnTo>
                  <a:lnTo>
                    <a:pt x="3582" y="1511"/>
                  </a:lnTo>
                  <a:lnTo>
                    <a:pt x="3582" y="1483"/>
                  </a:lnTo>
                  <a:lnTo>
                    <a:pt x="3554" y="1455"/>
                  </a:lnTo>
                  <a:lnTo>
                    <a:pt x="3526" y="1455"/>
                  </a:lnTo>
                  <a:lnTo>
                    <a:pt x="3470" y="1483"/>
                  </a:lnTo>
                  <a:lnTo>
                    <a:pt x="3386" y="1567"/>
                  </a:lnTo>
                  <a:lnTo>
                    <a:pt x="3246" y="1763"/>
                  </a:lnTo>
                  <a:lnTo>
                    <a:pt x="3106" y="1763"/>
                  </a:lnTo>
                  <a:lnTo>
                    <a:pt x="3190" y="1539"/>
                  </a:lnTo>
                  <a:lnTo>
                    <a:pt x="3302" y="1511"/>
                  </a:lnTo>
                  <a:lnTo>
                    <a:pt x="3358" y="1483"/>
                  </a:lnTo>
                  <a:lnTo>
                    <a:pt x="3358" y="1455"/>
                  </a:lnTo>
                  <a:lnTo>
                    <a:pt x="3358" y="1427"/>
                  </a:lnTo>
                  <a:lnTo>
                    <a:pt x="3358" y="1399"/>
                  </a:lnTo>
                  <a:lnTo>
                    <a:pt x="3330" y="1371"/>
                  </a:lnTo>
                  <a:lnTo>
                    <a:pt x="3246" y="1399"/>
                  </a:lnTo>
                  <a:lnTo>
                    <a:pt x="3162" y="1427"/>
                  </a:lnTo>
                  <a:lnTo>
                    <a:pt x="3134" y="1371"/>
                  </a:lnTo>
                  <a:lnTo>
                    <a:pt x="3078" y="1315"/>
                  </a:lnTo>
                  <a:lnTo>
                    <a:pt x="3050" y="1287"/>
                  </a:lnTo>
                  <a:lnTo>
                    <a:pt x="3022" y="1315"/>
                  </a:lnTo>
                  <a:lnTo>
                    <a:pt x="3022" y="1343"/>
                  </a:lnTo>
                  <a:lnTo>
                    <a:pt x="3022" y="1427"/>
                  </a:lnTo>
                  <a:lnTo>
                    <a:pt x="3078" y="1511"/>
                  </a:lnTo>
                  <a:lnTo>
                    <a:pt x="2938" y="1763"/>
                  </a:lnTo>
                  <a:lnTo>
                    <a:pt x="2351" y="1707"/>
                  </a:lnTo>
                  <a:lnTo>
                    <a:pt x="2323" y="1651"/>
                  </a:lnTo>
                  <a:lnTo>
                    <a:pt x="2742" y="1399"/>
                  </a:lnTo>
                  <a:lnTo>
                    <a:pt x="2826" y="1455"/>
                  </a:lnTo>
                  <a:lnTo>
                    <a:pt x="2882" y="1483"/>
                  </a:lnTo>
                  <a:lnTo>
                    <a:pt x="2910" y="1455"/>
                  </a:lnTo>
                  <a:lnTo>
                    <a:pt x="2910" y="1427"/>
                  </a:lnTo>
                  <a:lnTo>
                    <a:pt x="2882" y="1371"/>
                  </a:lnTo>
                  <a:lnTo>
                    <a:pt x="2798" y="1315"/>
                  </a:lnTo>
                  <a:lnTo>
                    <a:pt x="2798" y="1204"/>
                  </a:lnTo>
                  <a:lnTo>
                    <a:pt x="2770" y="1148"/>
                  </a:lnTo>
                  <a:lnTo>
                    <a:pt x="2742" y="1120"/>
                  </a:lnTo>
                  <a:lnTo>
                    <a:pt x="2686" y="1148"/>
                  </a:lnTo>
                  <a:lnTo>
                    <a:pt x="2686" y="1204"/>
                  </a:lnTo>
                  <a:lnTo>
                    <a:pt x="2686" y="1315"/>
                  </a:lnTo>
                  <a:lnTo>
                    <a:pt x="2267" y="1511"/>
                  </a:lnTo>
                  <a:lnTo>
                    <a:pt x="2211" y="1427"/>
                  </a:lnTo>
                  <a:lnTo>
                    <a:pt x="2547" y="924"/>
                  </a:lnTo>
                  <a:lnTo>
                    <a:pt x="2798" y="952"/>
                  </a:lnTo>
                  <a:lnTo>
                    <a:pt x="2826" y="1036"/>
                  </a:lnTo>
                  <a:lnTo>
                    <a:pt x="2882" y="1092"/>
                  </a:lnTo>
                  <a:lnTo>
                    <a:pt x="2910" y="1120"/>
                  </a:lnTo>
                  <a:lnTo>
                    <a:pt x="2938" y="1092"/>
                  </a:lnTo>
                  <a:lnTo>
                    <a:pt x="2966" y="1064"/>
                  </a:lnTo>
                  <a:lnTo>
                    <a:pt x="2938" y="1008"/>
                  </a:lnTo>
                  <a:lnTo>
                    <a:pt x="2910" y="924"/>
                  </a:lnTo>
                  <a:lnTo>
                    <a:pt x="2994" y="896"/>
                  </a:lnTo>
                  <a:lnTo>
                    <a:pt x="3050" y="840"/>
                  </a:lnTo>
                  <a:lnTo>
                    <a:pt x="3050" y="812"/>
                  </a:lnTo>
                  <a:lnTo>
                    <a:pt x="3050" y="784"/>
                  </a:lnTo>
                  <a:lnTo>
                    <a:pt x="3022" y="756"/>
                  </a:lnTo>
                  <a:lnTo>
                    <a:pt x="2994" y="756"/>
                  </a:lnTo>
                  <a:lnTo>
                    <a:pt x="2910" y="784"/>
                  </a:lnTo>
                  <a:lnTo>
                    <a:pt x="2854" y="840"/>
                  </a:lnTo>
                  <a:lnTo>
                    <a:pt x="2630" y="784"/>
                  </a:lnTo>
                  <a:lnTo>
                    <a:pt x="2714" y="672"/>
                  </a:lnTo>
                  <a:lnTo>
                    <a:pt x="3078" y="672"/>
                  </a:lnTo>
                  <a:lnTo>
                    <a:pt x="3106" y="644"/>
                  </a:lnTo>
                  <a:lnTo>
                    <a:pt x="3134" y="616"/>
                  </a:lnTo>
                  <a:lnTo>
                    <a:pt x="3134" y="588"/>
                  </a:lnTo>
                  <a:lnTo>
                    <a:pt x="3106" y="560"/>
                  </a:lnTo>
                  <a:lnTo>
                    <a:pt x="3022" y="532"/>
                  </a:lnTo>
                  <a:lnTo>
                    <a:pt x="2798" y="532"/>
                  </a:lnTo>
                  <a:lnTo>
                    <a:pt x="2854" y="448"/>
                  </a:lnTo>
                  <a:lnTo>
                    <a:pt x="2938" y="448"/>
                  </a:lnTo>
                  <a:lnTo>
                    <a:pt x="3022" y="336"/>
                  </a:lnTo>
                  <a:lnTo>
                    <a:pt x="2994" y="112"/>
                  </a:lnTo>
                  <a:lnTo>
                    <a:pt x="2798" y="168"/>
                  </a:lnTo>
                  <a:lnTo>
                    <a:pt x="2742" y="308"/>
                  </a:lnTo>
                  <a:lnTo>
                    <a:pt x="2770" y="392"/>
                  </a:lnTo>
                  <a:lnTo>
                    <a:pt x="2714" y="476"/>
                  </a:lnTo>
                  <a:lnTo>
                    <a:pt x="2630" y="280"/>
                  </a:lnTo>
                  <a:lnTo>
                    <a:pt x="2575" y="196"/>
                  </a:lnTo>
                  <a:lnTo>
                    <a:pt x="2491" y="196"/>
                  </a:lnTo>
                  <a:lnTo>
                    <a:pt x="2491" y="224"/>
                  </a:lnTo>
                  <a:lnTo>
                    <a:pt x="2463" y="280"/>
                  </a:lnTo>
                  <a:lnTo>
                    <a:pt x="2519" y="392"/>
                  </a:lnTo>
                  <a:lnTo>
                    <a:pt x="2630" y="588"/>
                  </a:lnTo>
                  <a:lnTo>
                    <a:pt x="2547" y="728"/>
                  </a:lnTo>
                  <a:lnTo>
                    <a:pt x="2407" y="532"/>
                  </a:lnTo>
                  <a:lnTo>
                    <a:pt x="2407" y="448"/>
                  </a:lnTo>
                  <a:lnTo>
                    <a:pt x="2407" y="364"/>
                  </a:lnTo>
                  <a:lnTo>
                    <a:pt x="2407" y="336"/>
                  </a:lnTo>
                  <a:lnTo>
                    <a:pt x="2323" y="336"/>
                  </a:lnTo>
                  <a:lnTo>
                    <a:pt x="2323" y="364"/>
                  </a:lnTo>
                  <a:lnTo>
                    <a:pt x="2295" y="420"/>
                  </a:lnTo>
                  <a:lnTo>
                    <a:pt x="2295" y="504"/>
                  </a:lnTo>
                  <a:lnTo>
                    <a:pt x="2211" y="504"/>
                  </a:lnTo>
                  <a:lnTo>
                    <a:pt x="2127" y="532"/>
                  </a:lnTo>
                  <a:lnTo>
                    <a:pt x="2099" y="560"/>
                  </a:lnTo>
                  <a:lnTo>
                    <a:pt x="2127" y="588"/>
                  </a:lnTo>
                  <a:lnTo>
                    <a:pt x="2127" y="616"/>
                  </a:lnTo>
                  <a:lnTo>
                    <a:pt x="2323" y="616"/>
                  </a:lnTo>
                  <a:lnTo>
                    <a:pt x="2463" y="868"/>
                  </a:lnTo>
                  <a:lnTo>
                    <a:pt x="2099" y="1371"/>
                  </a:lnTo>
                  <a:lnTo>
                    <a:pt x="2071" y="1371"/>
                  </a:lnTo>
                  <a:lnTo>
                    <a:pt x="2043" y="896"/>
                  </a:lnTo>
                  <a:lnTo>
                    <a:pt x="2155" y="840"/>
                  </a:lnTo>
                  <a:lnTo>
                    <a:pt x="2183" y="812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56"/>
                  </a:lnTo>
                  <a:lnTo>
                    <a:pt x="2015" y="812"/>
                  </a:lnTo>
                  <a:lnTo>
                    <a:pt x="1931" y="756"/>
                  </a:lnTo>
                  <a:lnTo>
                    <a:pt x="1875" y="728"/>
                  </a:lnTo>
                  <a:lnTo>
                    <a:pt x="1819" y="756"/>
                  </a:lnTo>
                  <a:lnTo>
                    <a:pt x="1819" y="812"/>
                  </a:lnTo>
                  <a:lnTo>
                    <a:pt x="1875" y="840"/>
                  </a:lnTo>
                  <a:lnTo>
                    <a:pt x="1987" y="896"/>
                  </a:lnTo>
                  <a:lnTo>
                    <a:pt x="1903" y="1343"/>
                  </a:lnTo>
                  <a:lnTo>
                    <a:pt x="1819" y="1343"/>
                  </a:lnTo>
                  <a:lnTo>
                    <a:pt x="1511" y="784"/>
                  </a:lnTo>
                  <a:lnTo>
                    <a:pt x="1679" y="560"/>
                  </a:lnTo>
                  <a:lnTo>
                    <a:pt x="1791" y="588"/>
                  </a:lnTo>
                  <a:lnTo>
                    <a:pt x="1847" y="588"/>
                  </a:lnTo>
                  <a:lnTo>
                    <a:pt x="1875" y="560"/>
                  </a:lnTo>
                  <a:lnTo>
                    <a:pt x="1903" y="532"/>
                  </a:lnTo>
                  <a:lnTo>
                    <a:pt x="1875" y="504"/>
                  </a:lnTo>
                  <a:lnTo>
                    <a:pt x="1819" y="476"/>
                  </a:lnTo>
                  <a:lnTo>
                    <a:pt x="1707" y="476"/>
                  </a:lnTo>
                  <a:lnTo>
                    <a:pt x="1735" y="364"/>
                  </a:lnTo>
                  <a:lnTo>
                    <a:pt x="1707" y="308"/>
                  </a:lnTo>
                  <a:lnTo>
                    <a:pt x="1707" y="280"/>
                  </a:lnTo>
                  <a:lnTo>
                    <a:pt x="1651" y="280"/>
                  </a:lnTo>
                  <a:lnTo>
                    <a:pt x="1623" y="308"/>
                  </a:lnTo>
                  <a:lnTo>
                    <a:pt x="1623" y="336"/>
                  </a:lnTo>
                  <a:lnTo>
                    <a:pt x="1595" y="392"/>
                  </a:lnTo>
                  <a:lnTo>
                    <a:pt x="1623" y="504"/>
                  </a:lnTo>
                  <a:lnTo>
                    <a:pt x="1455" y="644"/>
                  </a:lnTo>
                  <a:lnTo>
                    <a:pt x="1399" y="504"/>
                  </a:lnTo>
                  <a:lnTo>
                    <a:pt x="1539" y="308"/>
                  </a:lnTo>
                  <a:lnTo>
                    <a:pt x="1595" y="196"/>
                  </a:lnTo>
                  <a:lnTo>
                    <a:pt x="1595" y="168"/>
                  </a:lnTo>
                  <a:lnTo>
                    <a:pt x="1567" y="112"/>
                  </a:lnTo>
                  <a:lnTo>
                    <a:pt x="1483" y="112"/>
                  </a:lnTo>
                  <a:lnTo>
                    <a:pt x="1427" y="196"/>
                  </a:lnTo>
                  <a:lnTo>
                    <a:pt x="1316" y="392"/>
                  </a:lnTo>
                  <a:lnTo>
                    <a:pt x="1260" y="280"/>
                  </a:lnTo>
                  <a:lnTo>
                    <a:pt x="1316" y="224"/>
                  </a:lnTo>
                  <a:lnTo>
                    <a:pt x="1260" y="85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067534" y="2435978"/>
              <a:ext cx="332248" cy="378654"/>
            </a:xfrm>
            <a:custGeom>
              <a:avLst/>
              <a:gdLst/>
              <a:ahLst/>
              <a:cxnLst/>
              <a:rect l="l" t="t" r="r" b="b"/>
              <a:pathLst>
                <a:path w="5205" h="5932" extrusionOk="0">
                  <a:moveTo>
                    <a:pt x="2574" y="2518"/>
                  </a:moveTo>
                  <a:lnTo>
                    <a:pt x="2714" y="2602"/>
                  </a:lnTo>
                  <a:lnTo>
                    <a:pt x="2547" y="2714"/>
                  </a:lnTo>
                  <a:lnTo>
                    <a:pt x="2407" y="2602"/>
                  </a:lnTo>
                  <a:lnTo>
                    <a:pt x="2574" y="2518"/>
                  </a:lnTo>
                  <a:close/>
                  <a:moveTo>
                    <a:pt x="2323" y="2658"/>
                  </a:moveTo>
                  <a:lnTo>
                    <a:pt x="2351" y="2854"/>
                  </a:lnTo>
                  <a:lnTo>
                    <a:pt x="2155" y="2910"/>
                  </a:lnTo>
                  <a:lnTo>
                    <a:pt x="2155" y="2742"/>
                  </a:lnTo>
                  <a:lnTo>
                    <a:pt x="2323" y="2658"/>
                  </a:lnTo>
                  <a:close/>
                  <a:moveTo>
                    <a:pt x="2770" y="2630"/>
                  </a:moveTo>
                  <a:lnTo>
                    <a:pt x="2966" y="2742"/>
                  </a:lnTo>
                  <a:lnTo>
                    <a:pt x="2966" y="2938"/>
                  </a:lnTo>
                  <a:lnTo>
                    <a:pt x="2742" y="2854"/>
                  </a:lnTo>
                  <a:lnTo>
                    <a:pt x="2770" y="2630"/>
                  </a:lnTo>
                  <a:close/>
                  <a:moveTo>
                    <a:pt x="2155" y="2994"/>
                  </a:moveTo>
                  <a:lnTo>
                    <a:pt x="2323" y="3078"/>
                  </a:lnTo>
                  <a:lnTo>
                    <a:pt x="2295" y="3274"/>
                  </a:lnTo>
                  <a:lnTo>
                    <a:pt x="2155" y="3190"/>
                  </a:lnTo>
                  <a:lnTo>
                    <a:pt x="2155" y="2994"/>
                  </a:lnTo>
                  <a:close/>
                  <a:moveTo>
                    <a:pt x="2966" y="2994"/>
                  </a:moveTo>
                  <a:lnTo>
                    <a:pt x="2938" y="3218"/>
                  </a:lnTo>
                  <a:lnTo>
                    <a:pt x="2770" y="3302"/>
                  </a:lnTo>
                  <a:lnTo>
                    <a:pt x="2742" y="3078"/>
                  </a:lnTo>
                  <a:lnTo>
                    <a:pt x="2966" y="2994"/>
                  </a:lnTo>
                  <a:close/>
                  <a:moveTo>
                    <a:pt x="2547" y="3190"/>
                  </a:moveTo>
                  <a:lnTo>
                    <a:pt x="2714" y="3330"/>
                  </a:lnTo>
                  <a:lnTo>
                    <a:pt x="2547" y="3442"/>
                  </a:lnTo>
                  <a:lnTo>
                    <a:pt x="2379" y="3330"/>
                  </a:lnTo>
                  <a:lnTo>
                    <a:pt x="2547" y="3190"/>
                  </a:lnTo>
                  <a:close/>
                  <a:moveTo>
                    <a:pt x="2658" y="1"/>
                  </a:moveTo>
                  <a:lnTo>
                    <a:pt x="2435" y="252"/>
                  </a:lnTo>
                  <a:lnTo>
                    <a:pt x="2463" y="476"/>
                  </a:lnTo>
                  <a:lnTo>
                    <a:pt x="2574" y="532"/>
                  </a:lnTo>
                  <a:lnTo>
                    <a:pt x="2574" y="700"/>
                  </a:lnTo>
                  <a:lnTo>
                    <a:pt x="2435" y="588"/>
                  </a:lnTo>
                  <a:lnTo>
                    <a:pt x="2295" y="504"/>
                  </a:lnTo>
                  <a:lnTo>
                    <a:pt x="2155" y="448"/>
                  </a:lnTo>
                  <a:lnTo>
                    <a:pt x="2099" y="448"/>
                  </a:lnTo>
                  <a:lnTo>
                    <a:pt x="2071" y="504"/>
                  </a:lnTo>
                  <a:lnTo>
                    <a:pt x="2043" y="560"/>
                  </a:lnTo>
                  <a:lnTo>
                    <a:pt x="2099" y="616"/>
                  </a:lnTo>
                  <a:lnTo>
                    <a:pt x="2211" y="728"/>
                  </a:lnTo>
                  <a:lnTo>
                    <a:pt x="2407" y="840"/>
                  </a:lnTo>
                  <a:lnTo>
                    <a:pt x="2547" y="924"/>
                  </a:lnTo>
                  <a:lnTo>
                    <a:pt x="2547" y="1148"/>
                  </a:lnTo>
                  <a:lnTo>
                    <a:pt x="2239" y="1036"/>
                  </a:lnTo>
                  <a:lnTo>
                    <a:pt x="2183" y="896"/>
                  </a:lnTo>
                  <a:lnTo>
                    <a:pt x="2127" y="812"/>
                  </a:lnTo>
                  <a:lnTo>
                    <a:pt x="2071" y="784"/>
                  </a:lnTo>
                  <a:lnTo>
                    <a:pt x="2043" y="784"/>
                  </a:lnTo>
                  <a:lnTo>
                    <a:pt x="1987" y="812"/>
                  </a:lnTo>
                  <a:lnTo>
                    <a:pt x="1959" y="868"/>
                  </a:lnTo>
                  <a:lnTo>
                    <a:pt x="1987" y="952"/>
                  </a:lnTo>
                  <a:lnTo>
                    <a:pt x="2071" y="1092"/>
                  </a:lnTo>
                  <a:lnTo>
                    <a:pt x="1959" y="1148"/>
                  </a:lnTo>
                  <a:lnTo>
                    <a:pt x="1903" y="1231"/>
                  </a:lnTo>
                  <a:lnTo>
                    <a:pt x="1875" y="1287"/>
                  </a:lnTo>
                  <a:lnTo>
                    <a:pt x="1903" y="1315"/>
                  </a:lnTo>
                  <a:lnTo>
                    <a:pt x="1959" y="1343"/>
                  </a:lnTo>
                  <a:lnTo>
                    <a:pt x="2071" y="1287"/>
                  </a:lnTo>
                  <a:lnTo>
                    <a:pt x="2155" y="1231"/>
                  </a:lnTo>
                  <a:lnTo>
                    <a:pt x="2183" y="1204"/>
                  </a:lnTo>
                  <a:lnTo>
                    <a:pt x="2547" y="1399"/>
                  </a:lnTo>
                  <a:lnTo>
                    <a:pt x="2519" y="2323"/>
                  </a:lnTo>
                  <a:lnTo>
                    <a:pt x="2379" y="2406"/>
                  </a:lnTo>
                  <a:lnTo>
                    <a:pt x="1987" y="1763"/>
                  </a:lnTo>
                  <a:lnTo>
                    <a:pt x="2099" y="1651"/>
                  </a:lnTo>
                  <a:lnTo>
                    <a:pt x="2099" y="1567"/>
                  </a:lnTo>
                  <a:lnTo>
                    <a:pt x="2071" y="1511"/>
                  </a:lnTo>
                  <a:lnTo>
                    <a:pt x="2043" y="1483"/>
                  </a:lnTo>
                  <a:lnTo>
                    <a:pt x="2015" y="1511"/>
                  </a:lnTo>
                  <a:lnTo>
                    <a:pt x="1931" y="1567"/>
                  </a:lnTo>
                  <a:lnTo>
                    <a:pt x="1847" y="1707"/>
                  </a:lnTo>
                  <a:lnTo>
                    <a:pt x="1707" y="1707"/>
                  </a:lnTo>
                  <a:lnTo>
                    <a:pt x="1623" y="1735"/>
                  </a:lnTo>
                  <a:lnTo>
                    <a:pt x="1567" y="1763"/>
                  </a:lnTo>
                  <a:lnTo>
                    <a:pt x="1567" y="1791"/>
                  </a:lnTo>
                  <a:lnTo>
                    <a:pt x="1595" y="1819"/>
                  </a:lnTo>
                  <a:lnTo>
                    <a:pt x="1623" y="1847"/>
                  </a:lnTo>
                  <a:lnTo>
                    <a:pt x="1707" y="1875"/>
                  </a:lnTo>
                  <a:lnTo>
                    <a:pt x="1875" y="1847"/>
                  </a:lnTo>
                  <a:lnTo>
                    <a:pt x="2183" y="2518"/>
                  </a:lnTo>
                  <a:lnTo>
                    <a:pt x="2099" y="2574"/>
                  </a:lnTo>
                  <a:lnTo>
                    <a:pt x="1316" y="2099"/>
                  </a:lnTo>
                  <a:lnTo>
                    <a:pt x="1344" y="1651"/>
                  </a:lnTo>
                  <a:lnTo>
                    <a:pt x="1399" y="1651"/>
                  </a:lnTo>
                  <a:lnTo>
                    <a:pt x="1483" y="1595"/>
                  </a:lnTo>
                  <a:lnTo>
                    <a:pt x="1567" y="1539"/>
                  </a:lnTo>
                  <a:lnTo>
                    <a:pt x="1595" y="1483"/>
                  </a:lnTo>
                  <a:lnTo>
                    <a:pt x="1567" y="1427"/>
                  </a:lnTo>
                  <a:lnTo>
                    <a:pt x="1511" y="1427"/>
                  </a:lnTo>
                  <a:lnTo>
                    <a:pt x="1427" y="1455"/>
                  </a:lnTo>
                  <a:lnTo>
                    <a:pt x="1316" y="1483"/>
                  </a:lnTo>
                  <a:lnTo>
                    <a:pt x="1232" y="1371"/>
                  </a:lnTo>
                  <a:lnTo>
                    <a:pt x="1176" y="1287"/>
                  </a:lnTo>
                  <a:lnTo>
                    <a:pt x="1120" y="1287"/>
                  </a:lnTo>
                  <a:lnTo>
                    <a:pt x="1064" y="1315"/>
                  </a:lnTo>
                  <a:lnTo>
                    <a:pt x="1036" y="1343"/>
                  </a:lnTo>
                  <a:lnTo>
                    <a:pt x="1036" y="1399"/>
                  </a:lnTo>
                  <a:lnTo>
                    <a:pt x="1092" y="1483"/>
                  </a:lnTo>
                  <a:lnTo>
                    <a:pt x="1176" y="1623"/>
                  </a:lnTo>
                  <a:lnTo>
                    <a:pt x="1092" y="1959"/>
                  </a:lnTo>
                  <a:lnTo>
                    <a:pt x="896" y="1847"/>
                  </a:lnTo>
                  <a:lnTo>
                    <a:pt x="924" y="1651"/>
                  </a:lnTo>
                  <a:lnTo>
                    <a:pt x="924" y="1455"/>
                  </a:lnTo>
                  <a:lnTo>
                    <a:pt x="896" y="1287"/>
                  </a:lnTo>
                  <a:lnTo>
                    <a:pt x="868" y="1231"/>
                  </a:lnTo>
                  <a:lnTo>
                    <a:pt x="812" y="1204"/>
                  </a:lnTo>
                  <a:lnTo>
                    <a:pt x="756" y="1204"/>
                  </a:lnTo>
                  <a:lnTo>
                    <a:pt x="700" y="1231"/>
                  </a:lnTo>
                  <a:lnTo>
                    <a:pt x="672" y="1371"/>
                  </a:lnTo>
                  <a:lnTo>
                    <a:pt x="672" y="1567"/>
                  </a:lnTo>
                  <a:lnTo>
                    <a:pt x="700" y="1735"/>
                  </a:lnTo>
                  <a:lnTo>
                    <a:pt x="560" y="1651"/>
                  </a:lnTo>
                  <a:lnTo>
                    <a:pt x="560" y="1511"/>
                  </a:lnTo>
                  <a:lnTo>
                    <a:pt x="392" y="1371"/>
                  </a:lnTo>
                  <a:lnTo>
                    <a:pt x="57" y="1427"/>
                  </a:lnTo>
                  <a:lnTo>
                    <a:pt x="169" y="1735"/>
                  </a:lnTo>
                  <a:lnTo>
                    <a:pt x="364" y="1819"/>
                  </a:lnTo>
                  <a:lnTo>
                    <a:pt x="504" y="1763"/>
                  </a:lnTo>
                  <a:lnTo>
                    <a:pt x="616" y="1847"/>
                  </a:lnTo>
                  <a:lnTo>
                    <a:pt x="476" y="1903"/>
                  </a:lnTo>
                  <a:lnTo>
                    <a:pt x="308" y="1987"/>
                  </a:lnTo>
                  <a:lnTo>
                    <a:pt x="196" y="2099"/>
                  </a:lnTo>
                  <a:lnTo>
                    <a:pt x="169" y="2127"/>
                  </a:lnTo>
                  <a:lnTo>
                    <a:pt x="196" y="2183"/>
                  </a:lnTo>
                  <a:lnTo>
                    <a:pt x="252" y="2239"/>
                  </a:lnTo>
                  <a:lnTo>
                    <a:pt x="308" y="2239"/>
                  </a:lnTo>
                  <a:lnTo>
                    <a:pt x="476" y="2183"/>
                  </a:lnTo>
                  <a:lnTo>
                    <a:pt x="672" y="2071"/>
                  </a:lnTo>
                  <a:lnTo>
                    <a:pt x="812" y="1987"/>
                  </a:lnTo>
                  <a:lnTo>
                    <a:pt x="1008" y="2099"/>
                  </a:lnTo>
                  <a:lnTo>
                    <a:pt x="756" y="2323"/>
                  </a:lnTo>
                  <a:lnTo>
                    <a:pt x="588" y="2295"/>
                  </a:lnTo>
                  <a:lnTo>
                    <a:pt x="504" y="2295"/>
                  </a:lnTo>
                  <a:lnTo>
                    <a:pt x="448" y="2323"/>
                  </a:lnTo>
                  <a:lnTo>
                    <a:pt x="420" y="2351"/>
                  </a:lnTo>
                  <a:lnTo>
                    <a:pt x="448" y="2406"/>
                  </a:lnTo>
                  <a:lnTo>
                    <a:pt x="476" y="2462"/>
                  </a:lnTo>
                  <a:lnTo>
                    <a:pt x="560" y="2490"/>
                  </a:lnTo>
                  <a:lnTo>
                    <a:pt x="700" y="2490"/>
                  </a:lnTo>
                  <a:lnTo>
                    <a:pt x="728" y="2602"/>
                  </a:lnTo>
                  <a:lnTo>
                    <a:pt x="728" y="2714"/>
                  </a:lnTo>
                  <a:lnTo>
                    <a:pt x="784" y="2742"/>
                  </a:lnTo>
                  <a:lnTo>
                    <a:pt x="840" y="2742"/>
                  </a:lnTo>
                  <a:lnTo>
                    <a:pt x="868" y="2686"/>
                  </a:lnTo>
                  <a:lnTo>
                    <a:pt x="896" y="2602"/>
                  </a:lnTo>
                  <a:lnTo>
                    <a:pt x="868" y="2490"/>
                  </a:lnTo>
                  <a:lnTo>
                    <a:pt x="868" y="2434"/>
                  </a:lnTo>
                  <a:lnTo>
                    <a:pt x="1204" y="2211"/>
                  </a:lnTo>
                  <a:lnTo>
                    <a:pt x="1987" y="2714"/>
                  </a:lnTo>
                  <a:lnTo>
                    <a:pt x="1987" y="2826"/>
                  </a:lnTo>
                  <a:lnTo>
                    <a:pt x="1232" y="2826"/>
                  </a:lnTo>
                  <a:lnTo>
                    <a:pt x="1176" y="2686"/>
                  </a:lnTo>
                  <a:lnTo>
                    <a:pt x="1120" y="2630"/>
                  </a:lnTo>
                  <a:lnTo>
                    <a:pt x="1064" y="2602"/>
                  </a:lnTo>
                  <a:lnTo>
                    <a:pt x="1036" y="2630"/>
                  </a:lnTo>
                  <a:lnTo>
                    <a:pt x="1036" y="2658"/>
                  </a:lnTo>
                  <a:lnTo>
                    <a:pt x="1036" y="2770"/>
                  </a:lnTo>
                  <a:lnTo>
                    <a:pt x="1092" y="2910"/>
                  </a:lnTo>
                  <a:lnTo>
                    <a:pt x="1036" y="3022"/>
                  </a:lnTo>
                  <a:lnTo>
                    <a:pt x="1008" y="3134"/>
                  </a:lnTo>
                  <a:lnTo>
                    <a:pt x="1008" y="3162"/>
                  </a:lnTo>
                  <a:lnTo>
                    <a:pt x="1036" y="3190"/>
                  </a:lnTo>
                  <a:lnTo>
                    <a:pt x="1092" y="3190"/>
                  </a:lnTo>
                  <a:lnTo>
                    <a:pt x="1176" y="3106"/>
                  </a:lnTo>
                  <a:lnTo>
                    <a:pt x="1232" y="2966"/>
                  </a:lnTo>
                  <a:lnTo>
                    <a:pt x="1987" y="3050"/>
                  </a:lnTo>
                  <a:lnTo>
                    <a:pt x="1959" y="3190"/>
                  </a:lnTo>
                  <a:lnTo>
                    <a:pt x="1176" y="3637"/>
                  </a:lnTo>
                  <a:lnTo>
                    <a:pt x="840" y="3386"/>
                  </a:lnTo>
                  <a:lnTo>
                    <a:pt x="840" y="3358"/>
                  </a:lnTo>
                  <a:lnTo>
                    <a:pt x="868" y="3246"/>
                  </a:lnTo>
                  <a:lnTo>
                    <a:pt x="840" y="3134"/>
                  </a:lnTo>
                  <a:lnTo>
                    <a:pt x="812" y="3106"/>
                  </a:lnTo>
                  <a:lnTo>
                    <a:pt x="756" y="3078"/>
                  </a:lnTo>
                  <a:lnTo>
                    <a:pt x="728" y="3134"/>
                  </a:lnTo>
                  <a:lnTo>
                    <a:pt x="700" y="3218"/>
                  </a:lnTo>
                  <a:lnTo>
                    <a:pt x="672" y="3358"/>
                  </a:lnTo>
                  <a:lnTo>
                    <a:pt x="532" y="3330"/>
                  </a:lnTo>
                  <a:lnTo>
                    <a:pt x="448" y="3358"/>
                  </a:lnTo>
                  <a:lnTo>
                    <a:pt x="420" y="3386"/>
                  </a:lnTo>
                  <a:lnTo>
                    <a:pt x="392" y="3442"/>
                  </a:lnTo>
                  <a:lnTo>
                    <a:pt x="420" y="3498"/>
                  </a:lnTo>
                  <a:lnTo>
                    <a:pt x="448" y="3526"/>
                  </a:lnTo>
                  <a:lnTo>
                    <a:pt x="728" y="3526"/>
                  </a:lnTo>
                  <a:lnTo>
                    <a:pt x="980" y="3749"/>
                  </a:lnTo>
                  <a:lnTo>
                    <a:pt x="756" y="3861"/>
                  </a:lnTo>
                  <a:lnTo>
                    <a:pt x="616" y="3749"/>
                  </a:lnTo>
                  <a:lnTo>
                    <a:pt x="448" y="3637"/>
                  </a:lnTo>
                  <a:lnTo>
                    <a:pt x="280" y="3581"/>
                  </a:lnTo>
                  <a:lnTo>
                    <a:pt x="196" y="3581"/>
                  </a:lnTo>
                  <a:lnTo>
                    <a:pt x="169" y="3609"/>
                  </a:lnTo>
                  <a:lnTo>
                    <a:pt x="141" y="3665"/>
                  </a:lnTo>
                  <a:lnTo>
                    <a:pt x="141" y="3721"/>
                  </a:lnTo>
                  <a:lnTo>
                    <a:pt x="252" y="3805"/>
                  </a:lnTo>
                  <a:lnTo>
                    <a:pt x="420" y="3889"/>
                  </a:lnTo>
                  <a:lnTo>
                    <a:pt x="588" y="3973"/>
                  </a:lnTo>
                  <a:lnTo>
                    <a:pt x="420" y="4029"/>
                  </a:lnTo>
                  <a:lnTo>
                    <a:pt x="308" y="3973"/>
                  </a:lnTo>
                  <a:lnTo>
                    <a:pt x="113" y="4057"/>
                  </a:lnTo>
                  <a:lnTo>
                    <a:pt x="1" y="4365"/>
                  </a:lnTo>
                  <a:lnTo>
                    <a:pt x="308" y="4449"/>
                  </a:lnTo>
                  <a:lnTo>
                    <a:pt x="476" y="4309"/>
                  </a:lnTo>
                  <a:lnTo>
                    <a:pt x="504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588" y="4449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40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37"/>
                  </a:lnTo>
                  <a:lnTo>
                    <a:pt x="952" y="4449"/>
                  </a:lnTo>
                  <a:lnTo>
                    <a:pt x="980" y="4505"/>
                  </a:lnTo>
                  <a:lnTo>
                    <a:pt x="980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477"/>
                  </a:lnTo>
                  <a:lnTo>
                    <a:pt x="1232" y="4365"/>
                  </a:lnTo>
                  <a:lnTo>
                    <a:pt x="1344" y="4421"/>
                  </a:lnTo>
                  <a:lnTo>
                    <a:pt x="1455" y="4449"/>
                  </a:lnTo>
                  <a:lnTo>
                    <a:pt x="1511" y="4421"/>
                  </a:lnTo>
                  <a:lnTo>
                    <a:pt x="1511" y="4365"/>
                  </a:lnTo>
                  <a:lnTo>
                    <a:pt x="1511" y="4337"/>
                  </a:lnTo>
                  <a:lnTo>
                    <a:pt x="1427" y="4253"/>
                  </a:lnTo>
                  <a:lnTo>
                    <a:pt x="1316" y="4225"/>
                  </a:lnTo>
                  <a:lnTo>
                    <a:pt x="1288" y="4197"/>
                  </a:lnTo>
                  <a:lnTo>
                    <a:pt x="1260" y="3777"/>
                  </a:lnTo>
                  <a:lnTo>
                    <a:pt x="2043" y="3358"/>
                  </a:lnTo>
                  <a:lnTo>
                    <a:pt x="2155" y="3414"/>
                  </a:lnTo>
                  <a:lnTo>
                    <a:pt x="1819" y="4057"/>
                  </a:lnTo>
                  <a:lnTo>
                    <a:pt x="1595" y="4057"/>
                  </a:lnTo>
                  <a:lnTo>
                    <a:pt x="1539" y="4113"/>
                  </a:lnTo>
                  <a:lnTo>
                    <a:pt x="1539" y="4141"/>
                  </a:lnTo>
                  <a:lnTo>
                    <a:pt x="1567" y="4169"/>
                  </a:lnTo>
                  <a:lnTo>
                    <a:pt x="1679" y="4197"/>
                  </a:lnTo>
                  <a:lnTo>
                    <a:pt x="1819" y="4225"/>
                  </a:lnTo>
                  <a:lnTo>
                    <a:pt x="1903" y="4337"/>
                  </a:lnTo>
                  <a:lnTo>
                    <a:pt x="1987" y="4421"/>
                  </a:lnTo>
                  <a:lnTo>
                    <a:pt x="2043" y="4421"/>
                  </a:lnTo>
                  <a:lnTo>
                    <a:pt x="2071" y="4393"/>
                  </a:lnTo>
                  <a:lnTo>
                    <a:pt x="2071" y="4337"/>
                  </a:lnTo>
                  <a:lnTo>
                    <a:pt x="2043" y="4253"/>
                  </a:lnTo>
                  <a:lnTo>
                    <a:pt x="1931" y="4113"/>
                  </a:lnTo>
                  <a:lnTo>
                    <a:pt x="2351" y="3526"/>
                  </a:lnTo>
                  <a:lnTo>
                    <a:pt x="2491" y="3609"/>
                  </a:lnTo>
                  <a:lnTo>
                    <a:pt x="2463" y="4533"/>
                  </a:lnTo>
                  <a:lnTo>
                    <a:pt x="2099" y="4701"/>
                  </a:lnTo>
                  <a:lnTo>
                    <a:pt x="2071" y="4673"/>
                  </a:lnTo>
                  <a:lnTo>
                    <a:pt x="1987" y="4589"/>
                  </a:lnTo>
                  <a:lnTo>
                    <a:pt x="1875" y="4561"/>
                  </a:lnTo>
                  <a:lnTo>
                    <a:pt x="1819" y="4561"/>
                  </a:lnTo>
                  <a:lnTo>
                    <a:pt x="1791" y="4617"/>
                  </a:lnTo>
                  <a:lnTo>
                    <a:pt x="1791" y="4673"/>
                  </a:lnTo>
                  <a:lnTo>
                    <a:pt x="1875" y="4729"/>
                  </a:lnTo>
                  <a:lnTo>
                    <a:pt x="1959" y="4812"/>
                  </a:lnTo>
                  <a:lnTo>
                    <a:pt x="1875" y="4924"/>
                  </a:lnTo>
                  <a:lnTo>
                    <a:pt x="1875" y="5036"/>
                  </a:lnTo>
                  <a:lnTo>
                    <a:pt x="1875" y="5064"/>
                  </a:lnTo>
                  <a:lnTo>
                    <a:pt x="1931" y="5092"/>
                  </a:lnTo>
                  <a:lnTo>
                    <a:pt x="1959" y="5120"/>
                  </a:lnTo>
                  <a:lnTo>
                    <a:pt x="2015" y="5092"/>
                  </a:lnTo>
                  <a:lnTo>
                    <a:pt x="2071" y="5008"/>
                  </a:lnTo>
                  <a:lnTo>
                    <a:pt x="2127" y="4868"/>
                  </a:lnTo>
                  <a:lnTo>
                    <a:pt x="2463" y="4756"/>
                  </a:lnTo>
                  <a:lnTo>
                    <a:pt x="2463" y="4980"/>
                  </a:lnTo>
                  <a:lnTo>
                    <a:pt x="2295" y="5064"/>
                  </a:lnTo>
                  <a:lnTo>
                    <a:pt x="2099" y="5148"/>
                  </a:lnTo>
                  <a:lnTo>
                    <a:pt x="1959" y="5288"/>
                  </a:lnTo>
                  <a:lnTo>
                    <a:pt x="1931" y="5344"/>
                  </a:lnTo>
                  <a:lnTo>
                    <a:pt x="1931" y="5400"/>
                  </a:lnTo>
                  <a:lnTo>
                    <a:pt x="1959" y="5428"/>
                  </a:lnTo>
                  <a:lnTo>
                    <a:pt x="2015" y="5456"/>
                  </a:lnTo>
                  <a:lnTo>
                    <a:pt x="2155" y="5400"/>
                  </a:lnTo>
                  <a:lnTo>
                    <a:pt x="2323" y="5316"/>
                  </a:lnTo>
                  <a:lnTo>
                    <a:pt x="2463" y="5204"/>
                  </a:lnTo>
                  <a:lnTo>
                    <a:pt x="2463" y="5372"/>
                  </a:lnTo>
                  <a:lnTo>
                    <a:pt x="2351" y="5456"/>
                  </a:lnTo>
                  <a:lnTo>
                    <a:pt x="2295" y="5680"/>
                  </a:lnTo>
                  <a:lnTo>
                    <a:pt x="2519" y="5932"/>
                  </a:lnTo>
                  <a:lnTo>
                    <a:pt x="2742" y="5680"/>
                  </a:lnTo>
                  <a:lnTo>
                    <a:pt x="2714" y="5456"/>
                  </a:lnTo>
                  <a:lnTo>
                    <a:pt x="2602" y="5372"/>
                  </a:lnTo>
                  <a:lnTo>
                    <a:pt x="2602" y="5232"/>
                  </a:lnTo>
                  <a:lnTo>
                    <a:pt x="2742" y="5316"/>
                  </a:lnTo>
                  <a:lnTo>
                    <a:pt x="2882" y="5428"/>
                  </a:lnTo>
                  <a:lnTo>
                    <a:pt x="3022" y="5484"/>
                  </a:lnTo>
                  <a:lnTo>
                    <a:pt x="3078" y="5456"/>
                  </a:lnTo>
                  <a:lnTo>
                    <a:pt x="3106" y="5428"/>
                  </a:lnTo>
                  <a:lnTo>
                    <a:pt x="3106" y="5372"/>
                  </a:lnTo>
                  <a:lnTo>
                    <a:pt x="3078" y="5316"/>
                  </a:lnTo>
                  <a:lnTo>
                    <a:pt x="2938" y="5176"/>
                  </a:lnTo>
                  <a:lnTo>
                    <a:pt x="2770" y="5064"/>
                  </a:lnTo>
                  <a:lnTo>
                    <a:pt x="2602" y="5008"/>
                  </a:lnTo>
                  <a:lnTo>
                    <a:pt x="2630" y="4756"/>
                  </a:lnTo>
                  <a:lnTo>
                    <a:pt x="2966" y="4868"/>
                  </a:lnTo>
                  <a:lnTo>
                    <a:pt x="2994" y="5036"/>
                  </a:lnTo>
                  <a:lnTo>
                    <a:pt x="3078" y="5120"/>
                  </a:lnTo>
                  <a:lnTo>
                    <a:pt x="3106" y="5148"/>
                  </a:lnTo>
                  <a:lnTo>
                    <a:pt x="3162" y="5148"/>
                  </a:lnTo>
                  <a:lnTo>
                    <a:pt x="3190" y="5092"/>
                  </a:lnTo>
                  <a:lnTo>
                    <a:pt x="3218" y="5064"/>
                  </a:lnTo>
                  <a:lnTo>
                    <a:pt x="3190" y="4952"/>
                  </a:lnTo>
                  <a:lnTo>
                    <a:pt x="3134" y="4840"/>
                  </a:lnTo>
                  <a:lnTo>
                    <a:pt x="3246" y="4756"/>
                  </a:lnTo>
                  <a:lnTo>
                    <a:pt x="3302" y="4701"/>
                  </a:lnTo>
                  <a:lnTo>
                    <a:pt x="3330" y="4645"/>
                  </a:lnTo>
                  <a:lnTo>
                    <a:pt x="3274" y="4617"/>
                  </a:lnTo>
                  <a:lnTo>
                    <a:pt x="3246" y="4589"/>
                  </a:lnTo>
                  <a:lnTo>
                    <a:pt x="3134" y="4617"/>
                  </a:lnTo>
                  <a:lnTo>
                    <a:pt x="3050" y="4701"/>
                  </a:lnTo>
                  <a:lnTo>
                    <a:pt x="3022" y="4729"/>
                  </a:lnTo>
                  <a:lnTo>
                    <a:pt x="2630" y="4505"/>
                  </a:lnTo>
                  <a:lnTo>
                    <a:pt x="2658" y="3581"/>
                  </a:lnTo>
                  <a:lnTo>
                    <a:pt x="2714" y="3554"/>
                  </a:lnTo>
                  <a:lnTo>
                    <a:pt x="3106" y="4169"/>
                  </a:lnTo>
                  <a:lnTo>
                    <a:pt x="3022" y="4281"/>
                  </a:lnTo>
                  <a:lnTo>
                    <a:pt x="2994" y="4365"/>
                  </a:lnTo>
                  <a:lnTo>
                    <a:pt x="3022" y="4421"/>
                  </a:lnTo>
                  <a:lnTo>
                    <a:pt x="3050" y="4449"/>
                  </a:lnTo>
                  <a:lnTo>
                    <a:pt x="3078" y="4421"/>
                  </a:lnTo>
                  <a:lnTo>
                    <a:pt x="3162" y="4365"/>
                  </a:lnTo>
                  <a:lnTo>
                    <a:pt x="3246" y="4225"/>
                  </a:lnTo>
                  <a:lnTo>
                    <a:pt x="3386" y="4225"/>
                  </a:lnTo>
                  <a:lnTo>
                    <a:pt x="3498" y="4197"/>
                  </a:lnTo>
                  <a:lnTo>
                    <a:pt x="3526" y="4169"/>
                  </a:lnTo>
                  <a:lnTo>
                    <a:pt x="3526" y="4141"/>
                  </a:lnTo>
                  <a:lnTo>
                    <a:pt x="3498" y="4113"/>
                  </a:lnTo>
                  <a:lnTo>
                    <a:pt x="3470" y="4085"/>
                  </a:lnTo>
                  <a:lnTo>
                    <a:pt x="3386" y="4057"/>
                  </a:lnTo>
                  <a:lnTo>
                    <a:pt x="3218" y="4085"/>
                  </a:lnTo>
                  <a:lnTo>
                    <a:pt x="2938" y="3442"/>
                  </a:lnTo>
                  <a:lnTo>
                    <a:pt x="3050" y="3358"/>
                  </a:lnTo>
                  <a:lnTo>
                    <a:pt x="3889" y="3861"/>
                  </a:lnTo>
                  <a:lnTo>
                    <a:pt x="3861" y="4253"/>
                  </a:lnTo>
                  <a:lnTo>
                    <a:pt x="3805" y="4281"/>
                  </a:lnTo>
                  <a:lnTo>
                    <a:pt x="3694" y="4309"/>
                  </a:lnTo>
                  <a:lnTo>
                    <a:pt x="3610" y="4393"/>
                  </a:lnTo>
                  <a:lnTo>
                    <a:pt x="3610" y="4421"/>
                  </a:lnTo>
                  <a:lnTo>
                    <a:pt x="3610" y="4477"/>
                  </a:lnTo>
                  <a:lnTo>
                    <a:pt x="3666" y="4505"/>
                  </a:lnTo>
                  <a:lnTo>
                    <a:pt x="3749" y="4477"/>
                  </a:lnTo>
                  <a:lnTo>
                    <a:pt x="3889" y="4421"/>
                  </a:lnTo>
                  <a:lnTo>
                    <a:pt x="3945" y="4561"/>
                  </a:lnTo>
                  <a:lnTo>
                    <a:pt x="4029" y="4617"/>
                  </a:lnTo>
                  <a:lnTo>
                    <a:pt x="4057" y="4645"/>
                  </a:lnTo>
                  <a:lnTo>
                    <a:pt x="4113" y="4617"/>
                  </a:lnTo>
                  <a:lnTo>
                    <a:pt x="4141" y="4589"/>
                  </a:lnTo>
                  <a:lnTo>
                    <a:pt x="4141" y="4533"/>
                  </a:lnTo>
                  <a:lnTo>
                    <a:pt x="4113" y="4421"/>
                  </a:lnTo>
                  <a:lnTo>
                    <a:pt x="4001" y="4309"/>
                  </a:lnTo>
                  <a:lnTo>
                    <a:pt x="4085" y="3973"/>
                  </a:lnTo>
                  <a:lnTo>
                    <a:pt x="4281" y="4085"/>
                  </a:lnTo>
                  <a:lnTo>
                    <a:pt x="4253" y="4281"/>
                  </a:lnTo>
                  <a:lnTo>
                    <a:pt x="4253" y="4477"/>
                  </a:lnTo>
                  <a:lnTo>
                    <a:pt x="4281" y="4673"/>
                  </a:lnTo>
                  <a:lnTo>
                    <a:pt x="4309" y="4729"/>
                  </a:lnTo>
                  <a:lnTo>
                    <a:pt x="4365" y="4756"/>
                  </a:lnTo>
                  <a:lnTo>
                    <a:pt x="4421" y="4729"/>
                  </a:lnTo>
                  <a:lnTo>
                    <a:pt x="4477" y="4701"/>
                  </a:lnTo>
                  <a:lnTo>
                    <a:pt x="4505" y="4561"/>
                  </a:lnTo>
                  <a:lnTo>
                    <a:pt x="4505" y="4365"/>
                  </a:lnTo>
                  <a:lnTo>
                    <a:pt x="4477" y="4197"/>
                  </a:lnTo>
                  <a:lnTo>
                    <a:pt x="4477" y="4197"/>
                  </a:lnTo>
                  <a:lnTo>
                    <a:pt x="4617" y="4281"/>
                  </a:lnTo>
                  <a:lnTo>
                    <a:pt x="4617" y="4421"/>
                  </a:lnTo>
                  <a:lnTo>
                    <a:pt x="4785" y="4561"/>
                  </a:lnTo>
                  <a:lnTo>
                    <a:pt x="5120" y="4505"/>
                  </a:lnTo>
                  <a:lnTo>
                    <a:pt x="5008" y="4197"/>
                  </a:lnTo>
                  <a:lnTo>
                    <a:pt x="4813" y="4113"/>
                  </a:lnTo>
                  <a:lnTo>
                    <a:pt x="4701" y="4169"/>
                  </a:lnTo>
                  <a:lnTo>
                    <a:pt x="4561" y="4085"/>
                  </a:lnTo>
                  <a:lnTo>
                    <a:pt x="4701" y="4029"/>
                  </a:lnTo>
                  <a:lnTo>
                    <a:pt x="4869" y="3945"/>
                  </a:lnTo>
                  <a:lnTo>
                    <a:pt x="4980" y="3861"/>
                  </a:lnTo>
                  <a:lnTo>
                    <a:pt x="5008" y="3805"/>
                  </a:lnTo>
                  <a:lnTo>
                    <a:pt x="4980" y="3749"/>
                  </a:lnTo>
                  <a:lnTo>
                    <a:pt x="4924" y="3721"/>
                  </a:lnTo>
                  <a:lnTo>
                    <a:pt x="4869" y="3721"/>
                  </a:lnTo>
                  <a:lnTo>
                    <a:pt x="4701" y="3777"/>
                  </a:lnTo>
                  <a:lnTo>
                    <a:pt x="4505" y="3861"/>
                  </a:lnTo>
                  <a:lnTo>
                    <a:pt x="4365" y="3973"/>
                  </a:lnTo>
                  <a:lnTo>
                    <a:pt x="4169" y="3833"/>
                  </a:lnTo>
                  <a:lnTo>
                    <a:pt x="4449" y="3609"/>
                  </a:lnTo>
                  <a:lnTo>
                    <a:pt x="4589" y="3637"/>
                  </a:lnTo>
                  <a:lnTo>
                    <a:pt x="4701" y="3637"/>
                  </a:lnTo>
                  <a:lnTo>
                    <a:pt x="4729" y="3609"/>
                  </a:lnTo>
                  <a:lnTo>
                    <a:pt x="4757" y="3554"/>
                  </a:lnTo>
                  <a:lnTo>
                    <a:pt x="4757" y="3498"/>
                  </a:lnTo>
                  <a:lnTo>
                    <a:pt x="4729" y="3470"/>
                  </a:lnTo>
                  <a:lnTo>
                    <a:pt x="4645" y="3442"/>
                  </a:lnTo>
                  <a:lnTo>
                    <a:pt x="4477" y="3442"/>
                  </a:lnTo>
                  <a:lnTo>
                    <a:pt x="4477" y="3302"/>
                  </a:lnTo>
                  <a:lnTo>
                    <a:pt x="4449" y="3218"/>
                  </a:lnTo>
                  <a:lnTo>
                    <a:pt x="4421" y="3162"/>
                  </a:lnTo>
                  <a:lnTo>
                    <a:pt x="4365" y="3190"/>
                  </a:lnTo>
                  <a:lnTo>
                    <a:pt x="4337" y="3218"/>
                  </a:lnTo>
                  <a:lnTo>
                    <a:pt x="4309" y="3330"/>
                  </a:lnTo>
                  <a:lnTo>
                    <a:pt x="4309" y="3442"/>
                  </a:lnTo>
                  <a:lnTo>
                    <a:pt x="4337" y="3470"/>
                  </a:lnTo>
                  <a:lnTo>
                    <a:pt x="3973" y="3721"/>
                  </a:lnTo>
                  <a:lnTo>
                    <a:pt x="3134" y="3190"/>
                  </a:lnTo>
                  <a:lnTo>
                    <a:pt x="3134" y="3106"/>
                  </a:lnTo>
                  <a:lnTo>
                    <a:pt x="3861" y="3106"/>
                  </a:lnTo>
                  <a:lnTo>
                    <a:pt x="3917" y="3246"/>
                  </a:lnTo>
                  <a:lnTo>
                    <a:pt x="3973" y="3302"/>
                  </a:lnTo>
                  <a:lnTo>
                    <a:pt x="4029" y="3330"/>
                  </a:lnTo>
                  <a:lnTo>
                    <a:pt x="4057" y="3302"/>
                  </a:lnTo>
                  <a:lnTo>
                    <a:pt x="4057" y="3274"/>
                  </a:lnTo>
                  <a:lnTo>
                    <a:pt x="4057" y="3162"/>
                  </a:lnTo>
                  <a:lnTo>
                    <a:pt x="4001" y="3022"/>
                  </a:lnTo>
                  <a:lnTo>
                    <a:pt x="4057" y="2910"/>
                  </a:lnTo>
                  <a:lnTo>
                    <a:pt x="4085" y="2798"/>
                  </a:lnTo>
                  <a:lnTo>
                    <a:pt x="4085" y="2770"/>
                  </a:lnTo>
                  <a:lnTo>
                    <a:pt x="4057" y="2742"/>
                  </a:lnTo>
                  <a:lnTo>
                    <a:pt x="4001" y="2742"/>
                  </a:lnTo>
                  <a:lnTo>
                    <a:pt x="3945" y="2826"/>
                  </a:lnTo>
                  <a:lnTo>
                    <a:pt x="3861" y="2966"/>
                  </a:lnTo>
                  <a:lnTo>
                    <a:pt x="3134" y="2882"/>
                  </a:lnTo>
                  <a:lnTo>
                    <a:pt x="3134" y="2742"/>
                  </a:lnTo>
                  <a:lnTo>
                    <a:pt x="4001" y="2267"/>
                  </a:lnTo>
                  <a:lnTo>
                    <a:pt x="4365" y="2518"/>
                  </a:lnTo>
                  <a:lnTo>
                    <a:pt x="4337" y="2574"/>
                  </a:lnTo>
                  <a:lnTo>
                    <a:pt x="4309" y="2686"/>
                  </a:lnTo>
                  <a:lnTo>
                    <a:pt x="4337" y="2798"/>
                  </a:lnTo>
                  <a:lnTo>
                    <a:pt x="4365" y="2826"/>
                  </a:lnTo>
                  <a:lnTo>
                    <a:pt x="4421" y="2826"/>
                  </a:lnTo>
                  <a:lnTo>
                    <a:pt x="4477" y="2798"/>
                  </a:lnTo>
                  <a:lnTo>
                    <a:pt x="4477" y="2714"/>
                  </a:lnTo>
                  <a:lnTo>
                    <a:pt x="4505" y="2574"/>
                  </a:lnTo>
                  <a:lnTo>
                    <a:pt x="4645" y="2574"/>
                  </a:lnTo>
                  <a:lnTo>
                    <a:pt x="4757" y="2546"/>
                  </a:lnTo>
                  <a:lnTo>
                    <a:pt x="4785" y="2518"/>
                  </a:lnTo>
                  <a:lnTo>
                    <a:pt x="4785" y="2462"/>
                  </a:lnTo>
                  <a:lnTo>
                    <a:pt x="4785" y="2434"/>
                  </a:lnTo>
                  <a:lnTo>
                    <a:pt x="4729" y="2406"/>
                  </a:lnTo>
                  <a:lnTo>
                    <a:pt x="4617" y="2379"/>
                  </a:lnTo>
                  <a:lnTo>
                    <a:pt x="4477" y="2406"/>
                  </a:lnTo>
                  <a:lnTo>
                    <a:pt x="4197" y="2155"/>
                  </a:lnTo>
                  <a:lnTo>
                    <a:pt x="4421" y="2043"/>
                  </a:lnTo>
                  <a:lnTo>
                    <a:pt x="4561" y="2155"/>
                  </a:lnTo>
                  <a:lnTo>
                    <a:pt x="4729" y="2267"/>
                  </a:lnTo>
                  <a:lnTo>
                    <a:pt x="4897" y="2323"/>
                  </a:lnTo>
                  <a:lnTo>
                    <a:pt x="4980" y="2323"/>
                  </a:lnTo>
                  <a:lnTo>
                    <a:pt x="5008" y="2295"/>
                  </a:lnTo>
                  <a:lnTo>
                    <a:pt x="5036" y="2239"/>
                  </a:lnTo>
                  <a:lnTo>
                    <a:pt x="5036" y="2183"/>
                  </a:lnTo>
                  <a:lnTo>
                    <a:pt x="4924" y="2099"/>
                  </a:lnTo>
                  <a:lnTo>
                    <a:pt x="4757" y="2015"/>
                  </a:lnTo>
                  <a:lnTo>
                    <a:pt x="4617" y="1931"/>
                  </a:lnTo>
                  <a:lnTo>
                    <a:pt x="4757" y="1875"/>
                  </a:lnTo>
                  <a:lnTo>
                    <a:pt x="4869" y="1931"/>
                  </a:lnTo>
                  <a:lnTo>
                    <a:pt x="5092" y="1847"/>
                  </a:lnTo>
                  <a:lnTo>
                    <a:pt x="5204" y="1539"/>
                  </a:lnTo>
                  <a:lnTo>
                    <a:pt x="4869" y="1455"/>
                  </a:lnTo>
                  <a:lnTo>
                    <a:pt x="4701" y="1595"/>
                  </a:lnTo>
                  <a:lnTo>
                    <a:pt x="4673" y="1735"/>
                  </a:lnTo>
                  <a:lnTo>
                    <a:pt x="4533" y="1819"/>
                  </a:lnTo>
                  <a:lnTo>
                    <a:pt x="4561" y="1651"/>
                  </a:lnTo>
                  <a:lnTo>
                    <a:pt x="4589" y="1455"/>
                  </a:lnTo>
                  <a:lnTo>
                    <a:pt x="4561" y="1315"/>
                  </a:lnTo>
                  <a:lnTo>
                    <a:pt x="4505" y="1287"/>
                  </a:lnTo>
                  <a:lnTo>
                    <a:pt x="4449" y="1259"/>
                  </a:lnTo>
                  <a:lnTo>
                    <a:pt x="4421" y="1287"/>
                  </a:lnTo>
                  <a:lnTo>
                    <a:pt x="4365" y="1343"/>
                  </a:lnTo>
                  <a:lnTo>
                    <a:pt x="4337" y="1539"/>
                  </a:lnTo>
                  <a:lnTo>
                    <a:pt x="4337" y="1735"/>
                  </a:lnTo>
                  <a:lnTo>
                    <a:pt x="4337" y="1903"/>
                  </a:lnTo>
                  <a:lnTo>
                    <a:pt x="4141" y="2015"/>
                  </a:lnTo>
                  <a:lnTo>
                    <a:pt x="4085" y="1679"/>
                  </a:lnTo>
                  <a:lnTo>
                    <a:pt x="4169" y="1567"/>
                  </a:lnTo>
                  <a:lnTo>
                    <a:pt x="4225" y="1483"/>
                  </a:lnTo>
                  <a:lnTo>
                    <a:pt x="4225" y="1427"/>
                  </a:lnTo>
                  <a:lnTo>
                    <a:pt x="4197" y="1399"/>
                  </a:lnTo>
                  <a:lnTo>
                    <a:pt x="4141" y="1371"/>
                  </a:lnTo>
                  <a:lnTo>
                    <a:pt x="4113" y="1371"/>
                  </a:lnTo>
                  <a:lnTo>
                    <a:pt x="4029" y="1427"/>
                  </a:lnTo>
                  <a:lnTo>
                    <a:pt x="3973" y="1567"/>
                  </a:lnTo>
                  <a:lnTo>
                    <a:pt x="3833" y="1511"/>
                  </a:lnTo>
                  <a:lnTo>
                    <a:pt x="3749" y="1483"/>
                  </a:lnTo>
                  <a:lnTo>
                    <a:pt x="3694" y="1483"/>
                  </a:lnTo>
                  <a:lnTo>
                    <a:pt x="3666" y="1539"/>
                  </a:lnTo>
                  <a:lnTo>
                    <a:pt x="3694" y="1595"/>
                  </a:lnTo>
                  <a:lnTo>
                    <a:pt x="3777" y="1651"/>
                  </a:lnTo>
                  <a:lnTo>
                    <a:pt x="3861" y="1707"/>
                  </a:lnTo>
                  <a:lnTo>
                    <a:pt x="3917" y="1707"/>
                  </a:lnTo>
                  <a:lnTo>
                    <a:pt x="3917" y="2127"/>
                  </a:lnTo>
                  <a:lnTo>
                    <a:pt x="3050" y="2602"/>
                  </a:lnTo>
                  <a:lnTo>
                    <a:pt x="2938" y="2518"/>
                  </a:lnTo>
                  <a:lnTo>
                    <a:pt x="3274" y="1875"/>
                  </a:lnTo>
                  <a:lnTo>
                    <a:pt x="3498" y="1875"/>
                  </a:lnTo>
                  <a:lnTo>
                    <a:pt x="3554" y="1819"/>
                  </a:lnTo>
                  <a:lnTo>
                    <a:pt x="3554" y="1791"/>
                  </a:lnTo>
                  <a:lnTo>
                    <a:pt x="3526" y="1763"/>
                  </a:lnTo>
                  <a:lnTo>
                    <a:pt x="3414" y="1735"/>
                  </a:lnTo>
                  <a:lnTo>
                    <a:pt x="3274" y="1707"/>
                  </a:lnTo>
                  <a:lnTo>
                    <a:pt x="3190" y="1595"/>
                  </a:lnTo>
                  <a:lnTo>
                    <a:pt x="3106" y="1511"/>
                  </a:lnTo>
                  <a:lnTo>
                    <a:pt x="3050" y="1511"/>
                  </a:lnTo>
                  <a:lnTo>
                    <a:pt x="3022" y="1539"/>
                  </a:lnTo>
                  <a:lnTo>
                    <a:pt x="3022" y="1595"/>
                  </a:lnTo>
                  <a:lnTo>
                    <a:pt x="3050" y="1679"/>
                  </a:lnTo>
                  <a:lnTo>
                    <a:pt x="3162" y="1819"/>
                  </a:lnTo>
                  <a:lnTo>
                    <a:pt x="2742" y="2406"/>
                  </a:lnTo>
                  <a:lnTo>
                    <a:pt x="2686" y="2379"/>
                  </a:lnTo>
                  <a:lnTo>
                    <a:pt x="2714" y="1399"/>
                  </a:lnTo>
                  <a:lnTo>
                    <a:pt x="3106" y="1231"/>
                  </a:lnTo>
                  <a:lnTo>
                    <a:pt x="3134" y="1259"/>
                  </a:lnTo>
                  <a:lnTo>
                    <a:pt x="3218" y="1315"/>
                  </a:lnTo>
                  <a:lnTo>
                    <a:pt x="3330" y="1371"/>
                  </a:lnTo>
                  <a:lnTo>
                    <a:pt x="3358" y="1343"/>
                  </a:lnTo>
                  <a:lnTo>
                    <a:pt x="3414" y="1315"/>
                  </a:lnTo>
                  <a:lnTo>
                    <a:pt x="3386" y="1259"/>
                  </a:lnTo>
                  <a:lnTo>
                    <a:pt x="3330" y="1204"/>
                  </a:lnTo>
                  <a:lnTo>
                    <a:pt x="3218" y="1120"/>
                  </a:lnTo>
                  <a:lnTo>
                    <a:pt x="3302" y="980"/>
                  </a:lnTo>
                  <a:lnTo>
                    <a:pt x="3330" y="896"/>
                  </a:lnTo>
                  <a:lnTo>
                    <a:pt x="3302" y="840"/>
                  </a:lnTo>
                  <a:lnTo>
                    <a:pt x="3274" y="812"/>
                  </a:lnTo>
                  <a:lnTo>
                    <a:pt x="3218" y="812"/>
                  </a:lnTo>
                  <a:lnTo>
                    <a:pt x="3190" y="840"/>
                  </a:lnTo>
                  <a:lnTo>
                    <a:pt x="3106" y="924"/>
                  </a:lnTo>
                  <a:lnTo>
                    <a:pt x="3050" y="1064"/>
                  </a:lnTo>
                  <a:lnTo>
                    <a:pt x="2714" y="1176"/>
                  </a:lnTo>
                  <a:lnTo>
                    <a:pt x="2714" y="924"/>
                  </a:lnTo>
                  <a:lnTo>
                    <a:pt x="2882" y="868"/>
                  </a:lnTo>
                  <a:lnTo>
                    <a:pt x="3050" y="756"/>
                  </a:lnTo>
                  <a:lnTo>
                    <a:pt x="3190" y="644"/>
                  </a:lnTo>
                  <a:lnTo>
                    <a:pt x="3218" y="588"/>
                  </a:lnTo>
                  <a:lnTo>
                    <a:pt x="3218" y="532"/>
                  </a:lnTo>
                  <a:lnTo>
                    <a:pt x="3190" y="476"/>
                  </a:lnTo>
                  <a:lnTo>
                    <a:pt x="3134" y="476"/>
                  </a:lnTo>
                  <a:lnTo>
                    <a:pt x="2994" y="504"/>
                  </a:lnTo>
                  <a:lnTo>
                    <a:pt x="2854" y="616"/>
                  </a:lnTo>
                  <a:lnTo>
                    <a:pt x="2714" y="700"/>
                  </a:lnTo>
                  <a:lnTo>
                    <a:pt x="2714" y="560"/>
                  </a:lnTo>
                  <a:lnTo>
                    <a:pt x="2826" y="476"/>
                  </a:lnTo>
                  <a:lnTo>
                    <a:pt x="2882" y="252"/>
                  </a:lnTo>
                  <a:lnTo>
                    <a:pt x="26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271096" y="3491389"/>
              <a:ext cx="337610" cy="380442"/>
            </a:xfrm>
            <a:custGeom>
              <a:avLst/>
              <a:gdLst/>
              <a:ahLst/>
              <a:cxnLst/>
              <a:rect l="l" t="t" r="r" b="b"/>
              <a:pathLst>
                <a:path w="5289" h="5960" extrusionOk="0">
                  <a:moveTo>
                    <a:pt x="2631" y="2518"/>
                  </a:moveTo>
                  <a:lnTo>
                    <a:pt x="2771" y="2630"/>
                  </a:lnTo>
                  <a:lnTo>
                    <a:pt x="2603" y="2742"/>
                  </a:lnTo>
                  <a:lnTo>
                    <a:pt x="2435" y="2630"/>
                  </a:lnTo>
                  <a:lnTo>
                    <a:pt x="2631" y="2518"/>
                  </a:lnTo>
                  <a:close/>
                  <a:moveTo>
                    <a:pt x="2379" y="2658"/>
                  </a:moveTo>
                  <a:lnTo>
                    <a:pt x="2379" y="2854"/>
                  </a:lnTo>
                  <a:lnTo>
                    <a:pt x="2211" y="2910"/>
                  </a:lnTo>
                  <a:lnTo>
                    <a:pt x="2211" y="2742"/>
                  </a:lnTo>
                  <a:lnTo>
                    <a:pt x="2379" y="2658"/>
                  </a:lnTo>
                  <a:close/>
                  <a:moveTo>
                    <a:pt x="2827" y="2658"/>
                  </a:moveTo>
                  <a:lnTo>
                    <a:pt x="3022" y="2770"/>
                  </a:lnTo>
                  <a:lnTo>
                    <a:pt x="2994" y="2966"/>
                  </a:lnTo>
                  <a:lnTo>
                    <a:pt x="2799" y="2882"/>
                  </a:lnTo>
                  <a:lnTo>
                    <a:pt x="2827" y="2658"/>
                  </a:lnTo>
                  <a:close/>
                  <a:moveTo>
                    <a:pt x="2211" y="2994"/>
                  </a:moveTo>
                  <a:lnTo>
                    <a:pt x="2379" y="3078"/>
                  </a:lnTo>
                  <a:lnTo>
                    <a:pt x="2351" y="3302"/>
                  </a:lnTo>
                  <a:lnTo>
                    <a:pt x="2183" y="3190"/>
                  </a:lnTo>
                  <a:lnTo>
                    <a:pt x="2211" y="2994"/>
                  </a:lnTo>
                  <a:close/>
                  <a:moveTo>
                    <a:pt x="2994" y="3022"/>
                  </a:moveTo>
                  <a:lnTo>
                    <a:pt x="2994" y="3246"/>
                  </a:lnTo>
                  <a:lnTo>
                    <a:pt x="2799" y="3330"/>
                  </a:lnTo>
                  <a:lnTo>
                    <a:pt x="2799" y="3106"/>
                  </a:lnTo>
                  <a:lnTo>
                    <a:pt x="2994" y="3022"/>
                  </a:lnTo>
                  <a:close/>
                  <a:moveTo>
                    <a:pt x="2575" y="3218"/>
                  </a:moveTo>
                  <a:lnTo>
                    <a:pt x="2743" y="3358"/>
                  </a:lnTo>
                  <a:lnTo>
                    <a:pt x="2575" y="3442"/>
                  </a:lnTo>
                  <a:lnTo>
                    <a:pt x="2407" y="3330"/>
                  </a:lnTo>
                  <a:lnTo>
                    <a:pt x="2575" y="3218"/>
                  </a:lnTo>
                  <a:close/>
                  <a:moveTo>
                    <a:pt x="2771" y="1"/>
                  </a:moveTo>
                  <a:lnTo>
                    <a:pt x="2519" y="224"/>
                  </a:lnTo>
                  <a:lnTo>
                    <a:pt x="2547" y="448"/>
                  </a:lnTo>
                  <a:lnTo>
                    <a:pt x="2659" y="532"/>
                  </a:lnTo>
                  <a:lnTo>
                    <a:pt x="2659" y="700"/>
                  </a:lnTo>
                  <a:lnTo>
                    <a:pt x="2519" y="588"/>
                  </a:lnTo>
                  <a:lnTo>
                    <a:pt x="2379" y="476"/>
                  </a:lnTo>
                  <a:lnTo>
                    <a:pt x="2239" y="420"/>
                  </a:lnTo>
                  <a:lnTo>
                    <a:pt x="2183" y="448"/>
                  </a:lnTo>
                  <a:lnTo>
                    <a:pt x="2155" y="476"/>
                  </a:lnTo>
                  <a:lnTo>
                    <a:pt x="2127" y="532"/>
                  </a:lnTo>
                  <a:lnTo>
                    <a:pt x="2155" y="616"/>
                  </a:lnTo>
                  <a:lnTo>
                    <a:pt x="2295" y="728"/>
                  </a:lnTo>
                  <a:lnTo>
                    <a:pt x="2491" y="840"/>
                  </a:lnTo>
                  <a:lnTo>
                    <a:pt x="2631" y="924"/>
                  </a:lnTo>
                  <a:lnTo>
                    <a:pt x="2631" y="1148"/>
                  </a:lnTo>
                  <a:lnTo>
                    <a:pt x="2323" y="1036"/>
                  </a:lnTo>
                  <a:lnTo>
                    <a:pt x="2267" y="896"/>
                  </a:lnTo>
                  <a:lnTo>
                    <a:pt x="2211" y="784"/>
                  </a:lnTo>
                  <a:lnTo>
                    <a:pt x="2155" y="756"/>
                  </a:lnTo>
                  <a:lnTo>
                    <a:pt x="2099" y="784"/>
                  </a:lnTo>
                  <a:lnTo>
                    <a:pt x="2071" y="812"/>
                  </a:lnTo>
                  <a:lnTo>
                    <a:pt x="2043" y="840"/>
                  </a:lnTo>
                  <a:lnTo>
                    <a:pt x="2071" y="952"/>
                  </a:lnTo>
                  <a:lnTo>
                    <a:pt x="2155" y="1064"/>
                  </a:lnTo>
                  <a:lnTo>
                    <a:pt x="2043" y="1148"/>
                  </a:lnTo>
                  <a:lnTo>
                    <a:pt x="1959" y="1203"/>
                  </a:lnTo>
                  <a:lnTo>
                    <a:pt x="1931" y="1259"/>
                  </a:lnTo>
                  <a:lnTo>
                    <a:pt x="1987" y="1315"/>
                  </a:lnTo>
                  <a:lnTo>
                    <a:pt x="2015" y="1315"/>
                  </a:lnTo>
                  <a:lnTo>
                    <a:pt x="2127" y="1287"/>
                  </a:lnTo>
                  <a:lnTo>
                    <a:pt x="2211" y="1231"/>
                  </a:lnTo>
                  <a:lnTo>
                    <a:pt x="2267" y="1203"/>
                  </a:lnTo>
                  <a:lnTo>
                    <a:pt x="2631" y="1399"/>
                  </a:lnTo>
                  <a:lnTo>
                    <a:pt x="2575" y="2351"/>
                  </a:lnTo>
                  <a:lnTo>
                    <a:pt x="2435" y="2406"/>
                  </a:lnTo>
                  <a:lnTo>
                    <a:pt x="2043" y="1763"/>
                  </a:lnTo>
                  <a:lnTo>
                    <a:pt x="2155" y="1651"/>
                  </a:lnTo>
                  <a:lnTo>
                    <a:pt x="2183" y="1567"/>
                  </a:lnTo>
                  <a:lnTo>
                    <a:pt x="2155" y="1511"/>
                  </a:lnTo>
                  <a:lnTo>
                    <a:pt x="2127" y="1483"/>
                  </a:lnTo>
                  <a:lnTo>
                    <a:pt x="2071" y="1511"/>
                  </a:lnTo>
                  <a:lnTo>
                    <a:pt x="2015" y="1567"/>
                  </a:lnTo>
                  <a:lnTo>
                    <a:pt x="1903" y="1679"/>
                  </a:lnTo>
                  <a:lnTo>
                    <a:pt x="1763" y="1707"/>
                  </a:lnTo>
                  <a:lnTo>
                    <a:pt x="1680" y="1707"/>
                  </a:lnTo>
                  <a:lnTo>
                    <a:pt x="1652" y="1735"/>
                  </a:lnTo>
                  <a:lnTo>
                    <a:pt x="1624" y="1763"/>
                  </a:lnTo>
                  <a:lnTo>
                    <a:pt x="1652" y="1791"/>
                  </a:lnTo>
                  <a:lnTo>
                    <a:pt x="1680" y="1819"/>
                  </a:lnTo>
                  <a:lnTo>
                    <a:pt x="1763" y="1847"/>
                  </a:lnTo>
                  <a:lnTo>
                    <a:pt x="1931" y="1847"/>
                  </a:lnTo>
                  <a:lnTo>
                    <a:pt x="2211" y="2518"/>
                  </a:lnTo>
                  <a:lnTo>
                    <a:pt x="2155" y="2574"/>
                  </a:lnTo>
                  <a:lnTo>
                    <a:pt x="1344" y="2071"/>
                  </a:lnTo>
                  <a:lnTo>
                    <a:pt x="1400" y="1651"/>
                  </a:lnTo>
                  <a:lnTo>
                    <a:pt x="1456" y="1623"/>
                  </a:lnTo>
                  <a:lnTo>
                    <a:pt x="1540" y="1595"/>
                  </a:lnTo>
                  <a:lnTo>
                    <a:pt x="1652" y="1511"/>
                  </a:lnTo>
                  <a:lnTo>
                    <a:pt x="1652" y="1483"/>
                  </a:lnTo>
                  <a:lnTo>
                    <a:pt x="1652" y="1427"/>
                  </a:lnTo>
                  <a:lnTo>
                    <a:pt x="1596" y="1399"/>
                  </a:lnTo>
                  <a:lnTo>
                    <a:pt x="1484" y="1427"/>
                  </a:lnTo>
                  <a:lnTo>
                    <a:pt x="1372" y="1483"/>
                  </a:lnTo>
                  <a:lnTo>
                    <a:pt x="1316" y="1343"/>
                  </a:lnTo>
                  <a:lnTo>
                    <a:pt x="1232" y="1259"/>
                  </a:lnTo>
                  <a:lnTo>
                    <a:pt x="1176" y="1259"/>
                  </a:lnTo>
                  <a:lnTo>
                    <a:pt x="1148" y="1287"/>
                  </a:lnTo>
                  <a:lnTo>
                    <a:pt x="1120" y="1315"/>
                  </a:lnTo>
                  <a:lnTo>
                    <a:pt x="1092" y="1371"/>
                  </a:lnTo>
                  <a:lnTo>
                    <a:pt x="1148" y="1455"/>
                  </a:lnTo>
                  <a:lnTo>
                    <a:pt x="1232" y="1595"/>
                  </a:lnTo>
                  <a:lnTo>
                    <a:pt x="1148" y="1959"/>
                  </a:lnTo>
                  <a:lnTo>
                    <a:pt x="952" y="1819"/>
                  </a:lnTo>
                  <a:lnTo>
                    <a:pt x="980" y="1651"/>
                  </a:lnTo>
                  <a:lnTo>
                    <a:pt x="980" y="1427"/>
                  </a:lnTo>
                  <a:lnTo>
                    <a:pt x="952" y="1259"/>
                  </a:lnTo>
                  <a:lnTo>
                    <a:pt x="924" y="1203"/>
                  </a:lnTo>
                  <a:lnTo>
                    <a:pt x="868" y="1176"/>
                  </a:lnTo>
                  <a:lnTo>
                    <a:pt x="812" y="1176"/>
                  </a:lnTo>
                  <a:lnTo>
                    <a:pt x="784" y="1203"/>
                  </a:lnTo>
                  <a:lnTo>
                    <a:pt x="728" y="1343"/>
                  </a:lnTo>
                  <a:lnTo>
                    <a:pt x="728" y="1539"/>
                  </a:lnTo>
                  <a:lnTo>
                    <a:pt x="756" y="1707"/>
                  </a:lnTo>
                  <a:lnTo>
                    <a:pt x="616" y="1623"/>
                  </a:lnTo>
                  <a:lnTo>
                    <a:pt x="616" y="1483"/>
                  </a:lnTo>
                  <a:lnTo>
                    <a:pt x="449" y="1315"/>
                  </a:lnTo>
                  <a:lnTo>
                    <a:pt x="113" y="1371"/>
                  </a:lnTo>
                  <a:lnTo>
                    <a:pt x="197" y="1707"/>
                  </a:lnTo>
                  <a:lnTo>
                    <a:pt x="421" y="1791"/>
                  </a:lnTo>
                  <a:lnTo>
                    <a:pt x="533" y="1735"/>
                  </a:lnTo>
                  <a:lnTo>
                    <a:pt x="672" y="1819"/>
                  </a:lnTo>
                  <a:lnTo>
                    <a:pt x="533" y="1875"/>
                  </a:lnTo>
                  <a:lnTo>
                    <a:pt x="365" y="1959"/>
                  </a:lnTo>
                  <a:lnTo>
                    <a:pt x="225" y="2043"/>
                  </a:lnTo>
                  <a:lnTo>
                    <a:pt x="225" y="2099"/>
                  </a:lnTo>
                  <a:lnTo>
                    <a:pt x="225" y="2155"/>
                  </a:lnTo>
                  <a:lnTo>
                    <a:pt x="281" y="2183"/>
                  </a:lnTo>
                  <a:lnTo>
                    <a:pt x="365" y="2211"/>
                  </a:lnTo>
                  <a:lnTo>
                    <a:pt x="533" y="2155"/>
                  </a:lnTo>
                  <a:lnTo>
                    <a:pt x="728" y="2043"/>
                  </a:lnTo>
                  <a:lnTo>
                    <a:pt x="868" y="1959"/>
                  </a:lnTo>
                  <a:lnTo>
                    <a:pt x="1064" y="2071"/>
                  </a:lnTo>
                  <a:lnTo>
                    <a:pt x="784" y="2295"/>
                  </a:lnTo>
                  <a:lnTo>
                    <a:pt x="644" y="2267"/>
                  </a:lnTo>
                  <a:lnTo>
                    <a:pt x="533" y="2267"/>
                  </a:lnTo>
                  <a:lnTo>
                    <a:pt x="477" y="2295"/>
                  </a:lnTo>
                  <a:lnTo>
                    <a:pt x="477" y="2323"/>
                  </a:lnTo>
                  <a:lnTo>
                    <a:pt x="477" y="2378"/>
                  </a:lnTo>
                  <a:lnTo>
                    <a:pt x="505" y="2434"/>
                  </a:lnTo>
                  <a:lnTo>
                    <a:pt x="588" y="2462"/>
                  </a:lnTo>
                  <a:lnTo>
                    <a:pt x="728" y="2462"/>
                  </a:lnTo>
                  <a:lnTo>
                    <a:pt x="756" y="2602"/>
                  </a:lnTo>
                  <a:lnTo>
                    <a:pt x="784" y="2686"/>
                  </a:lnTo>
                  <a:lnTo>
                    <a:pt x="812" y="2742"/>
                  </a:lnTo>
                  <a:lnTo>
                    <a:pt x="868" y="2714"/>
                  </a:lnTo>
                  <a:lnTo>
                    <a:pt x="896" y="2686"/>
                  </a:lnTo>
                  <a:lnTo>
                    <a:pt x="924" y="2574"/>
                  </a:lnTo>
                  <a:lnTo>
                    <a:pt x="924" y="2462"/>
                  </a:lnTo>
                  <a:lnTo>
                    <a:pt x="896" y="2406"/>
                  </a:lnTo>
                  <a:lnTo>
                    <a:pt x="1260" y="2211"/>
                  </a:lnTo>
                  <a:lnTo>
                    <a:pt x="2043" y="2714"/>
                  </a:lnTo>
                  <a:lnTo>
                    <a:pt x="2015" y="2826"/>
                  </a:lnTo>
                  <a:lnTo>
                    <a:pt x="1288" y="2826"/>
                  </a:lnTo>
                  <a:lnTo>
                    <a:pt x="1204" y="2658"/>
                  </a:lnTo>
                  <a:lnTo>
                    <a:pt x="1176" y="2602"/>
                  </a:lnTo>
                  <a:lnTo>
                    <a:pt x="1064" y="2602"/>
                  </a:lnTo>
                  <a:lnTo>
                    <a:pt x="1064" y="2658"/>
                  </a:lnTo>
                  <a:lnTo>
                    <a:pt x="1092" y="2742"/>
                  </a:lnTo>
                  <a:lnTo>
                    <a:pt x="1148" y="2882"/>
                  </a:lnTo>
                  <a:lnTo>
                    <a:pt x="1064" y="3022"/>
                  </a:lnTo>
                  <a:lnTo>
                    <a:pt x="1036" y="3106"/>
                  </a:lnTo>
                  <a:lnTo>
                    <a:pt x="1036" y="3162"/>
                  </a:lnTo>
                  <a:lnTo>
                    <a:pt x="1064" y="3162"/>
                  </a:lnTo>
                  <a:lnTo>
                    <a:pt x="1092" y="3190"/>
                  </a:lnTo>
                  <a:lnTo>
                    <a:pt x="1120" y="3162"/>
                  </a:lnTo>
                  <a:lnTo>
                    <a:pt x="1204" y="3106"/>
                  </a:lnTo>
                  <a:lnTo>
                    <a:pt x="1288" y="2938"/>
                  </a:lnTo>
                  <a:lnTo>
                    <a:pt x="2015" y="3078"/>
                  </a:lnTo>
                  <a:lnTo>
                    <a:pt x="2015" y="3190"/>
                  </a:lnTo>
                  <a:lnTo>
                    <a:pt x="1204" y="3637"/>
                  </a:lnTo>
                  <a:lnTo>
                    <a:pt x="868" y="3386"/>
                  </a:lnTo>
                  <a:lnTo>
                    <a:pt x="868" y="3330"/>
                  </a:lnTo>
                  <a:lnTo>
                    <a:pt x="896" y="3218"/>
                  </a:lnTo>
                  <a:lnTo>
                    <a:pt x="868" y="3134"/>
                  </a:lnTo>
                  <a:lnTo>
                    <a:pt x="840" y="3078"/>
                  </a:lnTo>
                  <a:lnTo>
                    <a:pt x="784" y="3078"/>
                  </a:lnTo>
                  <a:lnTo>
                    <a:pt x="756" y="3106"/>
                  </a:lnTo>
                  <a:lnTo>
                    <a:pt x="728" y="3190"/>
                  </a:lnTo>
                  <a:lnTo>
                    <a:pt x="700" y="3330"/>
                  </a:lnTo>
                  <a:lnTo>
                    <a:pt x="449" y="3330"/>
                  </a:lnTo>
                  <a:lnTo>
                    <a:pt x="421" y="3386"/>
                  </a:lnTo>
                  <a:lnTo>
                    <a:pt x="421" y="3442"/>
                  </a:lnTo>
                  <a:lnTo>
                    <a:pt x="449" y="3470"/>
                  </a:lnTo>
                  <a:lnTo>
                    <a:pt x="477" y="3498"/>
                  </a:lnTo>
                  <a:lnTo>
                    <a:pt x="588" y="3526"/>
                  </a:lnTo>
                  <a:lnTo>
                    <a:pt x="756" y="3498"/>
                  </a:lnTo>
                  <a:lnTo>
                    <a:pt x="980" y="3749"/>
                  </a:lnTo>
                  <a:lnTo>
                    <a:pt x="784" y="3833"/>
                  </a:lnTo>
                  <a:lnTo>
                    <a:pt x="644" y="3749"/>
                  </a:lnTo>
                  <a:lnTo>
                    <a:pt x="477" y="3609"/>
                  </a:lnTo>
                  <a:lnTo>
                    <a:pt x="281" y="3553"/>
                  </a:lnTo>
                  <a:lnTo>
                    <a:pt x="225" y="3553"/>
                  </a:lnTo>
                  <a:lnTo>
                    <a:pt x="169" y="3581"/>
                  </a:lnTo>
                  <a:lnTo>
                    <a:pt x="141" y="3637"/>
                  </a:lnTo>
                  <a:lnTo>
                    <a:pt x="169" y="3693"/>
                  </a:lnTo>
                  <a:lnTo>
                    <a:pt x="281" y="3805"/>
                  </a:lnTo>
                  <a:lnTo>
                    <a:pt x="421" y="3889"/>
                  </a:lnTo>
                  <a:lnTo>
                    <a:pt x="588" y="3945"/>
                  </a:lnTo>
                  <a:lnTo>
                    <a:pt x="449" y="4029"/>
                  </a:lnTo>
                  <a:lnTo>
                    <a:pt x="337" y="3973"/>
                  </a:lnTo>
                  <a:lnTo>
                    <a:pt x="113" y="4029"/>
                  </a:lnTo>
                  <a:lnTo>
                    <a:pt x="1" y="4337"/>
                  </a:lnTo>
                  <a:lnTo>
                    <a:pt x="309" y="4421"/>
                  </a:lnTo>
                  <a:lnTo>
                    <a:pt x="505" y="4281"/>
                  </a:lnTo>
                  <a:lnTo>
                    <a:pt x="505" y="4169"/>
                  </a:lnTo>
                  <a:lnTo>
                    <a:pt x="644" y="4085"/>
                  </a:lnTo>
                  <a:lnTo>
                    <a:pt x="616" y="4253"/>
                  </a:lnTo>
                  <a:lnTo>
                    <a:pt x="616" y="4421"/>
                  </a:lnTo>
                  <a:lnTo>
                    <a:pt x="616" y="4589"/>
                  </a:lnTo>
                  <a:lnTo>
                    <a:pt x="672" y="4617"/>
                  </a:lnTo>
                  <a:lnTo>
                    <a:pt x="756" y="4617"/>
                  </a:lnTo>
                  <a:lnTo>
                    <a:pt x="812" y="4561"/>
                  </a:lnTo>
                  <a:lnTo>
                    <a:pt x="840" y="4365"/>
                  </a:lnTo>
                  <a:lnTo>
                    <a:pt x="868" y="4169"/>
                  </a:lnTo>
                  <a:lnTo>
                    <a:pt x="840" y="4001"/>
                  </a:lnTo>
                  <a:lnTo>
                    <a:pt x="1064" y="3889"/>
                  </a:lnTo>
                  <a:lnTo>
                    <a:pt x="1120" y="4225"/>
                  </a:lnTo>
                  <a:lnTo>
                    <a:pt x="1008" y="4365"/>
                  </a:lnTo>
                  <a:lnTo>
                    <a:pt x="980" y="4449"/>
                  </a:lnTo>
                  <a:lnTo>
                    <a:pt x="980" y="4505"/>
                  </a:lnTo>
                  <a:lnTo>
                    <a:pt x="1008" y="4533"/>
                  </a:lnTo>
                  <a:lnTo>
                    <a:pt x="1036" y="4561"/>
                  </a:lnTo>
                  <a:lnTo>
                    <a:pt x="1092" y="4561"/>
                  </a:lnTo>
                  <a:lnTo>
                    <a:pt x="1176" y="4505"/>
                  </a:lnTo>
                  <a:lnTo>
                    <a:pt x="1232" y="4365"/>
                  </a:lnTo>
                  <a:lnTo>
                    <a:pt x="1372" y="4421"/>
                  </a:lnTo>
                  <a:lnTo>
                    <a:pt x="1456" y="4449"/>
                  </a:lnTo>
                  <a:lnTo>
                    <a:pt x="1512" y="4449"/>
                  </a:lnTo>
                  <a:lnTo>
                    <a:pt x="1540" y="4393"/>
                  </a:lnTo>
                  <a:lnTo>
                    <a:pt x="1512" y="4337"/>
                  </a:lnTo>
                  <a:lnTo>
                    <a:pt x="1428" y="4253"/>
                  </a:lnTo>
                  <a:lnTo>
                    <a:pt x="1344" y="4225"/>
                  </a:lnTo>
                  <a:lnTo>
                    <a:pt x="1288" y="4197"/>
                  </a:lnTo>
                  <a:lnTo>
                    <a:pt x="1288" y="3777"/>
                  </a:lnTo>
                  <a:lnTo>
                    <a:pt x="2099" y="3358"/>
                  </a:lnTo>
                  <a:lnTo>
                    <a:pt x="2183" y="3414"/>
                  </a:lnTo>
                  <a:lnTo>
                    <a:pt x="1847" y="4085"/>
                  </a:lnTo>
                  <a:lnTo>
                    <a:pt x="1680" y="4057"/>
                  </a:lnTo>
                  <a:lnTo>
                    <a:pt x="1596" y="4085"/>
                  </a:lnTo>
                  <a:lnTo>
                    <a:pt x="1568" y="4141"/>
                  </a:lnTo>
                  <a:lnTo>
                    <a:pt x="1568" y="4169"/>
                  </a:lnTo>
                  <a:lnTo>
                    <a:pt x="1596" y="4197"/>
                  </a:lnTo>
                  <a:lnTo>
                    <a:pt x="1680" y="4225"/>
                  </a:lnTo>
                  <a:lnTo>
                    <a:pt x="1847" y="4225"/>
                  </a:lnTo>
                  <a:lnTo>
                    <a:pt x="1931" y="4365"/>
                  </a:lnTo>
                  <a:lnTo>
                    <a:pt x="1987" y="4421"/>
                  </a:lnTo>
                  <a:lnTo>
                    <a:pt x="2015" y="4449"/>
                  </a:lnTo>
                  <a:lnTo>
                    <a:pt x="2071" y="4421"/>
                  </a:lnTo>
                  <a:lnTo>
                    <a:pt x="2071" y="4393"/>
                  </a:lnTo>
                  <a:lnTo>
                    <a:pt x="2099" y="4365"/>
                  </a:lnTo>
                  <a:lnTo>
                    <a:pt x="2071" y="4281"/>
                  </a:lnTo>
                  <a:lnTo>
                    <a:pt x="1959" y="4141"/>
                  </a:lnTo>
                  <a:lnTo>
                    <a:pt x="2379" y="3553"/>
                  </a:lnTo>
                  <a:lnTo>
                    <a:pt x="2519" y="3637"/>
                  </a:lnTo>
                  <a:lnTo>
                    <a:pt x="2491" y="4561"/>
                  </a:lnTo>
                  <a:lnTo>
                    <a:pt x="2099" y="4729"/>
                  </a:lnTo>
                  <a:lnTo>
                    <a:pt x="2071" y="4673"/>
                  </a:lnTo>
                  <a:lnTo>
                    <a:pt x="1987" y="4617"/>
                  </a:lnTo>
                  <a:lnTo>
                    <a:pt x="1875" y="4589"/>
                  </a:lnTo>
                  <a:lnTo>
                    <a:pt x="1847" y="4589"/>
                  </a:lnTo>
                  <a:lnTo>
                    <a:pt x="1791" y="4617"/>
                  </a:lnTo>
                  <a:lnTo>
                    <a:pt x="1819" y="4673"/>
                  </a:lnTo>
                  <a:lnTo>
                    <a:pt x="1875" y="4756"/>
                  </a:lnTo>
                  <a:lnTo>
                    <a:pt x="1987" y="4840"/>
                  </a:lnTo>
                  <a:lnTo>
                    <a:pt x="1903" y="4952"/>
                  </a:lnTo>
                  <a:lnTo>
                    <a:pt x="1875" y="5064"/>
                  </a:lnTo>
                  <a:lnTo>
                    <a:pt x="1875" y="5092"/>
                  </a:lnTo>
                  <a:lnTo>
                    <a:pt x="1931" y="5120"/>
                  </a:lnTo>
                  <a:lnTo>
                    <a:pt x="1987" y="5148"/>
                  </a:lnTo>
                  <a:lnTo>
                    <a:pt x="2015" y="5120"/>
                  </a:lnTo>
                  <a:lnTo>
                    <a:pt x="2099" y="5036"/>
                  </a:lnTo>
                  <a:lnTo>
                    <a:pt x="2155" y="4896"/>
                  </a:lnTo>
                  <a:lnTo>
                    <a:pt x="2463" y="4784"/>
                  </a:lnTo>
                  <a:lnTo>
                    <a:pt x="2463" y="5008"/>
                  </a:lnTo>
                  <a:lnTo>
                    <a:pt x="2295" y="5092"/>
                  </a:lnTo>
                  <a:lnTo>
                    <a:pt x="2099" y="5176"/>
                  </a:lnTo>
                  <a:lnTo>
                    <a:pt x="1959" y="5288"/>
                  </a:lnTo>
                  <a:lnTo>
                    <a:pt x="1931" y="5372"/>
                  </a:lnTo>
                  <a:lnTo>
                    <a:pt x="1931" y="5428"/>
                  </a:lnTo>
                  <a:lnTo>
                    <a:pt x="1959" y="5456"/>
                  </a:lnTo>
                  <a:lnTo>
                    <a:pt x="2015" y="5484"/>
                  </a:lnTo>
                  <a:lnTo>
                    <a:pt x="2155" y="5428"/>
                  </a:lnTo>
                  <a:lnTo>
                    <a:pt x="2323" y="5344"/>
                  </a:lnTo>
                  <a:lnTo>
                    <a:pt x="2463" y="5232"/>
                  </a:lnTo>
                  <a:lnTo>
                    <a:pt x="2463" y="5400"/>
                  </a:lnTo>
                  <a:lnTo>
                    <a:pt x="2351" y="5484"/>
                  </a:lnTo>
                  <a:lnTo>
                    <a:pt x="2295" y="5708"/>
                  </a:lnTo>
                  <a:lnTo>
                    <a:pt x="2491" y="5959"/>
                  </a:lnTo>
                  <a:lnTo>
                    <a:pt x="2743" y="5736"/>
                  </a:lnTo>
                  <a:lnTo>
                    <a:pt x="2715" y="5484"/>
                  </a:lnTo>
                  <a:lnTo>
                    <a:pt x="2603" y="5428"/>
                  </a:lnTo>
                  <a:lnTo>
                    <a:pt x="2603" y="5260"/>
                  </a:lnTo>
                  <a:lnTo>
                    <a:pt x="2743" y="5372"/>
                  </a:lnTo>
                  <a:lnTo>
                    <a:pt x="2883" y="5484"/>
                  </a:lnTo>
                  <a:lnTo>
                    <a:pt x="3022" y="5512"/>
                  </a:lnTo>
                  <a:lnTo>
                    <a:pt x="3078" y="5512"/>
                  </a:lnTo>
                  <a:lnTo>
                    <a:pt x="3106" y="5484"/>
                  </a:lnTo>
                  <a:lnTo>
                    <a:pt x="3106" y="5400"/>
                  </a:lnTo>
                  <a:lnTo>
                    <a:pt x="3078" y="5344"/>
                  </a:lnTo>
                  <a:lnTo>
                    <a:pt x="2966" y="5232"/>
                  </a:lnTo>
                  <a:lnTo>
                    <a:pt x="2771" y="5120"/>
                  </a:lnTo>
                  <a:lnTo>
                    <a:pt x="2631" y="5036"/>
                  </a:lnTo>
                  <a:lnTo>
                    <a:pt x="2631" y="4784"/>
                  </a:lnTo>
                  <a:lnTo>
                    <a:pt x="2966" y="4924"/>
                  </a:lnTo>
                  <a:lnTo>
                    <a:pt x="3022" y="5064"/>
                  </a:lnTo>
                  <a:lnTo>
                    <a:pt x="3078" y="5176"/>
                  </a:lnTo>
                  <a:lnTo>
                    <a:pt x="3162" y="5176"/>
                  </a:lnTo>
                  <a:lnTo>
                    <a:pt x="3218" y="5148"/>
                  </a:lnTo>
                  <a:lnTo>
                    <a:pt x="3246" y="5120"/>
                  </a:lnTo>
                  <a:lnTo>
                    <a:pt x="3218" y="5008"/>
                  </a:lnTo>
                  <a:lnTo>
                    <a:pt x="3134" y="4896"/>
                  </a:lnTo>
                  <a:lnTo>
                    <a:pt x="3246" y="4812"/>
                  </a:lnTo>
                  <a:lnTo>
                    <a:pt x="3330" y="4729"/>
                  </a:lnTo>
                  <a:lnTo>
                    <a:pt x="3358" y="4701"/>
                  </a:lnTo>
                  <a:lnTo>
                    <a:pt x="3302" y="4645"/>
                  </a:lnTo>
                  <a:lnTo>
                    <a:pt x="3274" y="4645"/>
                  </a:lnTo>
                  <a:lnTo>
                    <a:pt x="3162" y="4673"/>
                  </a:lnTo>
                  <a:lnTo>
                    <a:pt x="3078" y="4729"/>
                  </a:lnTo>
                  <a:lnTo>
                    <a:pt x="3022" y="4756"/>
                  </a:lnTo>
                  <a:lnTo>
                    <a:pt x="2659" y="4561"/>
                  </a:lnTo>
                  <a:lnTo>
                    <a:pt x="2687" y="3609"/>
                  </a:lnTo>
                  <a:lnTo>
                    <a:pt x="2771" y="3553"/>
                  </a:lnTo>
                  <a:lnTo>
                    <a:pt x="3134" y="4197"/>
                  </a:lnTo>
                  <a:lnTo>
                    <a:pt x="3050" y="4337"/>
                  </a:lnTo>
                  <a:lnTo>
                    <a:pt x="3022" y="4393"/>
                  </a:lnTo>
                  <a:lnTo>
                    <a:pt x="3050" y="4449"/>
                  </a:lnTo>
                  <a:lnTo>
                    <a:pt x="3078" y="4477"/>
                  </a:lnTo>
                  <a:lnTo>
                    <a:pt x="3106" y="4449"/>
                  </a:lnTo>
                  <a:lnTo>
                    <a:pt x="3190" y="4393"/>
                  </a:lnTo>
                  <a:lnTo>
                    <a:pt x="3274" y="4281"/>
                  </a:lnTo>
                  <a:lnTo>
                    <a:pt x="3414" y="4281"/>
                  </a:lnTo>
                  <a:lnTo>
                    <a:pt x="3526" y="4253"/>
                  </a:lnTo>
                  <a:lnTo>
                    <a:pt x="3554" y="4225"/>
                  </a:lnTo>
                  <a:lnTo>
                    <a:pt x="3554" y="4197"/>
                  </a:lnTo>
                  <a:lnTo>
                    <a:pt x="3554" y="4169"/>
                  </a:lnTo>
                  <a:lnTo>
                    <a:pt x="3526" y="4141"/>
                  </a:lnTo>
                  <a:lnTo>
                    <a:pt x="3442" y="4113"/>
                  </a:lnTo>
                  <a:lnTo>
                    <a:pt x="3246" y="4113"/>
                  </a:lnTo>
                  <a:lnTo>
                    <a:pt x="2966" y="3470"/>
                  </a:lnTo>
                  <a:lnTo>
                    <a:pt x="3106" y="3386"/>
                  </a:lnTo>
                  <a:lnTo>
                    <a:pt x="3918" y="3917"/>
                  </a:lnTo>
                  <a:lnTo>
                    <a:pt x="3890" y="4309"/>
                  </a:lnTo>
                  <a:lnTo>
                    <a:pt x="3834" y="4337"/>
                  </a:lnTo>
                  <a:lnTo>
                    <a:pt x="3722" y="4365"/>
                  </a:lnTo>
                  <a:lnTo>
                    <a:pt x="3638" y="4421"/>
                  </a:lnTo>
                  <a:lnTo>
                    <a:pt x="3638" y="4477"/>
                  </a:lnTo>
                  <a:lnTo>
                    <a:pt x="3638" y="4533"/>
                  </a:lnTo>
                  <a:lnTo>
                    <a:pt x="3806" y="4533"/>
                  </a:lnTo>
                  <a:lnTo>
                    <a:pt x="3918" y="4477"/>
                  </a:lnTo>
                  <a:lnTo>
                    <a:pt x="3974" y="4617"/>
                  </a:lnTo>
                  <a:lnTo>
                    <a:pt x="4058" y="4673"/>
                  </a:lnTo>
                  <a:lnTo>
                    <a:pt x="4086" y="4701"/>
                  </a:lnTo>
                  <a:lnTo>
                    <a:pt x="4141" y="4673"/>
                  </a:lnTo>
                  <a:lnTo>
                    <a:pt x="4169" y="4645"/>
                  </a:lnTo>
                  <a:lnTo>
                    <a:pt x="4169" y="4589"/>
                  </a:lnTo>
                  <a:lnTo>
                    <a:pt x="4141" y="4477"/>
                  </a:lnTo>
                  <a:lnTo>
                    <a:pt x="4058" y="4365"/>
                  </a:lnTo>
                  <a:lnTo>
                    <a:pt x="4113" y="4029"/>
                  </a:lnTo>
                  <a:lnTo>
                    <a:pt x="4337" y="4141"/>
                  </a:lnTo>
                  <a:lnTo>
                    <a:pt x="4309" y="4337"/>
                  </a:lnTo>
                  <a:lnTo>
                    <a:pt x="4281" y="4533"/>
                  </a:lnTo>
                  <a:lnTo>
                    <a:pt x="4309" y="4729"/>
                  </a:lnTo>
                  <a:lnTo>
                    <a:pt x="4365" y="4784"/>
                  </a:lnTo>
                  <a:lnTo>
                    <a:pt x="4393" y="4812"/>
                  </a:lnTo>
                  <a:lnTo>
                    <a:pt x="4449" y="4812"/>
                  </a:lnTo>
                  <a:lnTo>
                    <a:pt x="4505" y="4756"/>
                  </a:lnTo>
                  <a:lnTo>
                    <a:pt x="4533" y="4617"/>
                  </a:lnTo>
                  <a:lnTo>
                    <a:pt x="4533" y="4449"/>
                  </a:lnTo>
                  <a:lnTo>
                    <a:pt x="4505" y="4281"/>
                  </a:lnTo>
                  <a:lnTo>
                    <a:pt x="4505" y="4281"/>
                  </a:lnTo>
                  <a:lnTo>
                    <a:pt x="4645" y="4365"/>
                  </a:lnTo>
                  <a:lnTo>
                    <a:pt x="4673" y="4477"/>
                  </a:lnTo>
                  <a:lnTo>
                    <a:pt x="4841" y="4645"/>
                  </a:lnTo>
                  <a:lnTo>
                    <a:pt x="5149" y="4589"/>
                  </a:lnTo>
                  <a:lnTo>
                    <a:pt x="5065" y="4281"/>
                  </a:lnTo>
                  <a:lnTo>
                    <a:pt x="4869" y="4169"/>
                  </a:lnTo>
                  <a:lnTo>
                    <a:pt x="4729" y="4225"/>
                  </a:lnTo>
                  <a:lnTo>
                    <a:pt x="4617" y="4141"/>
                  </a:lnTo>
                  <a:lnTo>
                    <a:pt x="4757" y="4085"/>
                  </a:lnTo>
                  <a:lnTo>
                    <a:pt x="4925" y="4001"/>
                  </a:lnTo>
                  <a:lnTo>
                    <a:pt x="5037" y="3917"/>
                  </a:lnTo>
                  <a:lnTo>
                    <a:pt x="5065" y="3861"/>
                  </a:lnTo>
                  <a:lnTo>
                    <a:pt x="5037" y="3833"/>
                  </a:lnTo>
                  <a:lnTo>
                    <a:pt x="4981" y="3777"/>
                  </a:lnTo>
                  <a:lnTo>
                    <a:pt x="4925" y="3777"/>
                  </a:lnTo>
                  <a:lnTo>
                    <a:pt x="4757" y="3833"/>
                  </a:lnTo>
                  <a:lnTo>
                    <a:pt x="4561" y="3917"/>
                  </a:lnTo>
                  <a:lnTo>
                    <a:pt x="4421" y="4029"/>
                  </a:lnTo>
                  <a:lnTo>
                    <a:pt x="4197" y="3889"/>
                  </a:lnTo>
                  <a:lnTo>
                    <a:pt x="4477" y="3665"/>
                  </a:lnTo>
                  <a:lnTo>
                    <a:pt x="4645" y="3693"/>
                  </a:lnTo>
                  <a:lnTo>
                    <a:pt x="4757" y="3693"/>
                  </a:lnTo>
                  <a:lnTo>
                    <a:pt x="4785" y="3665"/>
                  </a:lnTo>
                  <a:lnTo>
                    <a:pt x="4813" y="3609"/>
                  </a:lnTo>
                  <a:lnTo>
                    <a:pt x="4813" y="3553"/>
                  </a:lnTo>
                  <a:lnTo>
                    <a:pt x="4785" y="3526"/>
                  </a:lnTo>
                  <a:lnTo>
                    <a:pt x="4701" y="3498"/>
                  </a:lnTo>
                  <a:lnTo>
                    <a:pt x="4533" y="3498"/>
                  </a:lnTo>
                  <a:lnTo>
                    <a:pt x="4533" y="3358"/>
                  </a:lnTo>
                  <a:lnTo>
                    <a:pt x="4505" y="3274"/>
                  </a:lnTo>
                  <a:lnTo>
                    <a:pt x="4477" y="3218"/>
                  </a:lnTo>
                  <a:lnTo>
                    <a:pt x="4421" y="3246"/>
                  </a:lnTo>
                  <a:lnTo>
                    <a:pt x="4393" y="3274"/>
                  </a:lnTo>
                  <a:lnTo>
                    <a:pt x="4365" y="3386"/>
                  </a:lnTo>
                  <a:lnTo>
                    <a:pt x="4365" y="3498"/>
                  </a:lnTo>
                  <a:lnTo>
                    <a:pt x="4393" y="3526"/>
                  </a:lnTo>
                  <a:lnTo>
                    <a:pt x="4002" y="3749"/>
                  </a:lnTo>
                  <a:lnTo>
                    <a:pt x="3190" y="3218"/>
                  </a:lnTo>
                  <a:lnTo>
                    <a:pt x="3190" y="3134"/>
                  </a:lnTo>
                  <a:lnTo>
                    <a:pt x="3918" y="3134"/>
                  </a:lnTo>
                  <a:lnTo>
                    <a:pt x="3974" y="3302"/>
                  </a:lnTo>
                  <a:lnTo>
                    <a:pt x="4030" y="3358"/>
                  </a:lnTo>
                  <a:lnTo>
                    <a:pt x="4113" y="3358"/>
                  </a:lnTo>
                  <a:lnTo>
                    <a:pt x="4113" y="3302"/>
                  </a:lnTo>
                  <a:lnTo>
                    <a:pt x="4113" y="3218"/>
                  </a:lnTo>
                  <a:lnTo>
                    <a:pt x="4058" y="3078"/>
                  </a:lnTo>
                  <a:lnTo>
                    <a:pt x="4113" y="2938"/>
                  </a:lnTo>
                  <a:lnTo>
                    <a:pt x="4169" y="2854"/>
                  </a:lnTo>
                  <a:lnTo>
                    <a:pt x="4141" y="2798"/>
                  </a:lnTo>
                  <a:lnTo>
                    <a:pt x="4086" y="2770"/>
                  </a:lnTo>
                  <a:lnTo>
                    <a:pt x="4058" y="2798"/>
                  </a:lnTo>
                  <a:lnTo>
                    <a:pt x="4002" y="2854"/>
                  </a:lnTo>
                  <a:lnTo>
                    <a:pt x="3918" y="3022"/>
                  </a:lnTo>
                  <a:lnTo>
                    <a:pt x="3190" y="2910"/>
                  </a:lnTo>
                  <a:lnTo>
                    <a:pt x="3190" y="2770"/>
                  </a:lnTo>
                  <a:lnTo>
                    <a:pt x="4058" y="2323"/>
                  </a:lnTo>
                  <a:lnTo>
                    <a:pt x="4421" y="2574"/>
                  </a:lnTo>
                  <a:lnTo>
                    <a:pt x="4421" y="2630"/>
                  </a:lnTo>
                  <a:lnTo>
                    <a:pt x="4393" y="2714"/>
                  </a:lnTo>
                  <a:lnTo>
                    <a:pt x="4393" y="2826"/>
                  </a:lnTo>
                  <a:lnTo>
                    <a:pt x="4449" y="2882"/>
                  </a:lnTo>
                  <a:lnTo>
                    <a:pt x="4505" y="2882"/>
                  </a:lnTo>
                  <a:lnTo>
                    <a:pt x="4533" y="2854"/>
                  </a:lnTo>
                  <a:lnTo>
                    <a:pt x="4561" y="2742"/>
                  </a:lnTo>
                  <a:lnTo>
                    <a:pt x="4589" y="2630"/>
                  </a:lnTo>
                  <a:lnTo>
                    <a:pt x="4729" y="2630"/>
                  </a:lnTo>
                  <a:lnTo>
                    <a:pt x="4813" y="2602"/>
                  </a:lnTo>
                  <a:lnTo>
                    <a:pt x="4869" y="2574"/>
                  </a:lnTo>
                  <a:lnTo>
                    <a:pt x="4869" y="2518"/>
                  </a:lnTo>
                  <a:lnTo>
                    <a:pt x="4841" y="2490"/>
                  </a:lnTo>
                  <a:lnTo>
                    <a:pt x="4813" y="2462"/>
                  </a:lnTo>
                  <a:lnTo>
                    <a:pt x="4701" y="2434"/>
                  </a:lnTo>
                  <a:lnTo>
                    <a:pt x="4533" y="2462"/>
                  </a:lnTo>
                  <a:lnTo>
                    <a:pt x="4281" y="2211"/>
                  </a:lnTo>
                  <a:lnTo>
                    <a:pt x="4505" y="2099"/>
                  </a:lnTo>
                  <a:lnTo>
                    <a:pt x="4645" y="2211"/>
                  </a:lnTo>
                  <a:lnTo>
                    <a:pt x="4813" y="2295"/>
                  </a:lnTo>
                  <a:lnTo>
                    <a:pt x="4981" y="2378"/>
                  </a:lnTo>
                  <a:lnTo>
                    <a:pt x="5037" y="2378"/>
                  </a:lnTo>
                  <a:lnTo>
                    <a:pt x="5093" y="2351"/>
                  </a:lnTo>
                  <a:lnTo>
                    <a:pt x="5121" y="2295"/>
                  </a:lnTo>
                  <a:lnTo>
                    <a:pt x="5121" y="2239"/>
                  </a:lnTo>
                  <a:lnTo>
                    <a:pt x="5009" y="2127"/>
                  </a:lnTo>
                  <a:lnTo>
                    <a:pt x="4841" y="2043"/>
                  </a:lnTo>
                  <a:lnTo>
                    <a:pt x="4701" y="1987"/>
                  </a:lnTo>
                  <a:lnTo>
                    <a:pt x="4841" y="1903"/>
                  </a:lnTo>
                  <a:lnTo>
                    <a:pt x="4953" y="1959"/>
                  </a:lnTo>
                  <a:lnTo>
                    <a:pt x="5177" y="1903"/>
                  </a:lnTo>
                  <a:lnTo>
                    <a:pt x="5288" y="1595"/>
                  </a:lnTo>
                  <a:lnTo>
                    <a:pt x="4953" y="1511"/>
                  </a:lnTo>
                  <a:lnTo>
                    <a:pt x="4785" y="1651"/>
                  </a:lnTo>
                  <a:lnTo>
                    <a:pt x="4757" y="1763"/>
                  </a:lnTo>
                  <a:lnTo>
                    <a:pt x="4617" y="1847"/>
                  </a:lnTo>
                  <a:lnTo>
                    <a:pt x="4645" y="1679"/>
                  </a:lnTo>
                  <a:lnTo>
                    <a:pt x="4673" y="1511"/>
                  </a:lnTo>
                  <a:lnTo>
                    <a:pt x="4645" y="1343"/>
                  </a:lnTo>
                  <a:lnTo>
                    <a:pt x="4617" y="1315"/>
                  </a:lnTo>
                  <a:lnTo>
                    <a:pt x="4561" y="1287"/>
                  </a:lnTo>
                  <a:lnTo>
                    <a:pt x="4505" y="1315"/>
                  </a:lnTo>
                  <a:lnTo>
                    <a:pt x="4449" y="1371"/>
                  </a:lnTo>
                  <a:lnTo>
                    <a:pt x="4421" y="1567"/>
                  </a:lnTo>
                  <a:lnTo>
                    <a:pt x="4421" y="1763"/>
                  </a:lnTo>
                  <a:lnTo>
                    <a:pt x="4421" y="1959"/>
                  </a:lnTo>
                  <a:lnTo>
                    <a:pt x="4197" y="2043"/>
                  </a:lnTo>
                  <a:lnTo>
                    <a:pt x="4169" y="1707"/>
                  </a:lnTo>
                  <a:lnTo>
                    <a:pt x="4253" y="1595"/>
                  </a:lnTo>
                  <a:lnTo>
                    <a:pt x="4309" y="1511"/>
                  </a:lnTo>
                  <a:lnTo>
                    <a:pt x="4309" y="1455"/>
                  </a:lnTo>
                  <a:lnTo>
                    <a:pt x="4281" y="1427"/>
                  </a:lnTo>
                  <a:lnTo>
                    <a:pt x="4225" y="1399"/>
                  </a:lnTo>
                  <a:lnTo>
                    <a:pt x="4197" y="1399"/>
                  </a:lnTo>
                  <a:lnTo>
                    <a:pt x="4113" y="1455"/>
                  </a:lnTo>
                  <a:lnTo>
                    <a:pt x="4058" y="1595"/>
                  </a:lnTo>
                  <a:lnTo>
                    <a:pt x="3918" y="1539"/>
                  </a:lnTo>
                  <a:lnTo>
                    <a:pt x="3834" y="1511"/>
                  </a:lnTo>
                  <a:lnTo>
                    <a:pt x="3778" y="1511"/>
                  </a:lnTo>
                  <a:lnTo>
                    <a:pt x="3750" y="1567"/>
                  </a:lnTo>
                  <a:lnTo>
                    <a:pt x="3778" y="1623"/>
                  </a:lnTo>
                  <a:lnTo>
                    <a:pt x="3862" y="1679"/>
                  </a:lnTo>
                  <a:lnTo>
                    <a:pt x="3946" y="1735"/>
                  </a:lnTo>
                  <a:lnTo>
                    <a:pt x="4002" y="1735"/>
                  </a:lnTo>
                  <a:lnTo>
                    <a:pt x="4002" y="2155"/>
                  </a:lnTo>
                  <a:lnTo>
                    <a:pt x="3106" y="2630"/>
                  </a:lnTo>
                  <a:lnTo>
                    <a:pt x="2994" y="2546"/>
                  </a:lnTo>
                  <a:lnTo>
                    <a:pt x="3358" y="1875"/>
                  </a:lnTo>
                  <a:lnTo>
                    <a:pt x="3526" y="1903"/>
                  </a:lnTo>
                  <a:lnTo>
                    <a:pt x="3582" y="1875"/>
                  </a:lnTo>
                  <a:lnTo>
                    <a:pt x="3638" y="1819"/>
                  </a:lnTo>
                  <a:lnTo>
                    <a:pt x="3610" y="1791"/>
                  </a:lnTo>
                  <a:lnTo>
                    <a:pt x="3582" y="1763"/>
                  </a:lnTo>
                  <a:lnTo>
                    <a:pt x="3498" y="1735"/>
                  </a:lnTo>
                  <a:lnTo>
                    <a:pt x="3358" y="1735"/>
                  </a:lnTo>
                  <a:lnTo>
                    <a:pt x="3274" y="1595"/>
                  </a:lnTo>
                  <a:lnTo>
                    <a:pt x="3190" y="1539"/>
                  </a:lnTo>
                  <a:lnTo>
                    <a:pt x="3162" y="1511"/>
                  </a:lnTo>
                  <a:lnTo>
                    <a:pt x="3134" y="1539"/>
                  </a:lnTo>
                  <a:lnTo>
                    <a:pt x="3106" y="1567"/>
                  </a:lnTo>
                  <a:lnTo>
                    <a:pt x="3106" y="1595"/>
                  </a:lnTo>
                  <a:lnTo>
                    <a:pt x="3134" y="1679"/>
                  </a:lnTo>
                  <a:lnTo>
                    <a:pt x="3218" y="1819"/>
                  </a:lnTo>
                  <a:lnTo>
                    <a:pt x="2799" y="2406"/>
                  </a:lnTo>
                  <a:lnTo>
                    <a:pt x="2743" y="2378"/>
                  </a:lnTo>
                  <a:lnTo>
                    <a:pt x="2771" y="1399"/>
                  </a:lnTo>
                  <a:lnTo>
                    <a:pt x="3190" y="1231"/>
                  </a:lnTo>
                  <a:lnTo>
                    <a:pt x="3218" y="1259"/>
                  </a:lnTo>
                  <a:lnTo>
                    <a:pt x="3302" y="1343"/>
                  </a:lnTo>
                  <a:lnTo>
                    <a:pt x="3386" y="1371"/>
                  </a:lnTo>
                  <a:lnTo>
                    <a:pt x="3442" y="1371"/>
                  </a:lnTo>
                  <a:lnTo>
                    <a:pt x="3498" y="1315"/>
                  </a:lnTo>
                  <a:lnTo>
                    <a:pt x="3470" y="1287"/>
                  </a:lnTo>
                  <a:lnTo>
                    <a:pt x="3414" y="1203"/>
                  </a:lnTo>
                  <a:lnTo>
                    <a:pt x="3302" y="1120"/>
                  </a:lnTo>
                  <a:lnTo>
                    <a:pt x="3386" y="1008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58" y="812"/>
                  </a:lnTo>
                  <a:lnTo>
                    <a:pt x="3302" y="812"/>
                  </a:lnTo>
                  <a:lnTo>
                    <a:pt x="3274" y="840"/>
                  </a:lnTo>
                  <a:lnTo>
                    <a:pt x="3190" y="924"/>
                  </a:lnTo>
                  <a:lnTo>
                    <a:pt x="3134" y="1064"/>
                  </a:lnTo>
                  <a:lnTo>
                    <a:pt x="2799" y="1176"/>
                  </a:lnTo>
                  <a:lnTo>
                    <a:pt x="2799" y="924"/>
                  </a:lnTo>
                  <a:lnTo>
                    <a:pt x="2966" y="868"/>
                  </a:lnTo>
                  <a:lnTo>
                    <a:pt x="3162" y="756"/>
                  </a:lnTo>
                  <a:lnTo>
                    <a:pt x="3302" y="644"/>
                  </a:lnTo>
                  <a:lnTo>
                    <a:pt x="3330" y="588"/>
                  </a:lnTo>
                  <a:lnTo>
                    <a:pt x="3330" y="532"/>
                  </a:lnTo>
                  <a:lnTo>
                    <a:pt x="3302" y="476"/>
                  </a:lnTo>
                  <a:lnTo>
                    <a:pt x="3246" y="476"/>
                  </a:lnTo>
                  <a:lnTo>
                    <a:pt x="3106" y="504"/>
                  </a:lnTo>
                  <a:lnTo>
                    <a:pt x="2938" y="616"/>
                  </a:lnTo>
                  <a:lnTo>
                    <a:pt x="2799" y="700"/>
                  </a:lnTo>
                  <a:lnTo>
                    <a:pt x="2799" y="532"/>
                  </a:lnTo>
                  <a:lnTo>
                    <a:pt x="2910" y="476"/>
                  </a:lnTo>
                  <a:lnTo>
                    <a:pt x="2966" y="252"/>
                  </a:lnTo>
                  <a:lnTo>
                    <a:pt x="27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3558527" y="3561030"/>
              <a:ext cx="276842" cy="246521"/>
            </a:xfrm>
            <a:custGeom>
              <a:avLst/>
              <a:gdLst/>
              <a:ahLst/>
              <a:cxnLst/>
              <a:rect l="l" t="t" r="r" b="b"/>
              <a:pathLst>
                <a:path w="4337" h="3862" extrusionOk="0">
                  <a:moveTo>
                    <a:pt x="2099" y="1623"/>
                  </a:moveTo>
                  <a:lnTo>
                    <a:pt x="2043" y="1763"/>
                  </a:lnTo>
                  <a:lnTo>
                    <a:pt x="1903" y="1735"/>
                  </a:lnTo>
                  <a:lnTo>
                    <a:pt x="1987" y="1623"/>
                  </a:lnTo>
                  <a:close/>
                  <a:moveTo>
                    <a:pt x="2323" y="1623"/>
                  </a:moveTo>
                  <a:lnTo>
                    <a:pt x="2379" y="1763"/>
                  </a:lnTo>
                  <a:lnTo>
                    <a:pt x="2211" y="1763"/>
                  </a:lnTo>
                  <a:lnTo>
                    <a:pt x="2183" y="1623"/>
                  </a:lnTo>
                  <a:close/>
                  <a:moveTo>
                    <a:pt x="1875" y="1791"/>
                  </a:moveTo>
                  <a:lnTo>
                    <a:pt x="1959" y="1903"/>
                  </a:lnTo>
                  <a:lnTo>
                    <a:pt x="1847" y="2015"/>
                  </a:lnTo>
                  <a:lnTo>
                    <a:pt x="1791" y="1903"/>
                  </a:lnTo>
                  <a:lnTo>
                    <a:pt x="1875" y="1791"/>
                  </a:lnTo>
                  <a:close/>
                  <a:moveTo>
                    <a:pt x="2407" y="1791"/>
                  </a:moveTo>
                  <a:lnTo>
                    <a:pt x="2463" y="1931"/>
                  </a:lnTo>
                  <a:lnTo>
                    <a:pt x="2407" y="2043"/>
                  </a:lnTo>
                  <a:lnTo>
                    <a:pt x="2295" y="1903"/>
                  </a:lnTo>
                  <a:lnTo>
                    <a:pt x="2407" y="1791"/>
                  </a:lnTo>
                  <a:close/>
                  <a:moveTo>
                    <a:pt x="2043" y="2043"/>
                  </a:moveTo>
                  <a:lnTo>
                    <a:pt x="2099" y="2211"/>
                  </a:lnTo>
                  <a:lnTo>
                    <a:pt x="1959" y="2211"/>
                  </a:lnTo>
                  <a:lnTo>
                    <a:pt x="1875" y="2071"/>
                  </a:lnTo>
                  <a:lnTo>
                    <a:pt x="2043" y="2043"/>
                  </a:lnTo>
                  <a:close/>
                  <a:moveTo>
                    <a:pt x="2211" y="2071"/>
                  </a:moveTo>
                  <a:lnTo>
                    <a:pt x="2379" y="2099"/>
                  </a:lnTo>
                  <a:lnTo>
                    <a:pt x="2295" y="2211"/>
                  </a:lnTo>
                  <a:lnTo>
                    <a:pt x="2127" y="2211"/>
                  </a:lnTo>
                  <a:lnTo>
                    <a:pt x="2211" y="2071"/>
                  </a:lnTo>
                  <a:close/>
                  <a:moveTo>
                    <a:pt x="1148" y="1"/>
                  </a:moveTo>
                  <a:lnTo>
                    <a:pt x="1092" y="224"/>
                  </a:lnTo>
                  <a:lnTo>
                    <a:pt x="1204" y="364"/>
                  </a:lnTo>
                  <a:lnTo>
                    <a:pt x="1288" y="392"/>
                  </a:lnTo>
                  <a:lnTo>
                    <a:pt x="1344" y="476"/>
                  </a:lnTo>
                  <a:lnTo>
                    <a:pt x="1232" y="448"/>
                  </a:lnTo>
                  <a:lnTo>
                    <a:pt x="1092" y="448"/>
                  </a:lnTo>
                  <a:lnTo>
                    <a:pt x="980" y="476"/>
                  </a:lnTo>
                  <a:lnTo>
                    <a:pt x="952" y="476"/>
                  </a:lnTo>
                  <a:lnTo>
                    <a:pt x="952" y="532"/>
                  </a:lnTo>
                  <a:lnTo>
                    <a:pt x="952" y="560"/>
                  </a:lnTo>
                  <a:lnTo>
                    <a:pt x="1008" y="588"/>
                  </a:lnTo>
                  <a:lnTo>
                    <a:pt x="1148" y="616"/>
                  </a:lnTo>
                  <a:lnTo>
                    <a:pt x="1427" y="616"/>
                  </a:lnTo>
                  <a:lnTo>
                    <a:pt x="1483" y="784"/>
                  </a:lnTo>
                  <a:lnTo>
                    <a:pt x="1260" y="812"/>
                  </a:lnTo>
                  <a:lnTo>
                    <a:pt x="1176" y="728"/>
                  </a:lnTo>
                  <a:lnTo>
                    <a:pt x="1092" y="700"/>
                  </a:lnTo>
                  <a:lnTo>
                    <a:pt x="1064" y="700"/>
                  </a:lnTo>
                  <a:lnTo>
                    <a:pt x="1036" y="728"/>
                  </a:lnTo>
                  <a:lnTo>
                    <a:pt x="1008" y="756"/>
                  </a:lnTo>
                  <a:lnTo>
                    <a:pt x="1008" y="784"/>
                  </a:lnTo>
                  <a:lnTo>
                    <a:pt x="1064" y="840"/>
                  </a:lnTo>
                  <a:lnTo>
                    <a:pt x="1148" y="896"/>
                  </a:lnTo>
                  <a:lnTo>
                    <a:pt x="1120" y="980"/>
                  </a:lnTo>
                  <a:lnTo>
                    <a:pt x="1092" y="1064"/>
                  </a:lnTo>
                  <a:lnTo>
                    <a:pt x="1092" y="1092"/>
                  </a:lnTo>
                  <a:lnTo>
                    <a:pt x="1148" y="1120"/>
                  </a:lnTo>
                  <a:lnTo>
                    <a:pt x="1176" y="1092"/>
                  </a:lnTo>
                  <a:lnTo>
                    <a:pt x="1232" y="1036"/>
                  </a:lnTo>
                  <a:lnTo>
                    <a:pt x="1260" y="924"/>
                  </a:lnTo>
                  <a:lnTo>
                    <a:pt x="1567" y="924"/>
                  </a:lnTo>
                  <a:lnTo>
                    <a:pt x="1875" y="1539"/>
                  </a:lnTo>
                  <a:lnTo>
                    <a:pt x="1819" y="1595"/>
                  </a:lnTo>
                  <a:lnTo>
                    <a:pt x="1372" y="1315"/>
                  </a:lnTo>
                  <a:lnTo>
                    <a:pt x="1372" y="1204"/>
                  </a:lnTo>
                  <a:lnTo>
                    <a:pt x="1372" y="1148"/>
                  </a:lnTo>
                  <a:lnTo>
                    <a:pt x="1344" y="1120"/>
                  </a:lnTo>
                  <a:lnTo>
                    <a:pt x="1316" y="1120"/>
                  </a:lnTo>
                  <a:lnTo>
                    <a:pt x="1288" y="1148"/>
                  </a:lnTo>
                  <a:lnTo>
                    <a:pt x="1260" y="1204"/>
                  </a:lnTo>
                  <a:lnTo>
                    <a:pt x="1260" y="1315"/>
                  </a:lnTo>
                  <a:lnTo>
                    <a:pt x="1148" y="1371"/>
                  </a:lnTo>
                  <a:lnTo>
                    <a:pt x="1092" y="1427"/>
                  </a:lnTo>
                  <a:lnTo>
                    <a:pt x="1092" y="1455"/>
                  </a:lnTo>
                  <a:lnTo>
                    <a:pt x="1148" y="1483"/>
                  </a:lnTo>
                  <a:lnTo>
                    <a:pt x="1204" y="1483"/>
                  </a:lnTo>
                  <a:lnTo>
                    <a:pt x="1316" y="1399"/>
                  </a:lnTo>
                  <a:lnTo>
                    <a:pt x="1735" y="1735"/>
                  </a:lnTo>
                  <a:lnTo>
                    <a:pt x="1679" y="1819"/>
                  </a:lnTo>
                  <a:lnTo>
                    <a:pt x="1008" y="1791"/>
                  </a:lnTo>
                  <a:lnTo>
                    <a:pt x="896" y="1539"/>
                  </a:lnTo>
                  <a:lnTo>
                    <a:pt x="980" y="1455"/>
                  </a:lnTo>
                  <a:lnTo>
                    <a:pt x="1008" y="1371"/>
                  </a:lnTo>
                  <a:lnTo>
                    <a:pt x="1008" y="1343"/>
                  </a:lnTo>
                  <a:lnTo>
                    <a:pt x="980" y="1315"/>
                  </a:lnTo>
                  <a:lnTo>
                    <a:pt x="924" y="1315"/>
                  </a:lnTo>
                  <a:lnTo>
                    <a:pt x="868" y="1371"/>
                  </a:lnTo>
                  <a:lnTo>
                    <a:pt x="812" y="1427"/>
                  </a:lnTo>
                  <a:lnTo>
                    <a:pt x="728" y="1371"/>
                  </a:lnTo>
                  <a:lnTo>
                    <a:pt x="644" y="1343"/>
                  </a:lnTo>
                  <a:lnTo>
                    <a:pt x="616" y="1371"/>
                  </a:lnTo>
                  <a:lnTo>
                    <a:pt x="588" y="1399"/>
                  </a:lnTo>
                  <a:lnTo>
                    <a:pt x="588" y="1427"/>
                  </a:lnTo>
                  <a:lnTo>
                    <a:pt x="616" y="1455"/>
                  </a:lnTo>
                  <a:lnTo>
                    <a:pt x="672" y="1511"/>
                  </a:lnTo>
                  <a:lnTo>
                    <a:pt x="784" y="1567"/>
                  </a:lnTo>
                  <a:lnTo>
                    <a:pt x="840" y="1791"/>
                  </a:lnTo>
                  <a:lnTo>
                    <a:pt x="672" y="1791"/>
                  </a:lnTo>
                  <a:lnTo>
                    <a:pt x="560" y="1539"/>
                  </a:lnTo>
                  <a:lnTo>
                    <a:pt x="476" y="1427"/>
                  </a:lnTo>
                  <a:lnTo>
                    <a:pt x="420" y="1399"/>
                  </a:lnTo>
                  <a:lnTo>
                    <a:pt x="392" y="1399"/>
                  </a:lnTo>
                  <a:lnTo>
                    <a:pt x="364" y="1427"/>
                  </a:lnTo>
                  <a:lnTo>
                    <a:pt x="336" y="1455"/>
                  </a:lnTo>
                  <a:lnTo>
                    <a:pt x="364" y="1567"/>
                  </a:lnTo>
                  <a:lnTo>
                    <a:pt x="448" y="1679"/>
                  </a:lnTo>
                  <a:lnTo>
                    <a:pt x="504" y="1791"/>
                  </a:lnTo>
                  <a:lnTo>
                    <a:pt x="392" y="1791"/>
                  </a:lnTo>
                  <a:lnTo>
                    <a:pt x="336" y="1707"/>
                  </a:lnTo>
                  <a:lnTo>
                    <a:pt x="169" y="1651"/>
                  </a:lnTo>
                  <a:lnTo>
                    <a:pt x="1" y="1819"/>
                  </a:lnTo>
                  <a:lnTo>
                    <a:pt x="169" y="1987"/>
                  </a:lnTo>
                  <a:lnTo>
                    <a:pt x="336" y="1959"/>
                  </a:lnTo>
                  <a:lnTo>
                    <a:pt x="392" y="1875"/>
                  </a:lnTo>
                  <a:lnTo>
                    <a:pt x="504" y="1903"/>
                  </a:lnTo>
                  <a:lnTo>
                    <a:pt x="420" y="1987"/>
                  </a:lnTo>
                  <a:lnTo>
                    <a:pt x="336" y="2099"/>
                  </a:lnTo>
                  <a:lnTo>
                    <a:pt x="308" y="2183"/>
                  </a:lnTo>
                  <a:lnTo>
                    <a:pt x="308" y="2239"/>
                  </a:lnTo>
                  <a:lnTo>
                    <a:pt x="336" y="2267"/>
                  </a:lnTo>
                  <a:lnTo>
                    <a:pt x="392" y="2267"/>
                  </a:lnTo>
                  <a:lnTo>
                    <a:pt x="448" y="2239"/>
                  </a:lnTo>
                  <a:lnTo>
                    <a:pt x="532" y="2155"/>
                  </a:lnTo>
                  <a:lnTo>
                    <a:pt x="672" y="1903"/>
                  </a:lnTo>
                  <a:lnTo>
                    <a:pt x="840" y="1903"/>
                  </a:lnTo>
                  <a:lnTo>
                    <a:pt x="756" y="2155"/>
                  </a:lnTo>
                  <a:lnTo>
                    <a:pt x="644" y="2183"/>
                  </a:lnTo>
                  <a:lnTo>
                    <a:pt x="560" y="2239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6" y="2351"/>
                  </a:lnTo>
                  <a:lnTo>
                    <a:pt x="672" y="2323"/>
                  </a:lnTo>
                  <a:lnTo>
                    <a:pt x="784" y="2295"/>
                  </a:lnTo>
                  <a:lnTo>
                    <a:pt x="840" y="2351"/>
                  </a:lnTo>
                  <a:lnTo>
                    <a:pt x="868" y="2407"/>
                  </a:lnTo>
                  <a:lnTo>
                    <a:pt x="924" y="2435"/>
                  </a:lnTo>
                  <a:lnTo>
                    <a:pt x="952" y="2407"/>
                  </a:lnTo>
                  <a:lnTo>
                    <a:pt x="952" y="2379"/>
                  </a:lnTo>
                  <a:lnTo>
                    <a:pt x="924" y="2295"/>
                  </a:lnTo>
                  <a:lnTo>
                    <a:pt x="868" y="2211"/>
                  </a:lnTo>
                  <a:lnTo>
                    <a:pt x="1008" y="1931"/>
                  </a:lnTo>
                  <a:lnTo>
                    <a:pt x="1679" y="1959"/>
                  </a:lnTo>
                  <a:lnTo>
                    <a:pt x="1707" y="2043"/>
                  </a:lnTo>
                  <a:lnTo>
                    <a:pt x="1260" y="2323"/>
                  </a:lnTo>
                  <a:lnTo>
                    <a:pt x="1148" y="2239"/>
                  </a:lnTo>
                  <a:lnTo>
                    <a:pt x="1120" y="2239"/>
                  </a:lnTo>
                  <a:lnTo>
                    <a:pt x="1064" y="2267"/>
                  </a:lnTo>
                  <a:lnTo>
                    <a:pt x="1064" y="2295"/>
                  </a:lnTo>
                  <a:lnTo>
                    <a:pt x="1120" y="2351"/>
                  </a:lnTo>
                  <a:lnTo>
                    <a:pt x="1204" y="2407"/>
                  </a:lnTo>
                  <a:lnTo>
                    <a:pt x="1204" y="2518"/>
                  </a:lnTo>
                  <a:lnTo>
                    <a:pt x="1232" y="2602"/>
                  </a:lnTo>
                  <a:lnTo>
                    <a:pt x="1232" y="2630"/>
                  </a:lnTo>
                  <a:lnTo>
                    <a:pt x="1260" y="2630"/>
                  </a:lnTo>
                  <a:lnTo>
                    <a:pt x="1316" y="2602"/>
                  </a:lnTo>
                  <a:lnTo>
                    <a:pt x="1316" y="2518"/>
                  </a:lnTo>
                  <a:lnTo>
                    <a:pt x="1316" y="2407"/>
                  </a:lnTo>
                  <a:lnTo>
                    <a:pt x="1791" y="2183"/>
                  </a:lnTo>
                  <a:lnTo>
                    <a:pt x="1847" y="2295"/>
                  </a:lnTo>
                  <a:lnTo>
                    <a:pt x="1483" y="2854"/>
                  </a:lnTo>
                  <a:lnTo>
                    <a:pt x="1176" y="2826"/>
                  </a:lnTo>
                  <a:lnTo>
                    <a:pt x="1148" y="2714"/>
                  </a:lnTo>
                  <a:lnTo>
                    <a:pt x="1092" y="2658"/>
                  </a:lnTo>
                  <a:lnTo>
                    <a:pt x="1064" y="2630"/>
                  </a:lnTo>
                  <a:lnTo>
                    <a:pt x="1036" y="2658"/>
                  </a:lnTo>
                  <a:lnTo>
                    <a:pt x="1008" y="2686"/>
                  </a:lnTo>
                  <a:lnTo>
                    <a:pt x="1036" y="2742"/>
                  </a:lnTo>
                  <a:lnTo>
                    <a:pt x="1064" y="2854"/>
                  </a:lnTo>
                  <a:lnTo>
                    <a:pt x="980" y="2882"/>
                  </a:lnTo>
                  <a:lnTo>
                    <a:pt x="924" y="2938"/>
                  </a:lnTo>
                  <a:lnTo>
                    <a:pt x="924" y="2966"/>
                  </a:lnTo>
                  <a:lnTo>
                    <a:pt x="924" y="3022"/>
                  </a:lnTo>
                  <a:lnTo>
                    <a:pt x="952" y="3022"/>
                  </a:lnTo>
                  <a:lnTo>
                    <a:pt x="980" y="3050"/>
                  </a:lnTo>
                  <a:lnTo>
                    <a:pt x="1064" y="3022"/>
                  </a:lnTo>
                  <a:lnTo>
                    <a:pt x="1148" y="2938"/>
                  </a:lnTo>
                  <a:lnTo>
                    <a:pt x="1399" y="2994"/>
                  </a:lnTo>
                  <a:lnTo>
                    <a:pt x="1316" y="3134"/>
                  </a:lnTo>
                  <a:lnTo>
                    <a:pt x="1008" y="3106"/>
                  </a:lnTo>
                  <a:lnTo>
                    <a:pt x="896" y="3134"/>
                  </a:lnTo>
                  <a:lnTo>
                    <a:pt x="840" y="3162"/>
                  </a:lnTo>
                  <a:lnTo>
                    <a:pt x="812" y="3190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52" y="3302"/>
                  </a:lnTo>
                  <a:lnTo>
                    <a:pt x="1092" y="3302"/>
                  </a:lnTo>
                  <a:lnTo>
                    <a:pt x="1204" y="3274"/>
                  </a:lnTo>
                  <a:lnTo>
                    <a:pt x="1148" y="3386"/>
                  </a:lnTo>
                  <a:lnTo>
                    <a:pt x="1064" y="3386"/>
                  </a:lnTo>
                  <a:lnTo>
                    <a:pt x="952" y="3498"/>
                  </a:lnTo>
                  <a:lnTo>
                    <a:pt x="980" y="3749"/>
                  </a:lnTo>
                  <a:lnTo>
                    <a:pt x="1204" y="3693"/>
                  </a:lnTo>
                  <a:lnTo>
                    <a:pt x="1288" y="3526"/>
                  </a:lnTo>
                  <a:lnTo>
                    <a:pt x="1260" y="3442"/>
                  </a:lnTo>
                  <a:lnTo>
                    <a:pt x="1316" y="3358"/>
                  </a:lnTo>
                  <a:lnTo>
                    <a:pt x="1344" y="3470"/>
                  </a:lnTo>
                  <a:lnTo>
                    <a:pt x="1399" y="3582"/>
                  </a:lnTo>
                  <a:lnTo>
                    <a:pt x="1483" y="3665"/>
                  </a:lnTo>
                  <a:lnTo>
                    <a:pt x="1539" y="3665"/>
                  </a:lnTo>
                  <a:lnTo>
                    <a:pt x="1567" y="3638"/>
                  </a:lnTo>
                  <a:lnTo>
                    <a:pt x="1567" y="3582"/>
                  </a:lnTo>
                  <a:lnTo>
                    <a:pt x="1539" y="3442"/>
                  </a:lnTo>
                  <a:lnTo>
                    <a:pt x="1399" y="3218"/>
                  </a:lnTo>
                  <a:lnTo>
                    <a:pt x="1483" y="3050"/>
                  </a:lnTo>
                  <a:lnTo>
                    <a:pt x="1651" y="3274"/>
                  </a:lnTo>
                  <a:lnTo>
                    <a:pt x="1623" y="3386"/>
                  </a:lnTo>
                  <a:lnTo>
                    <a:pt x="1651" y="3442"/>
                  </a:lnTo>
                  <a:lnTo>
                    <a:pt x="1651" y="3498"/>
                  </a:lnTo>
                  <a:lnTo>
                    <a:pt x="1735" y="3498"/>
                  </a:lnTo>
                  <a:lnTo>
                    <a:pt x="1763" y="3470"/>
                  </a:lnTo>
                  <a:lnTo>
                    <a:pt x="1791" y="3414"/>
                  </a:lnTo>
                  <a:lnTo>
                    <a:pt x="1791" y="3302"/>
                  </a:lnTo>
                  <a:lnTo>
                    <a:pt x="1875" y="3302"/>
                  </a:lnTo>
                  <a:lnTo>
                    <a:pt x="1931" y="3274"/>
                  </a:lnTo>
                  <a:lnTo>
                    <a:pt x="1987" y="3246"/>
                  </a:lnTo>
                  <a:lnTo>
                    <a:pt x="1959" y="3218"/>
                  </a:lnTo>
                  <a:lnTo>
                    <a:pt x="1931" y="3190"/>
                  </a:lnTo>
                  <a:lnTo>
                    <a:pt x="1875" y="3162"/>
                  </a:lnTo>
                  <a:lnTo>
                    <a:pt x="1763" y="3190"/>
                  </a:lnTo>
                  <a:lnTo>
                    <a:pt x="1595" y="2910"/>
                  </a:lnTo>
                  <a:lnTo>
                    <a:pt x="1959" y="2323"/>
                  </a:lnTo>
                  <a:lnTo>
                    <a:pt x="2015" y="2351"/>
                  </a:lnTo>
                  <a:lnTo>
                    <a:pt x="2043" y="2854"/>
                  </a:lnTo>
                  <a:lnTo>
                    <a:pt x="1931" y="2910"/>
                  </a:lnTo>
                  <a:lnTo>
                    <a:pt x="1875" y="2938"/>
                  </a:lnTo>
                  <a:lnTo>
                    <a:pt x="1875" y="2994"/>
                  </a:lnTo>
                  <a:lnTo>
                    <a:pt x="1875" y="3022"/>
                  </a:lnTo>
                  <a:lnTo>
                    <a:pt x="1987" y="3022"/>
                  </a:lnTo>
                  <a:lnTo>
                    <a:pt x="2071" y="2966"/>
                  </a:lnTo>
                  <a:lnTo>
                    <a:pt x="2183" y="3022"/>
                  </a:lnTo>
                  <a:lnTo>
                    <a:pt x="2239" y="3050"/>
                  </a:lnTo>
                  <a:lnTo>
                    <a:pt x="2267" y="3050"/>
                  </a:lnTo>
                  <a:lnTo>
                    <a:pt x="2295" y="3022"/>
                  </a:lnTo>
                  <a:lnTo>
                    <a:pt x="2295" y="2966"/>
                  </a:lnTo>
                  <a:lnTo>
                    <a:pt x="2239" y="2910"/>
                  </a:lnTo>
                  <a:lnTo>
                    <a:pt x="2127" y="2854"/>
                  </a:lnTo>
                  <a:lnTo>
                    <a:pt x="2183" y="2351"/>
                  </a:lnTo>
                  <a:lnTo>
                    <a:pt x="2295" y="2351"/>
                  </a:lnTo>
                  <a:lnTo>
                    <a:pt x="2630" y="2966"/>
                  </a:lnTo>
                  <a:lnTo>
                    <a:pt x="2463" y="3218"/>
                  </a:lnTo>
                  <a:lnTo>
                    <a:pt x="2351" y="3190"/>
                  </a:lnTo>
                  <a:lnTo>
                    <a:pt x="2267" y="3190"/>
                  </a:lnTo>
                  <a:lnTo>
                    <a:pt x="2239" y="3218"/>
                  </a:lnTo>
                  <a:lnTo>
                    <a:pt x="2211" y="3274"/>
                  </a:lnTo>
                  <a:lnTo>
                    <a:pt x="2239" y="3302"/>
                  </a:lnTo>
                  <a:lnTo>
                    <a:pt x="2323" y="3302"/>
                  </a:lnTo>
                  <a:lnTo>
                    <a:pt x="2407" y="3330"/>
                  </a:lnTo>
                  <a:lnTo>
                    <a:pt x="2407" y="3442"/>
                  </a:lnTo>
                  <a:lnTo>
                    <a:pt x="2435" y="3498"/>
                  </a:lnTo>
                  <a:lnTo>
                    <a:pt x="2435" y="3526"/>
                  </a:lnTo>
                  <a:lnTo>
                    <a:pt x="2519" y="3526"/>
                  </a:lnTo>
                  <a:lnTo>
                    <a:pt x="2547" y="3498"/>
                  </a:lnTo>
                  <a:lnTo>
                    <a:pt x="2547" y="3414"/>
                  </a:lnTo>
                  <a:lnTo>
                    <a:pt x="2547" y="3302"/>
                  </a:lnTo>
                  <a:lnTo>
                    <a:pt x="2714" y="3134"/>
                  </a:lnTo>
                  <a:lnTo>
                    <a:pt x="2798" y="3274"/>
                  </a:lnTo>
                  <a:lnTo>
                    <a:pt x="2630" y="3498"/>
                  </a:lnTo>
                  <a:lnTo>
                    <a:pt x="2575" y="3638"/>
                  </a:lnTo>
                  <a:lnTo>
                    <a:pt x="2575" y="3693"/>
                  </a:lnTo>
                  <a:lnTo>
                    <a:pt x="2602" y="3721"/>
                  </a:lnTo>
                  <a:lnTo>
                    <a:pt x="2658" y="3721"/>
                  </a:lnTo>
                  <a:lnTo>
                    <a:pt x="2742" y="3638"/>
                  </a:lnTo>
                  <a:lnTo>
                    <a:pt x="2826" y="3526"/>
                  </a:lnTo>
                  <a:lnTo>
                    <a:pt x="2854" y="3414"/>
                  </a:lnTo>
                  <a:lnTo>
                    <a:pt x="2910" y="3526"/>
                  </a:lnTo>
                  <a:lnTo>
                    <a:pt x="2882" y="3610"/>
                  </a:lnTo>
                  <a:lnTo>
                    <a:pt x="2938" y="3777"/>
                  </a:lnTo>
                  <a:lnTo>
                    <a:pt x="3162" y="3861"/>
                  </a:lnTo>
                  <a:lnTo>
                    <a:pt x="3218" y="3610"/>
                  </a:lnTo>
                  <a:lnTo>
                    <a:pt x="3106" y="3498"/>
                  </a:lnTo>
                  <a:lnTo>
                    <a:pt x="3022" y="3470"/>
                  </a:lnTo>
                  <a:lnTo>
                    <a:pt x="2966" y="3386"/>
                  </a:lnTo>
                  <a:lnTo>
                    <a:pt x="3218" y="3414"/>
                  </a:lnTo>
                  <a:lnTo>
                    <a:pt x="3330" y="3386"/>
                  </a:lnTo>
                  <a:lnTo>
                    <a:pt x="3358" y="3358"/>
                  </a:lnTo>
                  <a:lnTo>
                    <a:pt x="3358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218"/>
                  </a:lnTo>
                  <a:lnTo>
                    <a:pt x="2882" y="3218"/>
                  </a:lnTo>
                  <a:lnTo>
                    <a:pt x="2798" y="3078"/>
                  </a:lnTo>
                  <a:lnTo>
                    <a:pt x="3078" y="3022"/>
                  </a:lnTo>
                  <a:lnTo>
                    <a:pt x="3162" y="3106"/>
                  </a:lnTo>
                  <a:lnTo>
                    <a:pt x="3218" y="3134"/>
                  </a:lnTo>
                  <a:lnTo>
                    <a:pt x="3302" y="3134"/>
                  </a:lnTo>
                  <a:lnTo>
                    <a:pt x="3302" y="3078"/>
                  </a:lnTo>
                  <a:lnTo>
                    <a:pt x="3302" y="3050"/>
                  </a:lnTo>
                  <a:lnTo>
                    <a:pt x="3246" y="2994"/>
                  </a:lnTo>
                  <a:lnTo>
                    <a:pt x="3162" y="2938"/>
                  </a:lnTo>
                  <a:lnTo>
                    <a:pt x="3218" y="2854"/>
                  </a:lnTo>
                  <a:lnTo>
                    <a:pt x="3218" y="2798"/>
                  </a:lnTo>
                  <a:lnTo>
                    <a:pt x="3218" y="2742"/>
                  </a:lnTo>
                  <a:lnTo>
                    <a:pt x="3162" y="2742"/>
                  </a:lnTo>
                  <a:lnTo>
                    <a:pt x="3106" y="2798"/>
                  </a:lnTo>
                  <a:lnTo>
                    <a:pt x="3050" y="2910"/>
                  </a:lnTo>
                  <a:lnTo>
                    <a:pt x="2742" y="2910"/>
                  </a:lnTo>
                  <a:lnTo>
                    <a:pt x="2407" y="2267"/>
                  </a:lnTo>
                  <a:lnTo>
                    <a:pt x="2435" y="2211"/>
                  </a:lnTo>
                  <a:lnTo>
                    <a:pt x="2910" y="2490"/>
                  </a:lnTo>
                  <a:lnTo>
                    <a:pt x="2882" y="2602"/>
                  </a:lnTo>
                  <a:lnTo>
                    <a:pt x="2882" y="2658"/>
                  </a:lnTo>
                  <a:lnTo>
                    <a:pt x="2938" y="2686"/>
                  </a:lnTo>
                  <a:lnTo>
                    <a:pt x="2966" y="2686"/>
                  </a:lnTo>
                  <a:lnTo>
                    <a:pt x="2994" y="2602"/>
                  </a:lnTo>
                  <a:lnTo>
                    <a:pt x="3022" y="2490"/>
                  </a:lnTo>
                  <a:lnTo>
                    <a:pt x="3106" y="2435"/>
                  </a:lnTo>
                  <a:lnTo>
                    <a:pt x="3162" y="2379"/>
                  </a:lnTo>
                  <a:lnTo>
                    <a:pt x="3162" y="2351"/>
                  </a:lnTo>
                  <a:lnTo>
                    <a:pt x="3106" y="2323"/>
                  </a:lnTo>
                  <a:lnTo>
                    <a:pt x="3050" y="2351"/>
                  </a:lnTo>
                  <a:lnTo>
                    <a:pt x="2938" y="2407"/>
                  </a:lnTo>
                  <a:lnTo>
                    <a:pt x="2547" y="2071"/>
                  </a:lnTo>
                  <a:lnTo>
                    <a:pt x="2575" y="1987"/>
                  </a:lnTo>
                  <a:lnTo>
                    <a:pt x="3302" y="2015"/>
                  </a:lnTo>
                  <a:lnTo>
                    <a:pt x="3442" y="2323"/>
                  </a:lnTo>
                  <a:lnTo>
                    <a:pt x="3358" y="2407"/>
                  </a:lnTo>
                  <a:lnTo>
                    <a:pt x="3330" y="2462"/>
                  </a:lnTo>
                  <a:lnTo>
                    <a:pt x="3330" y="2518"/>
                  </a:lnTo>
                  <a:lnTo>
                    <a:pt x="3358" y="2546"/>
                  </a:lnTo>
                  <a:lnTo>
                    <a:pt x="3386" y="2518"/>
                  </a:lnTo>
                  <a:lnTo>
                    <a:pt x="3442" y="2490"/>
                  </a:lnTo>
                  <a:lnTo>
                    <a:pt x="3498" y="2407"/>
                  </a:lnTo>
                  <a:lnTo>
                    <a:pt x="3610" y="2462"/>
                  </a:lnTo>
                  <a:lnTo>
                    <a:pt x="3666" y="2490"/>
                  </a:lnTo>
                  <a:lnTo>
                    <a:pt x="3694" y="2490"/>
                  </a:lnTo>
                  <a:lnTo>
                    <a:pt x="3722" y="2435"/>
                  </a:lnTo>
                  <a:lnTo>
                    <a:pt x="3722" y="2407"/>
                  </a:lnTo>
                  <a:lnTo>
                    <a:pt x="3722" y="2379"/>
                  </a:lnTo>
                  <a:lnTo>
                    <a:pt x="3666" y="2323"/>
                  </a:lnTo>
                  <a:lnTo>
                    <a:pt x="3554" y="2295"/>
                  </a:lnTo>
                  <a:lnTo>
                    <a:pt x="3470" y="2043"/>
                  </a:lnTo>
                  <a:lnTo>
                    <a:pt x="3638" y="2043"/>
                  </a:lnTo>
                  <a:lnTo>
                    <a:pt x="3777" y="2295"/>
                  </a:lnTo>
                  <a:lnTo>
                    <a:pt x="3861" y="2407"/>
                  </a:lnTo>
                  <a:lnTo>
                    <a:pt x="3889" y="2435"/>
                  </a:lnTo>
                  <a:lnTo>
                    <a:pt x="3945" y="2435"/>
                  </a:lnTo>
                  <a:lnTo>
                    <a:pt x="3973" y="2407"/>
                  </a:lnTo>
                  <a:lnTo>
                    <a:pt x="3973" y="2351"/>
                  </a:lnTo>
                  <a:lnTo>
                    <a:pt x="3945" y="2267"/>
                  </a:lnTo>
                  <a:lnTo>
                    <a:pt x="3889" y="2155"/>
                  </a:lnTo>
                  <a:lnTo>
                    <a:pt x="3805" y="2043"/>
                  </a:lnTo>
                  <a:lnTo>
                    <a:pt x="3917" y="2043"/>
                  </a:lnTo>
                  <a:lnTo>
                    <a:pt x="3973" y="2127"/>
                  </a:lnTo>
                  <a:lnTo>
                    <a:pt x="4141" y="2155"/>
                  </a:lnTo>
                  <a:lnTo>
                    <a:pt x="4337" y="2015"/>
                  </a:lnTo>
                  <a:lnTo>
                    <a:pt x="4169" y="1847"/>
                  </a:lnTo>
                  <a:lnTo>
                    <a:pt x="4001" y="1875"/>
                  </a:lnTo>
                  <a:lnTo>
                    <a:pt x="3945" y="1931"/>
                  </a:lnTo>
                  <a:lnTo>
                    <a:pt x="3805" y="1931"/>
                  </a:lnTo>
                  <a:lnTo>
                    <a:pt x="3973" y="1735"/>
                  </a:lnTo>
                  <a:lnTo>
                    <a:pt x="4001" y="1623"/>
                  </a:lnTo>
                  <a:lnTo>
                    <a:pt x="4001" y="1595"/>
                  </a:lnTo>
                  <a:lnTo>
                    <a:pt x="3973" y="1567"/>
                  </a:lnTo>
                  <a:lnTo>
                    <a:pt x="3945" y="1567"/>
                  </a:lnTo>
                  <a:lnTo>
                    <a:pt x="3889" y="1595"/>
                  </a:lnTo>
                  <a:lnTo>
                    <a:pt x="3805" y="1679"/>
                  </a:lnTo>
                  <a:lnTo>
                    <a:pt x="3666" y="1931"/>
                  </a:lnTo>
                  <a:lnTo>
                    <a:pt x="3470" y="1931"/>
                  </a:lnTo>
                  <a:lnTo>
                    <a:pt x="3582" y="1679"/>
                  </a:lnTo>
                  <a:lnTo>
                    <a:pt x="3694" y="1651"/>
                  </a:lnTo>
                  <a:lnTo>
                    <a:pt x="3750" y="1595"/>
                  </a:lnTo>
                  <a:lnTo>
                    <a:pt x="3777" y="1567"/>
                  </a:lnTo>
                  <a:lnTo>
                    <a:pt x="3777" y="1539"/>
                  </a:lnTo>
                  <a:lnTo>
                    <a:pt x="3750" y="1511"/>
                  </a:lnTo>
                  <a:lnTo>
                    <a:pt x="3722" y="1483"/>
                  </a:lnTo>
                  <a:lnTo>
                    <a:pt x="3638" y="1511"/>
                  </a:lnTo>
                  <a:lnTo>
                    <a:pt x="3554" y="1567"/>
                  </a:lnTo>
                  <a:lnTo>
                    <a:pt x="3498" y="1483"/>
                  </a:lnTo>
                  <a:lnTo>
                    <a:pt x="3442" y="1427"/>
                  </a:lnTo>
                  <a:lnTo>
                    <a:pt x="3414" y="1427"/>
                  </a:lnTo>
                  <a:lnTo>
                    <a:pt x="3386" y="1455"/>
                  </a:lnTo>
                  <a:lnTo>
                    <a:pt x="3358" y="1483"/>
                  </a:lnTo>
                  <a:lnTo>
                    <a:pt x="3386" y="1567"/>
                  </a:lnTo>
                  <a:lnTo>
                    <a:pt x="3470" y="1651"/>
                  </a:lnTo>
                  <a:lnTo>
                    <a:pt x="3302" y="1903"/>
                  </a:lnTo>
                  <a:lnTo>
                    <a:pt x="2602" y="1875"/>
                  </a:lnTo>
                  <a:lnTo>
                    <a:pt x="2547" y="1791"/>
                  </a:lnTo>
                  <a:lnTo>
                    <a:pt x="2994" y="1483"/>
                  </a:lnTo>
                  <a:lnTo>
                    <a:pt x="3106" y="1567"/>
                  </a:lnTo>
                  <a:lnTo>
                    <a:pt x="3190" y="1567"/>
                  </a:lnTo>
                  <a:lnTo>
                    <a:pt x="3218" y="1539"/>
                  </a:lnTo>
                  <a:lnTo>
                    <a:pt x="3190" y="1511"/>
                  </a:lnTo>
                  <a:lnTo>
                    <a:pt x="3134" y="1455"/>
                  </a:lnTo>
                  <a:lnTo>
                    <a:pt x="3050" y="1399"/>
                  </a:lnTo>
                  <a:lnTo>
                    <a:pt x="3050" y="1287"/>
                  </a:lnTo>
                  <a:lnTo>
                    <a:pt x="3022" y="1232"/>
                  </a:lnTo>
                  <a:lnTo>
                    <a:pt x="3022" y="1204"/>
                  </a:lnTo>
                  <a:lnTo>
                    <a:pt x="2994" y="1204"/>
                  </a:lnTo>
                  <a:lnTo>
                    <a:pt x="2966" y="1232"/>
                  </a:lnTo>
                  <a:lnTo>
                    <a:pt x="2938" y="1287"/>
                  </a:lnTo>
                  <a:lnTo>
                    <a:pt x="2966" y="1427"/>
                  </a:lnTo>
                  <a:lnTo>
                    <a:pt x="2463" y="1623"/>
                  </a:lnTo>
                  <a:lnTo>
                    <a:pt x="2435" y="1595"/>
                  </a:lnTo>
                  <a:lnTo>
                    <a:pt x="2826" y="980"/>
                  </a:lnTo>
                  <a:lnTo>
                    <a:pt x="3134" y="1036"/>
                  </a:lnTo>
                  <a:lnTo>
                    <a:pt x="3162" y="1120"/>
                  </a:lnTo>
                  <a:lnTo>
                    <a:pt x="3218" y="1204"/>
                  </a:lnTo>
                  <a:lnTo>
                    <a:pt x="3302" y="1204"/>
                  </a:lnTo>
                  <a:lnTo>
                    <a:pt x="3302" y="1148"/>
                  </a:lnTo>
                  <a:lnTo>
                    <a:pt x="3302" y="1092"/>
                  </a:lnTo>
                  <a:lnTo>
                    <a:pt x="3246" y="1008"/>
                  </a:lnTo>
                  <a:lnTo>
                    <a:pt x="3358" y="952"/>
                  </a:lnTo>
                  <a:lnTo>
                    <a:pt x="3414" y="896"/>
                  </a:lnTo>
                  <a:lnTo>
                    <a:pt x="3414" y="868"/>
                  </a:lnTo>
                  <a:lnTo>
                    <a:pt x="3386" y="840"/>
                  </a:lnTo>
                  <a:lnTo>
                    <a:pt x="3358" y="812"/>
                  </a:lnTo>
                  <a:lnTo>
                    <a:pt x="3330" y="812"/>
                  </a:lnTo>
                  <a:lnTo>
                    <a:pt x="3274" y="840"/>
                  </a:lnTo>
                  <a:lnTo>
                    <a:pt x="3162" y="896"/>
                  </a:lnTo>
                  <a:lnTo>
                    <a:pt x="2910" y="840"/>
                  </a:lnTo>
                  <a:lnTo>
                    <a:pt x="3022" y="700"/>
                  </a:lnTo>
                  <a:lnTo>
                    <a:pt x="3302" y="728"/>
                  </a:lnTo>
                  <a:lnTo>
                    <a:pt x="3414" y="700"/>
                  </a:lnTo>
                  <a:lnTo>
                    <a:pt x="3470" y="672"/>
                  </a:lnTo>
                  <a:lnTo>
                    <a:pt x="3470" y="644"/>
                  </a:lnTo>
                  <a:lnTo>
                    <a:pt x="3470" y="588"/>
                  </a:lnTo>
                  <a:lnTo>
                    <a:pt x="3442" y="560"/>
                  </a:lnTo>
                  <a:lnTo>
                    <a:pt x="3358" y="532"/>
                  </a:lnTo>
                  <a:lnTo>
                    <a:pt x="3106" y="560"/>
                  </a:lnTo>
                  <a:lnTo>
                    <a:pt x="3162" y="448"/>
                  </a:lnTo>
                  <a:lnTo>
                    <a:pt x="3246" y="448"/>
                  </a:lnTo>
                  <a:lnTo>
                    <a:pt x="3358" y="336"/>
                  </a:lnTo>
                  <a:lnTo>
                    <a:pt x="3330" y="85"/>
                  </a:lnTo>
                  <a:lnTo>
                    <a:pt x="3106" y="168"/>
                  </a:lnTo>
                  <a:lnTo>
                    <a:pt x="3022" y="308"/>
                  </a:lnTo>
                  <a:lnTo>
                    <a:pt x="3078" y="392"/>
                  </a:lnTo>
                  <a:lnTo>
                    <a:pt x="2994" y="504"/>
                  </a:lnTo>
                  <a:lnTo>
                    <a:pt x="2966" y="392"/>
                  </a:lnTo>
                  <a:lnTo>
                    <a:pt x="2910" y="252"/>
                  </a:lnTo>
                  <a:lnTo>
                    <a:pt x="2826" y="168"/>
                  </a:lnTo>
                  <a:lnTo>
                    <a:pt x="2770" y="168"/>
                  </a:lnTo>
                  <a:lnTo>
                    <a:pt x="2742" y="196"/>
                  </a:lnTo>
                  <a:lnTo>
                    <a:pt x="2742" y="252"/>
                  </a:lnTo>
                  <a:lnTo>
                    <a:pt x="2770" y="392"/>
                  </a:lnTo>
                  <a:lnTo>
                    <a:pt x="2910" y="644"/>
                  </a:lnTo>
                  <a:lnTo>
                    <a:pt x="2826" y="784"/>
                  </a:lnTo>
                  <a:lnTo>
                    <a:pt x="2658" y="588"/>
                  </a:lnTo>
                  <a:lnTo>
                    <a:pt x="2686" y="476"/>
                  </a:lnTo>
                  <a:lnTo>
                    <a:pt x="2686" y="392"/>
                  </a:lnTo>
                  <a:lnTo>
                    <a:pt x="2658" y="364"/>
                  </a:lnTo>
                  <a:lnTo>
                    <a:pt x="2630" y="336"/>
                  </a:lnTo>
                  <a:lnTo>
                    <a:pt x="2602" y="336"/>
                  </a:lnTo>
                  <a:lnTo>
                    <a:pt x="2575" y="364"/>
                  </a:lnTo>
                  <a:lnTo>
                    <a:pt x="2547" y="448"/>
                  </a:lnTo>
                  <a:lnTo>
                    <a:pt x="2547" y="532"/>
                  </a:lnTo>
                  <a:lnTo>
                    <a:pt x="2435" y="560"/>
                  </a:lnTo>
                  <a:lnTo>
                    <a:pt x="2379" y="560"/>
                  </a:lnTo>
                  <a:lnTo>
                    <a:pt x="2351" y="588"/>
                  </a:lnTo>
                  <a:lnTo>
                    <a:pt x="2351" y="644"/>
                  </a:lnTo>
                  <a:lnTo>
                    <a:pt x="2379" y="644"/>
                  </a:lnTo>
                  <a:lnTo>
                    <a:pt x="2463" y="672"/>
                  </a:lnTo>
                  <a:lnTo>
                    <a:pt x="2575" y="672"/>
                  </a:lnTo>
                  <a:lnTo>
                    <a:pt x="2714" y="924"/>
                  </a:lnTo>
                  <a:lnTo>
                    <a:pt x="2351" y="1511"/>
                  </a:lnTo>
                  <a:lnTo>
                    <a:pt x="2239" y="1483"/>
                  </a:lnTo>
                  <a:lnTo>
                    <a:pt x="2239" y="952"/>
                  </a:lnTo>
                  <a:lnTo>
                    <a:pt x="2351" y="896"/>
                  </a:lnTo>
                  <a:lnTo>
                    <a:pt x="2379" y="868"/>
                  </a:lnTo>
                  <a:lnTo>
                    <a:pt x="2379" y="812"/>
                  </a:lnTo>
                  <a:lnTo>
                    <a:pt x="2379" y="784"/>
                  </a:lnTo>
                  <a:lnTo>
                    <a:pt x="2351" y="784"/>
                  </a:lnTo>
                  <a:lnTo>
                    <a:pt x="2267" y="812"/>
                  </a:lnTo>
                  <a:lnTo>
                    <a:pt x="2183" y="840"/>
                  </a:lnTo>
                  <a:lnTo>
                    <a:pt x="2071" y="784"/>
                  </a:lnTo>
                  <a:lnTo>
                    <a:pt x="1959" y="784"/>
                  </a:lnTo>
                  <a:lnTo>
                    <a:pt x="1987" y="840"/>
                  </a:lnTo>
                  <a:lnTo>
                    <a:pt x="2015" y="896"/>
                  </a:lnTo>
                  <a:lnTo>
                    <a:pt x="2127" y="952"/>
                  </a:lnTo>
                  <a:lnTo>
                    <a:pt x="2071" y="1483"/>
                  </a:lnTo>
                  <a:lnTo>
                    <a:pt x="1987" y="1483"/>
                  </a:lnTo>
                  <a:lnTo>
                    <a:pt x="1679" y="896"/>
                  </a:lnTo>
                  <a:lnTo>
                    <a:pt x="1875" y="616"/>
                  </a:lnTo>
                  <a:lnTo>
                    <a:pt x="1987" y="644"/>
                  </a:lnTo>
                  <a:lnTo>
                    <a:pt x="2071" y="644"/>
                  </a:lnTo>
                  <a:lnTo>
                    <a:pt x="2099" y="616"/>
                  </a:lnTo>
                  <a:lnTo>
                    <a:pt x="2099" y="588"/>
                  </a:lnTo>
                  <a:lnTo>
                    <a:pt x="2071" y="560"/>
                  </a:lnTo>
                  <a:lnTo>
                    <a:pt x="2015" y="532"/>
                  </a:lnTo>
                  <a:lnTo>
                    <a:pt x="1903" y="504"/>
                  </a:lnTo>
                  <a:lnTo>
                    <a:pt x="1931" y="392"/>
                  </a:lnTo>
                  <a:lnTo>
                    <a:pt x="1903" y="336"/>
                  </a:lnTo>
                  <a:lnTo>
                    <a:pt x="1875" y="308"/>
                  </a:lnTo>
                  <a:lnTo>
                    <a:pt x="1791" y="308"/>
                  </a:lnTo>
                  <a:lnTo>
                    <a:pt x="1791" y="336"/>
                  </a:lnTo>
                  <a:lnTo>
                    <a:pt x="1763" y="420"/>
                  </a:lnTo>
                  <a:lnTo>
                    <a:pt x="1791" y="532"/>
                  </a:lnTo>
                  <a:lnTo>
                    <a:pt x="1595" y="728"/>
                  </a:lnTo>
                  <a:lnTo>
                    <a:pt x="1511" y="588"/>
                  </a:lnTo>
                  <a:lnTo>
                    <a:pt x="1679" y="336"/>
                  </a:lnTo>
                  <a:lnTo>
                    <a:pt x="1735" y="224"/>
                  </a:lnTo>
                  <a:lnTo>
                    <a:pt x="1735" y="168"/>
                  </a:lnTo>
                  <a:lnTo>
                    <a:pt x="1707" y="140"/>
                  </a:lnTo>
                  <a:lnTo>
                    <a:pt x="1679" y="112"/>
                  </a:lnTo>
                  <a:lnTo>
                    <a:pt x="1623" y="140"/>
                  </a:lnTo>
                  <a:lnTo>
                    <a:pt x="1567" y="196"/>
                  </a:lnTo>
                  <a:lnTo>
                    <a:pt x="1483" y="308"/>
                  </a:lnTo>
                  <a:lnTo>
                    <a:pt x="1455" y="420"/>
                  </a:lnTo>
                  <a:lnTo>
                    <a:pt x="1399" y="336"/>
                  </a:lnTo>
                  <a:lnTo>
                    <a:pt x="1427" y="252"/>
                  </a:lnTo>
                  <a:lnTo>
                    <a:pt x="1372" y="85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2997820" y="2791335"/>
              <a:ext cx="264330" cy="241159"/>
            </a:xfrm>
            <a:custGeom>
              <a:avLst/>
              <a:gdLst/>
              <a:ahLst/>
              <a:cxnLst/>
              <a:rect l="l" t="t" r="r" b="b"/>
              <a:pathLst>
                <a:path w="4141" h="3778" extrusionOk="0">
                  <a:moveTo>
                    <a:pt x="1986" y="1623"/>
                  </a:moveTo>
                  <a:lnTo>
                    <a:pt x="1930" y="1735"/>
                  </a:lnTo>
                  <a:lnTo>
                    <a:pt x="1819" y="1735"/>
                  </a:lnTo>
                  <a:lnTo>
                    <a:pt x="1847" y="1623"/>
                  </a:lnTo>
                  <a:close/>
                  <a:moveTo>
                    <a:pt x="2182" y="1595"/>
                  </a:moveTo>
                  <a:lnTo>
                    <a:pt x="2266" y="1707"/>
                  </a:lnTo>
                  <a:lnTo>
                    <a:pt x="2098" y="1735"/>
                  </a:lnTo>
                  <a:lnTo>
                    <a:pt x="2042" y="1623"/>
                  </a:lnTo>
                  <a:lnTo>
                    <a:pt x="2182" y="1595"/>
                  </a:lnTo>
                  <a:close/>
                  <a:moveTo>
                    <a:pt x="2294" y="1735"/>
                  </a:moveTo>
                  <a:lnTo>
                    <a:pt x="2378" y="1875"/>
                  </a:lnTo>
                  <a:lnTo>
                    <a:pt x="2294" y="1987"/>
                  </a:lnTo>
                  <a:lnTo>
                    <a:pt x="2210" y="1875"/>
                  </a:lnTo>
                  <a:lnTo>
                    <a:pt x="2294" y="1735"/>
                  </a:lnTo>
                  <a:close/>
                  <a:moveTo>
                    <a:pt x="1791" y="1791"/>
                  </a:moveTo>
                  <a:lnTo>
                    <a:pt x="1875" y="1903"/>
                  </a:lnTo>
                  <a:lnTo>
                    <a:pt x="1791" y="2015"/>
                  </a:lnTo>
                  <a:lnTo>
                    <a:pt x="1735" y="1931"/>
                  </a:lnTo>
                  <a:lnTo>
                    <a:pt x="1791" y="1791"/>
                  </a:lnTo>
                  <a:close/>
                  <a:moveTo>
                    <a:pt x="1958" y="2043"/>
                  </a:moveTo>
                  <a:lnTo>
                    <a:pt x="2042" y="2183"/>
                  </a:lnTo>
                  <a:lnTo>
                    <a:pt x="1903" y="2183"/>
                  </a:lnTo>
                  <a:lnTo>
                    <a:pt x="1819" y="2071"/>
                  </a:lnTo>
                  <a:lnTo>
                    <a:pt x="1958" y="2043"/>
                  </a:lnTo>
                  <a:close/>
                  <a:moveTo>
                    <a:pt x="2294" y="2015"/>
                  </a:moveTo>
                  <a:lnTo>
                    <a:pt x="2238" y="2155"/>
                  </a:lnTo>
                  <a:lnTo>
                    <a:pt x="2070" y="2183"/>
                  </a:lnTo>
                  <a:lnTo>
                    <a:pt x="2126" y="2015"/>
                  </a:lnTo>
                  <a:close/>
                  <a:moveTo>
                    <a:pt x="2938" y="1"/>
                  </a:moveTo>
                  <a:lnTo>
                    <a:pt x="2742" y="85"/>
                  </a:lnTo>
                  <a:lnTo>
                    <a:pt x="2686" y="253"/>
                  </a:lnTo>
                  <a:lnTo>
                    <a:pt x="2742" y="337"/>
                  </a:lnTo>
                  <a:lnTo>
                    <a:pt x="2686" y="420"/>
                  </a:lnTo>
                  <a:lnTo>
                    <a:pt x="2574" y="225"/>
                  </a:lnTo>
                  <a:lnTo>
                    <a:pt x="2490" y="141"/>
                  </a:lnTo>
                  <a:lnTo>
                    <a:pt x="2462" y="141"/>
                  </a:lnTo>
                  <a:lnTo>
                    <a:pt x="2434" y="169"/>
                  </a:lnTo>
                  <a:lnTo>
                    <a:pt x="2406" y="197"/>
                  </a:lnTo>
                  <a:lnTo>
                    <a:pt x="2406" y="253"/>
                  </a:lnTo>
                  <a:lnTo>
                    <a:pt x="2462" y="365"/>
                  </a:lnTo>
                  <a:lnTo>
                    <a:pt x="2630" y="588"/>
                  </a:lnTo>
                  <a:lnTo>
                    <a:pt x="2546" y="728"/>
                  </a:lnTo>
                  <a:lnTo>
                    <a:pt x="2378" y="560"/>
                  </a:lnTo>
                  <a:lnTo>
                    <a:pt x="2378" y="448"/>
                  </a:lnTo>
                  <a:lnTo>
                    <a:pt x="2378" y="365"/>
                  </a:lnTo>
                  <a:lnTo>
                    <a:pt x="2350" y="337"/>
                  </a:lnTo>
                  <a:lnTo>
                    <a:pt x="2294" y="337"/>
                  </a:lnTo>
                  <a:lnTo>
                    <a:pt x="2266" y="365"/>
                  </a:lnTo>
                  <a:lnTo>
                    <a:pt x="2238" y="420"/>
                  </a:lnTo>
                  <a:lnTo>
                    <a:pt x="2266" y="532"/>
                  </a:lnTo>
                  <a:lnTo>
                    <a:pt x="2182" y="560"/>
                  </a:lnTo>
                  <a:lnTo>
                    <a:pt x="2098" y="588"/>
                  </a:lnTo>
                  <a:lnTo>
                    <a:pt x="2070" y="616"/>
                  </a:lnTo>
                  <a:lnTo>
                    <a:pt x="2098" y="644"/>
                  </a:lnTo>
                  <a:lnTo>
                    <a:pt x="2126" y="672"/>
                  </a:lnTo>
                  <a:lnTo>
                    <a:pt x="2182" y="672"/>
                  </a:lnTo>
                  <a:lnTo>
                    <a:pt x="2294" y="644"/>
                  </a:lnTo>
                  <a:lnTo>
                    <a:pt x="2490" y="868"/>
                  </a:lnTo>
                  <a:lnTo>
                    <a:pt x="2182" y="1484"/>
                  </a:lnTo>
                  <a:lnTo>
                    <a:pt x="2098" y="1484"/>
                  </a:lnTo>
                  <a:lnTo>
                    <a:pt x="2014" y="952"/>
                  </a:lnTo>
                  <a:lnTo>
                    <a:pt x="2126" y="896"/>
                  </a:lnTo>
                  <a:lnTo>
                    <a:pt x="2154" y="868"/>
                  </a:lnTo>
                  <a:lnTo>
                    <a:pt x="2154" y="812"/>
                  </a:lnTo>
                  <a:lnTo>
                    <a:pt x="2126" y="784"/>
                  </a:lnTo>
                  <a:lnTo>
                    <a:pt x="2098" y="784"/>
                  </a:lnTo>
                  <a:lnTo>
                    <a:pt x="2042" y="812"/>
                  </a:lnTo>
                  <a:lnTo>
                    <a:pt x="1958" y="868"/>
                  </a:lnTo>
                  <a:lnTo>
                    <a:pt x="1847" y="840"/>
                  </a:lnTo>
                  <a:lnTo>
                    <a:pt x="1791" y="812"/>
                  </a:lnTo>
                  <a:lnTo>
                    <a:pt x="1763" y="840"/>
                  </a:lnTo>
                  <a:lnTo>
                    <a:pt x="1735" y="840"/>
                  </a:lnTo>
                  <a:lnTo>
                    <a:pt x="1763" y="896"/>
                  </a:lnTo>
                  <a:lnTo>
                    <a:pt x="1791" y="924"/>
                  </a:lnTo>
                  <a:lnTo>
                    <a:pt x="1930" y="980"/>
                  </a:lnTo>
                  <a:lnTo>
                    <a:pt x="1930" y="1484"/>
                  </a:lnTo>
                  <a:lnTo>
                    <a:pt x="1847" y="1512"/>
                  </a:lnTo>
                  <a:lnTo>
                    <a:pt x="1483" y="980"/>
                  </a:lnTo>
                  <a:lnTo>
                    <a:pt x="1623" y="700"/>
                  </a:lnTo>
                  <a:lnTo>
                    <a:pt x="1819" y="700"/>
                  </a:lnTo>
                  <a:lnTo>
                    <a:pt x="1847" y="672"/>
                  </a:lnTo>
                  <a:lnTo>
                    <a:pt x="1847" y="616"/>
                  </a:lnTo>
                  <a:lnTo>
                    <a:pt x="1819" y="588"/>
                  </a:lnTo>
                  <a:lnTo>
                    <a:pt x="1651" y="588"/>
                  </a:lnTo>
                  <a:lnTo>
                    <a:pt x="1651" y="476"/>
                  </a:lnTo>
                  <a:lnTo>
                    <a:pt x="1623" y="420"/>
                  </a:lnTo>
                  <a:lnTo>
                    <a:pt x="1595" y="392"/>
                  </a:lnTo>
                  <a:lnTo>
                    <a:pt x="1567" y="392"/>
                  </a:lnTo>
                  <a:lnTo>
                    <a:pt x="1539" y="420"/>
                  </a:lnTo>
                  <a:lnTo>
                    <a:pt x="1511" y="448"/>
                  </a:lnTo>
                  <a:lnTo>
                    <a:pt x="1511" y="532"/>
                  </a:lnTo>
                  <a:lnTo>
                    <a:pt x="1539" y="616"/>
                  </a:lnTo>
                  <a:lnTo>
                    <a:pt x="1399" y="840"/>
                  </a:lnTo>
                  <a:lnTo>
                    <a:pt x="1287" y="700"/>
                  </a:lnTo>
                  <a:lnTo>
                    <a:pt x="1427" y="448"/>
                  </a:lnTo>
                  <a:lnTo>
                    <a:pt x="1455" y="337"/>
                  </a:lnTo>
                  <a:lnTo>
                    <a:pt x="1427" y="281"/>
                  </a:lnTo>
                  <a:lnTo>
                    <a:pt x="1399" y="253"/>
                  </a:lnTo>
                  <a:lnTo>
                    <a:pt x="1343" y="253"/>
                  </a:lnTo>
                  <a:lnTo>
                    <a:pt x="1287" y="337"/>
                  </a:lnTo>
                  <a:lnTo>
                    <a:pt x="1203" y="560"/>
                  </a:lnTo>
                  <a:lnTo>
                    <a:pt x="1147" y="476"/>
                  </a:lnTo>
                  <a:lnTo>
                    <a:pt x="1175" y="392"/>
                  </a:lnTo>
                  <a:lnTo>
                    <a:pt x="1091" y="253"/>
                  </a:lnTo>
                  <a:lnTo>
                    <a:pt x="867" y="197"/>
                  </a:lnTo>
                  <a:lnTo>
                    <a:pt x="839" y="420"/>
                  </a:lnTo>
                  <a:lnTo>
                    <a:pt x="951" y="532"/>
                  </a:lnTo>
                  <a:lnTo>
                    <a:pt x="1035" y="532"/>
                  </a:lnTo>
                  <a:lnTo>
                    <a:pt x="1119" y="616"/>
                  </a:lnTo>
                  <a:lnTo>
                    <a:pt x="867" y="616"/>
                  </a:lnTo>
                  <a:lnTo>
                    <a:pt x="755" y="644"/>
                  </a:lnTo>
                  <a:lnTo>
                    <a:pt x="728" y="672"/>
                  </a:lnTo>
                  <a:lnTo>
                    <a:pt x="728" y="728"/>
                  </a:lnTo>
                  <a:lnTo>
                    <a:pt x="755" y="756"/>
                  </a:lnTo>
                  <a:lnTo>
                    <a:pt x="811" y="784"/>
                  </a:lnTo>
                  <a:lnTo>
                    <a:pt x="923" y="784"/>
                  </a:lnTo>
                  <a:lnTo>
                    <a:pt x="1203" y="756"/>
                  </a:lnTo>
                  <a:lnTo>
                    <a:pt x="1287" y="896"/>
                  </a:lnTo>
                  <a:lnTo>
                    <a:pt x="1063" y="952"/>
                  </a:lnTo>
                  <a:lnTo>
                    <a:pt x="979" y="896"/>
                  </a:lnTo>
                  <a:lnTo>
                    <a:pt x="895" y="868"/>
                  </a:lnTo>
                  <a:lnTo>
                    <a:pt x="867" y="868"/>
                  </a:lnTo>
                  <a:lnTo>
                    <a:pt x="839" y="896"/>
                  </a:lnTo>
                  <a:lnTo>
                    <a:pt x="839" y="924"/>
                  </a:lnTo>
                  <a:lnTo>
                    <a:pt x="839" y="952"/>
                  </a:lnTo>
                  <a:lnTo>
                    <a:pt x="895" y="1008"/>
                  </a:lnTo>
                  <a:lnTo>
                    <a:pt x="979" y="1064"/>
                  </a:lnTo>
                  <a:lnTo>
                    <a:pt x="951" y="1148"/>
                  </a:lnTo>
                  <a:lnTo>
                    <a:pt x="951" y="1204"/>
                  </a:lnTo>
                  <a:lnTo>
                    <a:pt x="951" y="1232"/>
                  </a:lnTo>
                  <a:lnTo>
                    <a:pt x="1007" y="1260"/>
                  </a:lnTo>
                  <a:lnTo>
                    <a:pt x="1035" y="1232"/>
                  </a:lnTo>
                  <a:lnTo>
                    <a:pt x="1063" y="1176"/>
                  </a:lnTo>
                  <a:lnTo>
                    <a:pt x="1091" y="1064"/>
                  </a:lnTo>
                  <a:lnTo>
                    <a:pt x="1399" y="1036"/>
                  </a:lnTo>
                  <a:lnTo>
                    <a:pt x="1763" y="1567"/>
                  </a:lnTo>
                  <a:lnTo>
                    <a:pt x="1707" y="1623"/>
                  </a:lnTo>
                  <a:lnTo>
                    <a:pt x="1231" y="1428"/>
                  </a:lnTo>
                  <a:lnTo>
                    <a:pt x="1231" y="1316"/>
                  </a:lnTo>
                  <a:lnTo>
                    <a:pt x="1231" y="1260"/>
                  </a:lnTo>
                  <a:lnTo>
                    <a:pt x="1175" y="1232"/>
                  </a:lnTo>
                  <a:lnTo>
                    <a:pt x="1147" y="1232"/>
                  </a:lnTo>
                  <a:lnTo>
                    <a:pt x="1147" y="1260"/>
                  </a:lnTo>
                  <a:lnTo>
                    <a:pt x="1119" y="1344"/>
                  </a:lnTo>
                  <a:lnTo>
                    <a:pt x="1119" y="1428"/>
                  </a:lnTo>
                  <a:lnTo>
                    <a:pt x="1035" y="1512"/>
                  </a:lnTo>
                  <a:lnTo>
                    <a:pt x="1007" y="1567"/>
                  </a:lnTo>
                  <a:lnTo>
                    <a:pt x="979" y="1567"/>
                  </a:lnTo>
                  <a:lnTo>
                    <a:pt x="1007" y="1595"/>
                  </a:lnTo>
                  <a:lnTo>
                    <a:pt x="1035" y="1623"/>
                  </a:lnTo>
                  <a:lnTo>
                    <a:pt x="1091" y="1595"/>
                  </a:lnTo>
                  <a:lnTo>
                    <a:pt x="1203" y="1512"/>
                  </a:lnTo>
                  <a:lnTo>
                    <a:pt x="1651" y="1791"/>
                  </a:lnTo>
                  <a:lnTo>
                    <a:pt x="1595" y="1875"/>
                  </a:lnTo>
                  <a:lnTo>
                    <a:pt x="951" y="1931"/>
                  </a:lnTo>
                  <a:lnTo>
                    <a:pt x="811" y="1679"/>
                  </a:lnTo>
                  <a:lnTo>
                    <a:pt x="867" y="1595"/>
                  </a:lnTo>
                  <a:lnTo>
                    <a:pt x="895" y="1512"/>
                  </a:lnTo>
                  <a:lnTo>
                    <a:pt x="895" y="1484"/>
                  </a:lnTo>
                  <a:lnTo>
                    <a:pt x="867" y="1456"/>
                  </a:lnTo>
                  <a:lnTo>
                    <a:pt x="811" y="1484"/>
                  </a:lnTo>
                  <a:lnTo>
                    <a:pt x="783" y="1540"/>
                  </a:lnTo>
                  <a:lnTo>
                    <a:pt x="728" y="1595"/>
                  </a:lnTo>
                  <a:lnTo>
                    <a:pt x="644" y="1567"/>
                  </a:lnTo>
                  <a:lnTo>
                    <a:pt x="560" y="1540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88" y="1707"/>
                  </a:lnTo>
                  <a:lnTo>
                    <a:pt x="700" y="1735"/>
                  </a:lnTo>
                  <a:lnTo>
                    <a:pt x="811" y="1931"/>
                  </a:lnTo>
                  <a:lnTo>
                    <a:pt x="644" y="1959"/>
                  </a:lnTo>
                  <a:lnTo>
                    <a:pt x="504" y="1735"/>
                  </a:lnTo>
                  <a:lnTo>
                    <a:pt x="392" y="1651"/>
                  </a:lnTo>
                  <a:lnTo>
                    <a:pt x="364" y="1623"/>
                  </a:lnTo>
                  <a:lnTo>
                    <a:pt x="308" y="1623"/>
                  </a:lnTo>
                  <a:lnTo>
                    <a:pt x="280" y="1651"/>
                  </a:lnTo>
                  <a:lnTo>
                    <a:pt x="280" y="1679"/>
                  </a:lnTo>
                  <a:lnTo>
                    <a:pt x="336" y="1791"/>
                  </a:lnTo>
                  <a:lnTo>
                    <a:pt x="476" y="1959"/>
                  </a:lnTo>
                  <a:lnTo>
                    <a:pt x="364" y="1987"/>
                  </a:lnTo>
                  <a:lnTo>
                    <a:pt x="308" y="1903"/>
                  </a:lnTo>
                  <a:lnTo>
                    <a:pt x="140" y="1903"/>
                  </a:lnTo>
                  <a:lnTo>
                    <a:pt x="0" y="2071"/>
                  </a:lnTo>
                  <a:lnTo>
                    <a:pt x="168" y="2211"/>
                  </a:lnTo>
                  <a:lnTo>
                    <a:pt x="336" y="2155"/>
                  </a:lnTo>
                  <a:lnTo>
                    <a:pt x="392" y="2099"/>
                  </a:lnTo>
                  <a:lnTo>
                    <a:pt x="476" y="2071"/>
                  </a:lnTo>
                  <a:lnTo>
                    <a:pt x="364" y="2295"/>
                  </a:lnTo>
                  <a:lnTo>
                    <a:pt x="336" y="2379"/>
                  </a:lnTo>
                  <a:lnTo>
                    <a:pt x="364" y="2435"/>
                  </a:lnTo>
                  <a:lnTo>
                    <a:pt x="420" y="2435"/>
                  </a:lnTo>
                  <a:lnTo>
                    <a:pt x="476" y="2407"/>
                  </a:lnTo>
                  <a:lnTo>
                    <a:pt x="532" y="2323"/>
                  </a:lnTo>
                  <a:lnTo>
                    <a:pt x="644" y="2071"/>
                  </a:lnTo>
                  <a:lnTo>
                    <a:pt x="811" y="2043"/>
                  </a:lnTo>
                  <a:lnTo>
                    <a:pt x="755" y="2295"/>
                  </a:lnTo>
                  <a:lnTo>
                    <a:pt x="644" y="2351"/>
                  </a:lnTo>
                  <a:lnTo>
                    <a:pt x="588" y="2407"/>
                  </a:lnTo>
                  <a:lnTo>
                    <a:pt x="588" y="2435"/>
                  </a:lnTo>
                  <a:lnTo>
                    <a:pt x="588" y="2463"/>
                  </a:lnTo>
                  <a:lnTo>
                    <a:pt x="616" y="2491"/>
                  </a:lnTo>
                  <a:lnTo>
                    <a:pt x="728" y="2491"/>
                  </a:lnTo>
                  <a:lnTo>
                    <a:pt x="783" y="2407"/>
                  </a:lnTo>
                  <a:lnTo>
                    <a:pt x="867" y="2491"/>
                  </a:lnTo>
                  <a:lnTo>
                    <a:pt x="923" y="2519"/>
                  </a:lnTo>
                  <a:lnTo>
                    <a:pt x="951" y="2547"/>
                  </a:lnTo>
                  <a:lnTo>
                    <a:pt x="979" y="2519"/>
                  </a:lnTo>
                  <a:lnTo>
                    <a:pt x="979" y="2463"/>
                  </a:lnTo>
                  <a:lnTo>
                    <a:pt x="951" y="2407"/>
                  </a:lnTo>
                  <a:lnTo>
                    <a:pt x="867" y="2323"/>
                  </a:lnTo>
                  <a:lnTo>
                    <a:pt x="979" y="2043"/>
                  </a:lnTo>
                  <a:lnTo>
                    <a:pt x="1623" y="1987"/>
                  </a:lnTo>
                  <a:lnTo>
                    <a:pt x="1651" y="2071"/>
                  </a:lnTo>
                  <a:lnTo>
                    <a:pt x="1259" y="2379"/>
                  </a:lnTo>
                  <a:lnTo>
                    <a:pt x="1147" y="2323"/>
                  </a:lnTo>
                  <a:lnTo>
                    <a:pt x="1119" y="2323"/>
                  </a:lnTo>
                  <a:lnTo>
                    <a:pt x="1063" y="2351"/>
                  </a:lnTo>
                  <a:lnTo>
                    <a:pt x="1063" y="2379"/>
                  </a:lnTo>
                  <a:lnTo>
                    <a:pt x="1063" y="2407"/>
                  </a:lnTo>
                  <a:lnTo>
                    <a:pt x="1119" y="2435"/>
                  </a:lnTo>
                  <a:lnTo>
                    <a:pt x="1203" y="2491"/>
                  </a:lnTo>
                  <a:lnTo>
                    <a:pt x="1231" y="2603"/>
                  </a:lnTo>
                  <a:lnTo>
                    <a:pt x="1259" y="2659"/>
                  </a:lnTo>
                  <a:lnTo>
                    <a:pt x="1287" y="2687"/>
                  </a:lnTo>
                  <a:lnTo>
                    <a:pt x="1315" y="2687"/>
                  </a:lnTo>
                  <a:lnTo>
                    <a:pt x="1343" y="2631"/>
                  </a:lnTo>
                  <a:lnTo>
                    <a:pt x="1343" y="2575"/>
                  </a:lnTo>
                  <a:lnTo>
                    <a:pt x="1315" y="2463"/>
                  </a:lnTo>
                  <a:lnTo>
                    <a:pt x="1763" y="2211"/>
                  </a:lnTo>
                  <a:lnTo>
                    <a:pt x="1819" y="2267"/>
                  </a:lnTo>
                  <a:lnTo>
                    <a:pt x="1539" y="2882"/>
                  </a:lnTo>
                  <a:lnTo>
                    <a:pt x="1259" y="2882"/>
                  </a:lnTo>
                  <a:lnTo>
                    <a:pt x="1203" y="2770"/>
                  </a:lnTo>
                  <a:lnTo>
                    <a:pt x="1147" y="2715"/>
                  </a:lnTo>
                  <a:lnTo>
                    <a:pt x="1119" y="2715"/>
                  </a:lnTo>
                  <a:lnTo>
                    <a:pt x="1091" y="2742"/>
                  </a:lnTo>
                  <a:lnTo>
                    <a:pt x="1091" y="2770"/>
                  </a:lnTo>
                  <a:lnTo>
                    <a:pt x="1091" y="2826"/>
                  </a:lnTo>
                  <a:lnTo>
                    <a:pt x="1147" y="2910"/>
                  </a:lnTo>
                  <a:lnTo>
                    <a:pt x="1063" y="2966"/>
                  </a:lnTo>
                  <a:lnTo>
                    <a:pt x="1007" y="3022"/>
                  </a:lnTo>
                  <a:lnTo>
                    <a:pt x="1007" y="3050"/>
                  </a:lnTo>
                  <a:lnTo>
                    <a:pt x="1035" y="3078"/>
                  </a:lnTo>
                  <a:lnTo>
                    <a:pt x="1063" y="3106"/>
                  </a:lnTo>
                  <a:lnTo>
                    <a:pt x="1091" y="3106"/>
                  </a:lnTo>
                  <a:lnTo>
                    <a:pt x="1147" y="3078"/>
                  </a:lnTo>
                  <a:lnTo>
                    <a:pt x="1231" y="2994"/>
                  </a:lnTo>
                  <a:lnTo>
                    <a:pt x="1483" y="3022"/>
                  </a:lnTo>
                  <a:lnTo>
                    <a:pt x="1399" y="3162"/>
                  </a:lnTo>
                  <a:lnTo>
                    <a:pt x="1147" y="3190"/>
                  </a:lnTo>
                  <a:lnTo>
                    <a:pt x="1007" y="3218"/>
                  </a:lnTo>
                  <a:lnTo>
                    <a:pt x="979" y="3246"/>
                  </a:lnTo>
                  <a:lnTo>
                    <a:pt x="951" y="3274"/>
                  </a:lnTo>
                  <a:lnTo>
                    <a:pt x="979" y="3330"/>
                  </a:lnTo>
                  <a:lnTo>
                    <a:pt x="1007" y="3330"/>
                  </a:lnTo>
                  <a:lnTo>
                    <a:pt x="1091" y="3358"/>
                  </a:lnTo>
                  <a:lnTo>
                    <a:pt x="1343" y="3302"/>
                  </a:lnTo>
                  <a:lnTo>
                    <a:pt x="1343" y="3302"/>
                  </a:lnTo>
                  <a:lnTo>
                    <a:pt x="1287" y="3414"/>
                  </a:lnTo>
                  <a:lnTo>
                    <a:pt x="1203" y="3442"/>
                  </a:lnTo>
                  <a:lnTo>
                    <a:pt x="1119" y="3554"/>
                  </a:lnTo>
                  <a:lnTo>
                    <a:pt x="1175" y="3778"/>
                  </a:lnTo>
                  <a:lnTo>
                    <a:pt x="1399" y="3694"/>
                  </a:lnTo>
                  <a:lnTo>
                    <a:pt x="1427" y="3526"/>
                  </a:lnTo>
                  <a:lnTo>
                    <a:pt x="1399" y="3470"/>
                  </a:lnTo>
                  <a:lnTo>
                    <a:pt x="1427" y="3358"/>
                  </a:lnTo>
                  <a:lnTo>
                    <a:pt x="1567" y="3582"/>
                  </a:lnTo>
                  <a:lnTo>
                    <a:pt x="1623" y="3638"/>
                  </a:lnTo>
                  <a:lnTo>
                    <a:pt x="1707" y="3638"/>
                  </a:lnTo>
                  <a:lnTo>
                    <a:pt x="1735" y="3582"/>
                  </a:lnTo>
                  <a:lnTo>
                    <a:pt x="1707" y="3554"/>
                  </a:lnTo>
                  <a:lnTo>
                    <a:pt x="1679" y="3442"/>
                  </a:lnTo>
                  <a:lnTo>
                    <a:pt x="1511" y="3218"/>
                  </a:lnTo>
                  <a:lnTo>
                    <a:pt x="1567" y="3050"/>
                  </a:lnTo>
                  <a:lnTo>
                    <a:pt x="1763" y="3246"/>
                  </a:lnTo>
                  <a:lnTo>
                    <a:pt x="1763" y="3358"/>
                  </a:lnTo>
                  <a:lnTo>
                    <a:pt x="1763" y="3414"/>
                  </a:lnTo>
                  <a:lnTo>
                    <a:pt x="1791" y="3442"/>
                  </a:lnTo>
                  <a:lnTo>
                    <a:pt x="1819" y="3470"/>
                  </a:lnTo>
                  <a:lnTo>
                    <a:pt x="1847" y="3442"/>
                  </a:lnTo>
                  <a:lnTo>
                    <a:pt x="1875" y="3442"/>
                  </a:lnTo>
                  <a:lnTo>
                    <a:pt x="1903" y="3358"/>
                  </a:lnTo>
                  <a:lnTo>
                    <a:pt x="1875" y="3274"/>
                  </a:lnTo>
                  <a:lnTo>
                    <a:pt x="1986" y="3246"/>
                  </a:lnTo>
                  <a:lnTo>
                    <a:pt x="2042" y="3218"/>
                  </a:lnTo>
                  <a:lnTo>
                    <a:pt x="2070" y="3190"/>
                  </a:lnTo>
                  <a:lnTo>
                    <a:pt x="2042" y="3162"/>
                  </a:lnTo>
                  <a:lnTo>
                    <a:pt x="2014" y="3134"/>
                  </a:lnTo>
                  <a:lnTo>
                    <a:pt x="1958" y="3134"/>
                  </a:lnTo>
                  <a:lnTo>
                    <a:pt x="1847" y="3162"/>
                  </a:lnTo>
                  <a:lnTo>
                    <a:pt x="1651" y="2910"/>
                  </a:lnTo>
                  <a:lnTo>
                    <a:pt x="1930" y="2323"/>
                  </a:lnTo>
                  <a:lnTo>
                    <a:pt x="1986" y="2323"/>
                  </a:lnTo>
                  <a:lnTo>
                    <a:pt x="2070" y="2826"/>
                  </a:lnTo>
                  <a:lnTo>
                    <a:pt x="1958" y="2882"/>
                  </a:lnTo>
                  <a:lnTo>
                    <a:pt x="1930" y="2910"/>
                  </a:lnTo>
                  <a:lnTo>
                    <a:pt x="1930" y="2966"/>
                  </a:lnTo>
                  <a:lnTo>
                    <a:pt x="2042" y="2966"/>
                  </a:lnTo>
                  <a:lnTo>
                    <a:pt x="2126" y="2910"/>
                  </a:lnTo>
                  <a:lnTo>
                    <a:pt x="2238" y="2938"/>
                  </a:lnTo>
                  <a:lnTo>
                    <a:pt x="2322" y="2938"/>
                  </a:lnTo>
                  <a:lnTo>
                    <a:pt x="2322" y="2882"/>
                  </a:lnTo>
                  <a:lnTo>
                    <a:pt x="2266" y="2826"/>
                  </a:lnTo>
                  <a:lnTo>
                    <a:pt x="2154" y="2798"/>
                  </a:lnTo>
                  <a:lnTo>
                    <a:pt x="2154" y="2295"/>
                  </a:lnTo>
                  <a:lnTo>
                    <a:pt x="2266" y="2295"/>
                  </a:lnTo>
                  <a:lnTo>
                    <a:pt x="2658" y="2854"/>
                  </a:lnTo>
                  <a:lnTo>
                    <a:pt x="2518" y="3106"/>
                  </a:lnTo>
                  <a:lnTo>
                    <a:pt x="2406" y="3078"/>
                  </a:lnTo>
                  <a:lnTo>
                    <a:pt x="2322" y="3106"/>
                  </a:lnTo>
                  <a:lnTo>
                    <a:pt x="2294" y="3134"/>
                  </a:lnTo>
                  <a:lnTo>
                    <a:pt x="2294" y="3162"/>
                  </a:lnTo>
                  <a:lnTo>
                    <a:pt x="2322" y="3190"/>
                  </a:lnTo>
                  <a:lnTo>
                    <a:pt x="2406" y="3218"/>
                  </a:lnTo>
                  <a:lnTo>
                    <a:pt x="2490" y="3218"/>
                  </a:lnTo>
                  <a:lnTo>
                    <a:pt x="2490" y="3302"/>
                  </a:lnTo>
                  <a:lnTo>
                    <a:pt x="2518" y="3386"/>
                  </a:lnTo>
                  <a:lnTo>
                    <a:pt x="2602" y="3386"/>
                  </a:lnTo>
                  <a:lnTo>
                    <a:pt x="2630" y="3358"/>
                  </a:lnTo>
                  <a:lnTo>
                    <a:pt x="2630" y="3274"/>
                  </a:lnTo>
                  <a:lnTo>
                    <a:pt x="2602" y="3162"/>
                  </a:lnTo>
                  <a:lnTo>
                    <a:pt x="2742" y="2966"/>
                  </a:lnTo>
                  <a:lnTo>
                    <a:pt x="2826" y="3106"/>
                  </a:lnTo>
                  <a:lnTo>
                    <a:pt x="2714" y="3358"/>
                  </a:lnTo>
                  <a:lnTo>
                    <a:pt x="2686" y="3470"/>
                  </a:lnTo>
                  <a:lnTo>
                    <a:pt x="2686" y="3526"/>
                  </a:lnTo>
                  <a:lnTo>
                    <a:pt x="2714" y="3554"/>
                  </a:lnTo>
                  <a:lnTo>
                    <a:pt x="2798" y="3554"/>
                  </a:lnTo>
                  <a:lnTo>
                    <a:pt x="2854" y="3470"/>
                  </a:lnTo>
                  <a:lnTo>
                    <a:pt x="2938" y="3246"/>
                  </a:lnTo>
                  <a:lnTo>
                    <a:pt x="2994" y="3330"/>
                  </a:lnTo>
                  <a:lnTo>
                    <a:pt x="2966" y="3414"/>
                  </a:lnTo>
                  <a:lnTo>
                    <a:pt x="3022" y="3554"/>
                  </a:lnTo>
                  <a:lnTo>
                    <a:pt x="3245" y="3610"/>
                  </a:lnTo>
                  <a:lnTo>
                    <a:pt x="3273" y="3386"/>
                  </a:lnTo>
                  <a:lnTo>
                    <a:pt x="3161" y="3274"/>
                  </a:lnTo>
                  <a:lnTo>
                    <a:pt x="3078" y="3274"/>
                  </a:lnTo>
                  <a:lnTo>
                    <a:pt x="3022" y="3190"/>
                  </a:lnTo>
                  <a:lnTo>
                    <a:pt x="3273" y="3190"/>
                  </a:lnTo>
                  <a:lnTo>
                    <a:pt x="3357" y="3162"/>
                  </a:lnTo>
                  <a:lnTo>
                    <a:pt x="3385" y="3134"/>
                  </a:lnTo>
                  <a:lnTo>
                    <a:pt x="3385" y="3078"/>
                  </a:lnTo>
                  <a:lnTo>
                    <a:pt x="3357" y="3050"/>
                  </a:lnTo>
                  <a:lnTo>
                    <a:pt x="3329" y="3022"/>
                  </a:lnTo>
                  <a:lnTo>
                    <a:pt x="3189" y="3022"/>
                  </a:lnTo>
                  <a:lnTo>
                    <a:pt x="2938" y="3050"/>
                  </a:lnTo>
                  <a:lnTo>
                    <a:pt x="2826" y="2910"/>
                  </a:lnTo>
                  <a:lnTo>
                    <a:pt x="3078" y="2826"/>
                  </a:lnTo>
                  <a:lnTo>
                    <a:pt x="3161" y="2910"/>
                  </a:lnTo>
                  <a:lnTo>
                    <a:pt x="3301" y="2910"/>
                  </a:lnTo>
                  <a:lnTo>
                    <a:pt x="3301" y="2854"/>
                  </a:lnTo>
                  <a:lnTo>
                    <a:pt x="3301" y="2826"/>
                  </a:lnTo>
                  <a:lnTo>
                    <a:pt x="3245" y="2770"/>
                  </a:lnTo>
                  <a:lnTo>
                    <a:pt x="3161" y="2742"/>
                  </a:lnTo>
                  <a:lnTo>
                    <a:pt x="3189" y="2659"/>
                  </a:lnTo>
                  <a:lnTo>
                    <a:pt x="3189" y="2575"/>
                  </a:lnTo>
                  <a:lnTo>
                    <a:pt x="3189" y="2547"/>
                  </a:lnTo>
                  <a:lnTo>
                    <a:pt x="3105" y="2547"/>
                  </a:lnTo>
                  <a:lnTo>
                    <a:pt x="3078" y="2631"/>
                  </a:lnTo>
                  <a:lnTo>
                    <a:pt x="3050" y="2715"/>
                  </a:lnTo>
                  <a:lnTo>
                    <a:pt x="2742" y="2770"/>
                  </a:lnTo>
                  <a:lnTo>
                    <a:pt x="2350" y="2211"/>
                  </a:lnTo>
                  <a:lnTo>
                    <a:pt x="2378" y="2155"/>
                  </a:lnTo>
                  <a:lnTo>
                    <a:pt x="2854" y="2351"/>
                  </a:lnTo>
                  <a:lnTo>
                    <a:pt x="2854" y="2463"/>
                  </a:lnTo>
                  <a:lnTo>
                    <a:pt x="2854" y="2519"/>
                  </a:lnTo>
                  <a:lnTo>
                    <a:pt x="2910" y="2547"/>
                  </a:lnTo>
                  <a:lnTo>
                    <a:pt x="2938" y="2519"/>
                  </a:lnTo>
                  <a:lnTo>
                    <a:pt x="2938" y="2435"/>
                  </a:lnTo>
                  <a:lnTo>
                    <a:pt x="2966" y="2351"/>
                  </a:lnTo>
                  <a:lnTo>
                    <a:pt x="3022" y="2267"/>
                  </a:lnTo>
                  <a:lnTo>
                    <a:pt x="3078" y="2211"/>
                  </a:lnTo>
                  <a:lnTo>
                    <a:pt x="3078" y="2183"/>
                  </a:lnTo>
                  <a:lnTo>
                    <a:pt x="3022" y="2155"/>
                  </a:lnTo>
                  <a:lnTo>
                    <a:pt x="2966" y="2183"/>
                  </a:lnTo>
                  <a:lnTo>
                    <a:pt x="2882" y="2267"/>
                  </a:lnTo>
                  <a:lnTo>
                    <a:pt x="2434" y="1987"/>
                  </a:lnTo>
                  <a:lnTo>
                    <a:pt x="2490" y="1931"/>
                  </a:lnTo>
                  <a:lnTo>
                    <a:pt x="3161" y="1847"/>
                  </a:lnTo>
                  <a:lnTo>
                    <a:pt x="3329" y="2127"/>
                  </a:lnTo>
                  <a:lnTo>
                    <a:pt x="3273" y="2211"/>
                  </a:lnTo>
                  <a:lnTo>
                    <a:pt x="3245" y="2267"/>
                  </a:lnTo>
                  <a:lnTo>
                    <a:pt x="3245" y="2323"/>
                  </a:lnTo>
                  <a:lnTo>
                    <a:pt x="3329" y="2323"/>
                  </a:lnTo>
                  <a:lnTo>
                    <a:pt x="3357" y="2267"/>
                  </a:lnTo>
                  <a:lnTo>
                    <a:pt x="3413" y="2183"/>
                  </a:lnTo>
                  <a:lnTo>
                    <a:pt x="3497" y="2239"/>
                  </a:lnTo>
                  <a:lnTo>
                    <a:pt x="3609" y="2239"/>
                  </a:lnTo>
                  <a:lnTo>
                    <a:pt x="3637" y="2211"/>
                  </a:lnTo>
                  <a:lnTo>
                    <a:pt x="3637" y="2155"/>
                  </a:lnTo>
                  <a:lnTo>
                    <a:pt x="3609" y="2127"/>
                  </a:lnTo>
                  <a:lnTo>
                    <a:pt x="3553" y="2099"/>
                  </a:lnTo>
                  <a:lnTo>
                    <a:pt x="3441" y="2071"/>
                  </a:lnTo>
                  <a:lnTo>
                    <a:pt x="3329" y="1847"/>
                  </a:lnTo>
                  <a:lnTo>
                    <a:pt x="3497" y="1819"/>
                  </a:lnTo>
                  <a:lnTo>
                    <a:pt x="3637" y="2043"/>
                  </a:lnTo>
                  <a:lnTo>
                    <a:pt x="3749" y="2127"/>
                  </a:lnTo>
                  <a:lnTo>
                    <a:pt x="3777" y="2155"/>
                  </a:lnTo>
                  <a:lnTo>
                    <a:pt x="3833" y="2155"/>
                  </a:lnTo>
                  <a:lnTo>
                    <a:pt x="3861" y="2127"/>
                  </a:lnTo>
                  <a:lnTo>
                    <a:pt x="3861" y="2099"/>
                  </a:lnTo>
                  <a:lnTo>
                    <a:pt x="3805" y="1987"/>
                  </a:lnTo>
                  <a:lnTo>
                    <a:pt x="3665" y="1819"/>
                  </a:lnTo>
                  <a:lnTo>
                    <a:pt x="3777" y="1791"/>
                  </a:lnTo>
                  <a:lnTo>
                    <a:pt x="3833" y="1875"/>
                  </a:lnTo>
                  <a:lnTo>
                    <a:pt x="4001" y="1875"/>
                  </a:lnTo>
                  <a:lnTo>
                    <a:pt x="4141" y="1707"/>
                  </a:lnTo>
                  <a:lnTo>
                    <a:pt x="3973" y="1567"/>
                  </a:lnTo>
                  <a:lnTo>
                    <a:pt x="3805" y="1623"/>
                  </a:lnTo>
                  <a:lnTo>
                    <a:pt x="3749" y="1679"/>
                  </a:lnTo>
                  <a:lnTo>
                    <a:pt x="3637" y="1707"/>
                  </a:lnTo>
                  <a:lnTo>
                    <a:pt x="3777" y="1484"/>
                  </a:lnTo>
                  <a:lnTo>
                    <a:pt x="3805" y="1400"/>
                  </a:lnTo>
                  <a:lnTo>
                    <a:pt x="3777" y="1344"/>
                  </a:lnTo>
                  <a:lnTo>
                    <a:pt x="3665" y="1344"/>
                  </a:lnTo>
                  <a:lnTo>
                    <a:pt x="3609" y="1456"/>
                  </a:lnTo>
                  <a:lnTo>
                    <a:pt x="3497" y="1707"/>
                  </a:lnTo>
                  <a:lnTo>
                    <a:pt x="3329" y="1735"/>
                  </a:lnTo>
                  <a:lnTo>
                    <a:pt x="3385" y="1484"/>
                  </a:lnTo>
                  <a:lnTo>
                    <a:pt x="3497" y="1456"/>
                  </a:lnTo>
                  <a:lnTo>
                    <a:pt x="3553" y="1400"/>
                  </a:lnTo>
                  <a:lnTo>
                    <a:pt x="3553" y="1372"/>
                  </a:lnTo>
                  <a:lnTo>
                    <a:pt x="3553" y="1344"/>
                  </a:lnTo>
                  <a:lnTo>
                    <a:pt x="3525" y="1316"/>
                  </a:lnTo>
                  <a:lnTo>
                    <a:pt x="3497" y="1288"/>
                  </a:lnTo>
                  <a:lnTo>
                    <a:pt x="3441" y="1316"/>
                  </a:lnTo>
                  <a:lnTo>
                    <a:pt x="3357" y="1372"/>
                  </a:lnTo>
                  <a:lnTo>
                    <a:pt x="3273" y="1316"/>
                  </a:lnTo>
                  <a:lnTo>
                    <a:pt x="3245" y="1260"/>
                  </a:lnTo>
                  <a:lnTo>
                    <a:pt x="3189" y="1260"/>
                  </a:lnTo>
                  <a:lnTo>
                    <a:pt x="3161" y="1288"/>
                  </a:lnTo>
                  <a:lnTo>
                    <a:pt x="3161" y="1316"/>
                  </a:lnTo>
                  <a:lnTo>
                    <a:pt x="3189" y="1400"/>
                  </a:lnTo>
                  <a:lnTo>
                    <a:pt x="3273" y="1456"/>
                  </a:lnTo>
                  <a:lnTo>
                    <a:pt x="3161" y="1735"/>
                  </a:lnTo>
                  <a:lnTo>
                    <a:pt x="2462" y="1791"/>
                  </a:lnTo>
                  <a:lnTo>
                    <a:pt x="2406" y="1707"/>
                  </a:lnTo>
                  <a:lnTo>
                    <a:pt x="2826" y="1372"/>
                  </a:lnTo>
                  <a:lnTo>
                    <a:pt x="2910" y="1428"/>
                  </a:lnTo>
                  <a:lnTo>
                    <a:pt x="2966" y="1456"/>
                  </a:lnTo>
                  <a:lnTo>
                    <a:pt x="3022" y="1428"/>
                  </a:lnTo>
                  <a:lnTo>
                    <a:pt x="3022" y="1400"/>
                  </a:lnTo>
                  <a:lnTo>
                    <a:pt x="2994" y="1372"/>
                  </a:lnTo>
                  <a:lnTo>
                    <a:pt x="2966" y="1344"/>
                  </a:lnTo>
                  <a:lnTo>
                    <a:pt x="2854" y="1288"/>
                  </a:lnTo>
                  <a:lnTo>
                    <a:pt x="2854" y="1176"/>
                  </a:lnTo>
                  <a:lnTo>
                    <a:pt x="2826" y="1120"/>
                  </a:lnTo>
                  <a:lnTo>
                    <a:pt x="2798" y="1092"/>
                  </a:lnTo>
                  <a:lnTo>
                    <a:pt x="2770" y="1092"/>
                  </a:lnTo>
                  <a:lnTo>
                    <a:pt x="2742" y="1120"/>
                  </a:lnTo>
                  <a:lnTo>
                    <a:pt x="2742" y="1204"/>
                  </a:lnTo>
                  <a:lnTo>
                    <a:pt x="2770" y="1316"/>
                  </a:lnTo>
                  <a:lnTo>
                    <a:pt x="2322" y="1567"/>
                  </a:lnTo>
                  <a:lnTo>
                    <a:pt x="2294" y="1540"/>
                  </a:lnTo>
                  <a:lnTo>
                    <a:pt x="2574" y="924"/>
                  </a:lnTo>
                  <a:lnTo>
                    <a:pt x="2882" y="924"/>
                  </a:lnTo>
                  <a:lnTo>
                    <a:pt x="2938" y="1008"/>
                  </a:lnTo>
                  <a:lnTo>
                    <a:pt x="2994" y="1064"/>
                  </a:lnTo>
                  <a:lnTo>
                    <a:pt x="3022" y="1092"/>
                  </a:lnTo>
                  <a:lnTo>
                    <a:pt x="3050" y="1064"/>
                  </a:lnTo>
                  <a:lnTo>
                    <a:pt x="3050" y="1036"/>
                  </a:lnTo>
                  <a:lnTo>
                    <a:pt x="3050" y="952"/>
                  </a:lnTo>
                  <a:lnTo>
                    <a:pt x="2994" y="868"/>
                  </a:lnTo>
                  <a:lnTo>
                    <a:pt x="3078" y="812"/>
                  </a:lnTo>
                  <a:lnTo>
                    <a:pt x="3133" y="756"/>
                  </a:lnTo>
                  <a:lnTo>
                    <a:pt x="3133" y="728"/>
                  </a:lnTo>
                  <a:lnTo>
                    <a:pt x="3105" y="700"/>
                  </a:lnTo>
                  <a:lnTo>
                    <a:pt x="3078" y="672"/>
                  </a:lnTo>
                  <a:lnTo>
                    <a:pt x="3050" y="700"/>
                  </a:lnTo>
                  <a:lnTo>
                    <a:pt x="2994" y="728"/>
                  </a:lnTo>
                  <a:lnTo>
                    <a:pt x="2910" y="812"/>
                  </a:lnTo>
                  <a:lnTo>
                    <a:pt x="2658" y="784"/>
                  </a:lnTo>
                  <a:lnTo>
                    <a:pt x="2714" y="616"/>
                  </a:lnTo>
                  <a:lnTo>
                    <a:pt x="2994" y="616"/>
                  </a:lnTo>
                  <a:lnTo>
                    <a:pt x="3105" y="560"/>
                  </a:lnTo>
                  <a:lnTo>
                    <a:pt x="3161" y="532"/>
                  </a:lnTo>
                  <a:lnTo>
                    <a:pt x="3161" y="504"/>
                  </a:lnTo>
                  <a:lnTo>
                    <a:pt x="3161" y="476"/>
                  </a:lnTo>
                  <a:lnTo>
                    <a:pt x="3133" y="448"/>
                  </a:lnTo>
                  <a:lnTo>
                    <a:pt x="3022" y="420"/>
                  </a:lnTo>
                  <a:lnTo>
                    <a:pt x="2798" y="476"/>
                  </a:lnTo>
                  <a:lnTo>
                    <a:pt x="2826" y="365"/>
                  </a:lnTo>
                  <a:lnTo>
                    <a:pt x="2910" y="365"/>
                  </a:lnTo>
                  <a:lnTo>
                    <a:pt x="3022" y="225"/>
                  </a:lnTo>
                  <a:lnTo>
                    <a:pt x="29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1560243" y="3207460"/>
              <a:ext cx="367931" cy="389378"/>
            </a:xfrm>
            <a:custGeom>
              <a:avLst/>
              <a:gdLst/>
              <a:ahLst/>
              <a:cxnLst/>
              <a:rect l="l" t="t" r="r" b="b"/>
              <a:pathLst>
                <a:path w="5764" h="6100" extrusionOk="0">
                  <a:moveTo>
                    <a:pt x="2910" y="2602"/>
                  </a:moveTo>
                  <a:lnTo>
                    <a:pt x="3050" y="2714"/>
                  </a:lnTo>
                  <a:lnTo>
                    <a:pt x="2854" y="2826"/>
                  </a:lnTo>
                  <a:lnTo>
                    <a:pt x="2714" y="2658"/>
                  </a:lnTo>
                  <a:lnTo>
                    <a:pt x="2910" y="2602"/>
                  </a:lnTo>
                  <a:close/>
                  <a:moveTo>
                    <a:pt x="2630" y="2686"/>
                  </a:moveTo>
                  <a:lnTo>
                    <a:pt x="2630" y="2910"/>
                  </a:lnTo>
                  <a:lnTo>
                    <a:pt x="2434" y="2966"/>
                  </a:lnTo>
                  <a:lnTo>
                    <a:pt x="2434" y="2966"/>
                  </a:lnTo>
                  <a:lnTo>
                    <a:pt x="2462" y="2770"/>
                  </a:lnTo>
                  <a:lnTo>
                    <a:pt x="2630" y="2686"/>
                  </a:lnTo>
                  <a:close/>
                  <a:moveTo>
                    <a:pt x="3106" y="2770"/>
                  </a:moveTo>
                  <a:lnTo>
                    <a:pt x="3273" y="2882"/>
                  </a:lnTo>
                  <a:lnTo>
                    <a:pt x="3245" y="3106"/>
                  </a:lnTo>
                  <a:lnTo>
                    <a:pt x="3050" y="2966"/>
                  </a:lnTo>
                  <a:lnTo>
                    <a:pt x="3106" y="2770"/>
                  </a:lnTo>
                  <a:close/>
                  <a:moveTo>
                    <a:pt x="2434" y="3050"/>
                  </a:moveTo>
                  <a:lnTo>
                    <a:pt x="2602" y="3134"/>
                  </a:lnTo>
                  <a:lnTo>
                    <a:pt x="2546" y="3357"/>
                  </a:lnTo>
                  <a:lnTo>
                    <a:pt x="2406" y="3246"/>
                  </a:lnTo>
                  <a:lnTo>
                    <a:pt x="2434" y="3050"/>
                  </a:lnTo>
                  <a:close/>
                  <a:moveTo>
                    <a:pt x="3245" y="3162"/>
                  </a:moveTo>
                  <a:lnTo>
                    <a:pt x="3217" y="3357"/>
                  </a:lnTo>
                  <a:lnTo>
                    <a:pt x="3022" y="3441"/>
                  </a:lnTo>
                  <a:lnTo>
                    <a:pt x="3022" y="3218"/>
                  </a:lnTo>
                  <a:lnTo>
                    <a:pt x="3245" y="3162"/>
                  </a:lnTo>
                  <a:close/>
                  <a:moveTo>
                    <a:pt x="2798" y="3301"/>
                  </a:moveTo>
                  <a:lnTo>
                    <a:pt x="2966" y="3469"/>
                  </a:lnTo>
                  <a:lnTo>
                    <a:pt x="2770" y="3525"/>
                  </a:lnTo>
                  <a:lnTo>
                    <a:pt x="2602" y="3413"/>
                  </a:lnTo>
                  <a:lnTo>
                    <a:pt x="2798" y="3301"/>
                  </a:lnTo>
                  <a:close/>
                  <a:moveTo>
                    <a:pt x="3357" y="0"/>
                  </a:moveTo>
                  <a:lnTo>
                    <a:pt x="3078" y="224"/>
                  </a:lnTo>
                  <a:lnTo>
                    <a:pt x="3078" y="476"/>
                  </a:lnTo>
                  <a:lnTo>
                    <a:pt x="3189" y="560"/>
                  </a:lnTo>
                  <a:lnTo>
                    <a:pt x="3162" y="728"/>
                  </a:lnTo>
                  <a:lnTo>
                    <a:pt x="3050" y="588"/>
                  </a:lnTo>
                  <a:lnTo>
                    <a:pt x="2882" y="476"/>
                  </a:lnTo>
                  <a:lnTo>
                    <a:pt x="2826" y="420"/>
                  </a:lnTo>
                  <a:lnTo>
                    <a:pt x="2770" y="392"/>
                  </a:lnTo>
                  <a:lnTo>
                    <a:pt x="2714" y="392"/>
                  </a:lnTo>
                  <a:lnTo>
                    <a:pt x="2658" y="448"/>
                  </a:lnTo>
                  <a:lnTo>
                    <a:pt x="2658" y="504"/>
                  </a:lnTo>
                  <a:lnTo>
                    <a:pt x="2658" y="560"/>
                  </a:lnTo>
                  <a:lnTo>
                    <a:pt x="2798" y="728"/>
                  </a:lnTo>
                  <a:lnTo>
                    <a:pt x="2966" y="840"/>
                  </a:lnTo>
                  <a:lnTo>
                    <a:pt x="3106" y="951"/>
                  </a:lnTo>
                  <a:lnTo>
                    <a:pt x="3078" y="1203"/>
                  </a:lnTo>
                  <a:lnTo>
                    <a:pt x="2770" y="1035"/>
                  </a:lnTo>
                  <a:lnTo>
                    <a:pt x="2742" y="868"/>
                  </a:lnTo>
                  <a:lnTo>
                    <a:pt x="2686" y="756"/>
                  </a:lnTo>
                  <a:lnTo>
                    <a:pt x="2630" y="728"/>
                  </a:lnTo>
                  <a:lnTo>
                    <a:pt x="2602" y="728"/>
                  </a:lnTo>
                  <a:lnTo>
                    <a:pt x="2546" y="756"/>
                  </a:lnTo>
                  <a:lnTo>
                    <a:pt x="2518" y="812"/>
                  </a:lnTo>
                  <a:lnTo>
                    <a:pt x="2518" y="896"/>
                  </a:lnTo>
                  <a:lnTo>
                    <a:pt x="2602" y="1035"/>
                  </a:lnTo>
                  <a:lnTo>
                    <a:pt x="2462" y="1119"/>
                  </a:lnTo>
                  <a:lnTo>
                    <a:pt x="2378" y="1175"/>
                  </a:lnTo>
                  <a:lnTo>
                    <a:pt x="2350" y="1231"/>
                  </a:lnTo>
                  <a:lnTo>
                    <a:pt x="2378" y="1259"/>
                  </a:lnTo>
                  <a:lnTo>
                    <a:pt x="2434" y="1287"/>
                  </a:lnTo>
                  <a:lnTo>
                    <a:pt x="2490" y="1287"/>
                  </a:lnTo>
                  <a:lnTo>
                    <a:pt x="2546" y="1259"/>
                  </a:lnTo>
                  <a:lnTo>
                    <a:pt x="2658" y="1203"/>
                  </a:lnTo>
                  <a:lnTo>
                    <a:pt x="2686" y="1175"/>
                  </a:lnTo>
                  <a:lnTo>
                    <a:pt x="3050" y="1427"/>
                  </a:lnTo>
                  <a:lnTo>
                    <a:pt x="2882" y="2406"/>
                  </a:lnTo>
                  <a:lnTo>
                    <a:pt x="2742" y="2462"/>
                  </a:lnTo>
                  <a:lnTo>
                    <a:pt x="2406" y="1763"/>
                  </a:lnTo>
                  <a:lnTo>
                    <a:pt x="2518" y="1623"/>
                  </a:lnTo>
                  <a:lnTo>
                    <a:pt x="2574" y="1567"/>
                  </a:lnTo>
                  <a:lnTo>
                    <a:pt x="2546" y="1483"/>
                  </a:lnTo>
                  <a:lnTo>
                    <a:pt x="2490" y="1483"/>
                  </a:lnTo>
                  <a:lnTo>
                    <a:pt x="2378" y="1539"/>
                  </a:lnTo>
                  <a:lnTo>
                    <a:pt x="2294" y="1651"/>
                  </a:lnTo>
                  <a:lnTo>
                    <a:pt x="2014" y="1651"/>
                  </a:lnTo>
                  <a:lnTo>
                    <a:pt x="1987" y="1679"/>
                  </a:lnTo>
                  <a:lnTo>
                    <a:pt x="1987" y="1707"/>
                  </a:lnTo>
                  <a:lnTo>
                    <a:pt x="1987" y="1735"/>
                  </a:lnTo>
                  <a:lnTo>
                    <a:pt x="2014" y="1763"/>
                  </a:lnTo>
                  <a:lnTo>
                    <a:pt x="2098" y="1791"/>
                  </a:lnTo>
                  <a:lnTo>
                    <a:pt x="2210" y="1819"/>
                  </a:lnTo>
                  <a:lnTo>
                    <a:pt x="2294" y="1819"/>
                  </a:lnTo>
                  <a:lnTo>
                    <a:pt x="2490" y="2546"/>
                  </a:lnTo>
                  <a:lnTo>
                    <a:pt x="2406" y="2574"/>
                  </a:lnTo>
                  <a:lnTo>
                    <a:pt x="1651" y="1987"/>
                  </a:lnTo>
                  <a:lnTo>
                    <a:pt x="1763" y="1539"/>
                  </a:lnTo>
                  <a:lnTo>
                    <a:pt x="1819" y="1539"/>
                  </a:lnTo>
                  <a:lnTo>
                    <a:pt x="1931" y="1511"/>
                  </a:lnTo>
                  <a:lnTo>
                    <a:pt x="1987" y="1483"/>
                  </a:lnTo>
                  <a:lnTo>
                    <a:pt x="2014" y="1455"/>
                  </a:lnTo>
                  <a:lnTo>
                    <a:pt x="2042" y="1399"/>
                  </a:lnTo>
                  <a:lnTo>
                    <a:pt x="2042" y="1343"/>
                  </a:lnTo>
                  <a:lnTo>
                    <a:pt x="1987" y="1315"/>
                  </a:lnTo>
                  <a:lnTo>
                    <a:pt x="1875" y="1343"/>
                  </a:lnTo>
                  <a:lnTo>
                    <a:pt x="1735" y="1371"/>
                  </a:lnTo>
                  <a:lnTo>
                    <a:pt x="1707" y="1231"/>
                  </a:lnTo>
                  <a:lnTo>
                    <a:pt x="1623" y="1147"/>
                  </a:lnTo>
                  <a:lnTo>
                    <a:pt x="1595" y="1119"/>
                  </a:lnTo>
                  <a:lnTo>
                    <a:pt x="1539" y="1147"/>
                  </a:lnTo>
                  <a:lnTo>
                    <a:pt x="1483" y="1175"/>
                  </a:lnTo>
                  <a:lnTo>
                    <a:pt x="1483" y="1231"/>
                  </a:lnTo>
                  <a:lnTo>
                    <a:pt x="1511" y="1343"/>
                  </a:lnTo>
                  <a:lnTo>
                    <a:pt x="1595" y="1483"/>
                  </a:lnTo>
                  <a:lnTo>
                    <a:pt x="1483" y="1819"/>
                  </a:lnTo>
                  <a:lnTo>
                    <a:pt x="1259" y="1679"/>
                  </a:lnTo>
                  <a:lnTo>
                    <a:pt x="1315" y="1483"/>
                  </a:lnTo>
                  <a:lnTo>
                    <a:pt x="1343" y="1287"/>
                  </a:lnTo>
                  <a:lnTo>
                    <a:pt x="1343" y="1091"/>
                  </a:lnTo>
                  <a:lnTo>
                    <a:pt x="1315" y="1035"/>
                  </a:lnTo>
                  <a:lnTo>
                    <a:pt x="1259" y="1007"/>
                  </a:lnTo>
                  <a:lnTo>
                    <a:pt x="1203" y="1007"/>
                  </a:lnTo>
                  <a:lnTo>
                    <a:pt x="1175" y="1035"/>
                  </a:lnTo>
                  <a:lnTo>
                    <a:pt x="1147" y="1091"/>
                  </a:lnTo>
                  <a:lnTo>
                    <a:pt x="1119" y="1175"/>
                  </a:lnTo>
                  <a:lnTo>
                    <a:pt x="1091" y="1343"/>
                  </a:lnTo>
                  <a:lnTo>
                    <a:pt x="1091" y="1539"/>
                  </a:lnTo>
                  <a:lnTo>
                    <a:pt x="951" y="1427"/>
                  </a:lnTo>
                  <a:lnTo>
                    <a:pt x="979" y="1287"/>
                  </a:lnTo>
                  <a:lnTo>
                    <a:pt x="812" y="1119"/>
                  </a:lnTo>
                  <a:lnTo>
                    <a:pt x="476" y="1119"/>
                  </a:lnTo>
                  <a:lnTo>
                    <a:pt x="532" y="1455"/>
                  </a:lnTo>
                  <a:lnTo>
                    <a:pt x="728" y="1595"/>
                  </a:lnTo>
                  <a:lnTo>
                    <a:pt x="867" y="1539"/>
                  </a:lnTo>
                  <a:lnTo>
                    <a:pt x="1007" y="1651"/>
                  </a:lnTo>
                  <a:lnTo>
                    <a:pt x="839" y="1679"/>
                  </a:lnTo>
                  <a:lnTo>
                    <a:pt x="644" y="1763"/>
                  </a:lnTo>
                  <a:lnTo>
                    <a:pt x="560" y="1791"/>
                  </a:lnTo>
                  <a:lnTo>
                    <a:pt x="504" y="1847"/>
                  </a:lnTo>
                  <a:lnTo>
                    <a:pt x="504" y="1875"/>
                  </a:lnTo>
                  <a:lnTo>
                    <a:pt x="504" y="1931"/>
                  </a:lnTo>
                  <a:lnTo>
                    <a:pt x="560" y="1987"/>
                  </a:lnTo>
                  <a:lnTo>
                    <a:pt x="616" y="1987"/>
                  </a:lnTo>
                  <a:lnTo>
                    <a:pt x="812" y="1959"/>
                  </a:lnTo>
                  <a:lnTo>
                    <a:pt x="1007" y="1875"/>
                  </a:lnTo>
                  <a:lnTo>
                    <a:pt x="1175" y="1791"/>
                  </a:lnTo>
                  <a:lnTo>
                    <a:pt x="1371" y="1959"/>
                  </a:lnTo>
                  <a:lnTo>
                    <a:pt x="1063" y="2154"/>
                  </a:lnTo>
                  <a:lnTo>
                    <a:pt x="895" y="2099"/>
                  </a:lnTo>
                  <a:lnTo>
                    <a:pt x="756" y="2099"/>
                  </a:lnTo>
                  <a:lnTo>
                    <a:pt x="728" y="2154"/>
                  </a:lnTo>
                  <a:lnTo>
                    <a:pt x="728" y="2210"/>
                  </a:lnTo>
                  <a:lnTo>
                    <a:pt x="756" y="2238"/>
                  </a:lnTo>
                  <a:lnTo>
                    <a:pt x="839" y="2294"/>
                  </a:lnTo>
                  <a:lnTo>
                    <a:pt x="979" y="2294"/>
                  </a:lnTo>
                  <a:lnTo>
                    <a:pt x="979" y="2434"/>
                  </a:lnTo>
                  <a:lnTo>
                    <a:pt x="1007" y="2546"/>
                  </a:lnTo>
                  <a:lnTo>
                    <a:pt x="1035" y="2602"/>
                  </a:lnTo>
                  <a:lnTo>
                    <a:pt x="1091" y="2574"/>
                  </a:lnTo>
                  <a:lnTo>
                    <a:pt x="1119" y="2546"/>
                  </a:lnTo>
                  <a:lnTo>
                    <a:pt x="1147" y="2518"/>
                  </a:lnTo>
                  <a:lnTo>
                    <a:pt x="1175" y="2462"/>
                  </a:lnTo>
                  <a:lnTo>
                    <a:pt x="1175" y="2350"/>
                  </a:lnTo>
                  <a:lnTo>
                    <a:pt x="1147" y="2294"/>
                  </a:lnTo>
                  <a:lnTo>
                    <a:pt x="1539" y="2099"/>
                  </a:lnTo>
                  <a:lnTo>
                    <a:pt x="2294" y="2714"/>
                  </a:lnTo>
                  <a:lnTo>
                    <a:pt x="2266" y="2826"/>
                  </a:lnTo>
                  <a:lnTo>
                    <a:pt x="1483" y="2742"/>
                  </a:lnTo>
                  <a:lnTo>
                    <a:pt x="1455" y="2574"/>
                  </a:lnTo>
                  <a:lnTo>
                    <a:pt x="1399" y="2518"/>
                  </a:lnTo>
                  <a:lnTo>
                    <a:pt x="1343" y="2490"/>
                  </a:lnTo>
                  <a:lnTo>
                    <a:pt x="1315" y="2518"/>
                  </a:lnTo>
                  <a:lnTo>
                    <a:pt x="1287" y="2546"/>
                  </a:lnTo>
                  <a:lnTo>
                    <a:pt x="1315" y="2658"/>
                  </a:lnTo>
                  <a:lnTo>
                    <a:pt x="1343" y="2798"/>
                  </a:lnTo>
                  <a:lnTo>
                    <a:pt x="1259" y="2910"/>
                  </a:lnTo>
                  <a:lnTo>
                    <a:pt x="1203" y="3022"/>
                  </a:lnTo>
                  <a:lnTo>
                    <a:pt x="1203" y="3050"/>
                  </a:lnTo>
                  <a:lnTo>
                    <a:pt x="1231" y="3078"/>
                  </a:lnTo>
                  <a:lnTo>
                    <a:pt x="1315" y="3078"/>
                  </a:lnTo>
                  <a:lnTo>
                    <a:pt x="1371" y="3022"/>
                  </a:lnTo>
                  <a:lnTo>
                    <a:pt x="1427" y="2938"/>
                  </a:lnTo>
                  <a:lnTo>
                    <a:pt x="1483" y="2882"/>
                  </a:lnTo>
                  <a:lnTo>
                    <a:pt x="2238" y="3078"/>
                  </a:lnTo>
                  <a:lnTo>
                    <a:pt x="2210" y="3218"/>
                  </a:lnTo>
                  <a:lnTo>
                    <a:pt x="1315" y="3553"/>
                  </a:lnTo>
                  <a:lnTo>
                    <a:pt x="1007" y="3274"/>
                  </a:lnTo>
                  <a:lnTo>
                    <a:pt x="1035" y="3218"/>
                  </a:lnTo>
                  <a:lnTo>
                    <a:pt x="1063" y="3106"/>
                  </a:lnTo>
                  <a:lnTo>
                    <a:pt x="1063" y="3050"/>
                  </a:lnTo>
                  <a:lnTo>
                    <a:pt x="1063" y="2994"/>
                  </a:lnTo>
                  <a:lnTo>
                    <a:pt x="1035" y="2966"/>
                  </a:lnTo>
                  <a:lnTo>
                    <a:pt x="979" y="2938"/>
                  </a:lnTo>
                  <a:lnTo>
                    <a:pt x="923" y="2966"/>
                  </a:lnTo>
                  <a:lnTo>
                    <a:pt x="895" y="3078"/>
                  </a:lnTo>
                  <a:lnTo>
                    <a:pt x="839" y="3190"/>
                  </a:lnTo>
                  <a:lnTo>
                    <a:pt x="700" y="3162"/>
                  </a:lnTo>
                  <a:lnTo>
                    <a:pt x="588" y="3190"/>
                  </a:lnTo>
                  <a:lnTo>
                    <a:pt x="560" y="3218"/>
                  </a:lnTo>
                  <a:lnTo>
                    <a:pt x="560" y="3274"/>
                  </a:lnTo>
                  <a:lnTo>
                    <a:pt x="560" y="3329"/>
                  </a:lnTo>
                  <a:lnTo>
                    <a:pt x="588" y="3357"/>
                  </a:lnTo>
                  <a:lnTo>
                    <a:pt x="700" y="3385"/>
                  </a:lnTo>
                  <a:lnTo>
                    <a:pt x="867" y="3385"/>
                  </a:lnTo>
                  <a:lnTo>
                    <a:pt x="1091" y="3637"/>
                  </a:lnTo>
                  <a:lnTo>
                    <a:pt x="867" y="3749"/>
                  </a:lnTo>
                  <a:lnTo>
                    <a:pt x="728" y="3609"/>
                  </a:lnTo>
                  <a:lnTo>
                    <a:pt x="560" y="3469"/>
                  </a:lnTo>
                  <a:lnTo>
                    <a:pt x="392" y="3385"/>
                  </a:lnTo>
                  <a:lnTo>
                    <a:pt x="280" y="3385"/>
                  </a:lnTo>
                  <a:lnTo>
                    <a:pt x="252" y="3441"/>
                  </a:lnTo>
                  <a:lnTo>
                    <a:pt x="252" y="3497"/>
                  </a:lnTo>
                  <a:lnTo>
                    <a:pt x="280" y="3553"/>
                  </a:lnTo>
                  <a:lnTo>
                    <a:pt x="364" y="3609"/>
                  </a:lnTo>
                  <a:lnTo>
                    <a:pt x="504" y="3721"/>
                  </a:lnTo>
                  <a:lnTo>
                    <a:pt x="644" y="3833"/>
                  </a:lnTo>
                  <a:lnTo>
                    <a:pt x="504" y="3889"/>
                  </a:lnTo>
                  <a:lnTo>
                    <a:pt x="392" y="3805"/>
                  </a:lnTo>
                  <a:lnTo>
                    <a:pt x="140" y="3861"/>
                  </a:lnTo>
                  <a:lnTo>
                    <a:pt x="0" y="4169"/>
                  </a:lnTo>
                  <a:lnTo>
                    <a:pt x="308" y="4281"/>
                  </a:lnTo>
                  <a:lnTo>
                    <a:pt x="532" y="4169"/>
                  </a:lnTo>
                  <a:lnTo>
                    <a:pt x="560" y="4029"/>
                  </a:lnTo>
                  <a:lnTo>
                    <a:pt x="700" y="3973"/>
                  </a:lnTo>
                  <a:lnTo>
                    <a:pt x="644" y="4141"/>
                  </a:lnTo>
                  <a:lnTo>
                    <a:pt x="616" y="4309"/>
                  </a:lnTo>
                  <a:lnTo>
                    <a:pt x="616" y="4393"/>
                  </a:lnTo>
                  <a:lnTo>
                    <a:pt x="616" y="4476"/>
                  </a:lnTo>
                  <a:lnTo>
                    <a:pt x="644" y="4504"/>
                  </a:lnTo>
                  <a:lnTo>
                    <a:pt x="700" y="4532"/>
                  </a:lnTo>
                  <a:lnTo>
                    <a:pt x="756" y="4504"/>
                  </a:lnTo>
                  <a:lnTo>
                    <a:pt x="812" y="4449"/>
                  </a:lnTo>
                  <a:lnTo>
                    <a:pt x="867" y="4281"/>
                  </a:lnTo>
                  <a:lnTo>
                    <a:pt x="923" y="4085"/>
                  </a:lnTo>
                  <a:lnTo>
                    <a:pt x="923" y="3889"/>
                  </a:lnTo>
                  <a:lnTo>
                    <a:pt x="1175" y="3805"/>
                  </a:lnTo>
                  <a:lnTo>
                    <a:pt x="1175" y="4169"/>
                  </a:lnTo>
                  <a:lnTo>
                    <a:pt x="1063" y="4281"/>
                  </a:lnTo>
                  <a:lnTo>
                    <a:pt x="979" y="4393"/>
                  </a:lnTo>
                  <a:lnTo>
                    <a:pt x="979" y="4421"/>
                  </a:lnTo>
                  <a:lnTo>
                    <a:pt x="1007" y="4476"/>
                  </a:lnTo>
                  <a:lnTo>
                    <a:pt x="1063" y="4504"/>
                  </a:lnTo>
                  <a:lnTo>
                    <a:pt x="1119" y="4504"/>
                  </a:lnTo>
                  <a:lnTo>
                    <a:pt x="1203" y="4449"/>
                  </a:lnTo>
                  <a:lnTo>
                    <a:pt x="1287" y="4309"/>
                  </a:lnTo>
                  <a:lnTo>
                    <a:pt x="1399" y="4393"/>
                  </a:lnTo>
                  <a:lnTo>
                    <a:pt x="1483" y="4449"/>
                  </a:lnTo>
                  <a:lnTo>
                    <a:pt x="1539" y="4421"/>
                  </a:lnTo>
                  <a:lnTo>
                    <a:pt x="1567" y="4393"/>
                  </a:lnTo>
                  <a:lnTo>
                    <a:pt x="1567" y="4337"/>
                  </a:lnTo>
                  <a:lnTo>
                    <a:pt x="1539" y="4281"/>
                  </a:lnTo>
                  <a:lnTo>
                    <a:pt x="1483" y="4253"/>
                  </a:lnTo>
                  <a:lnTo>
                    <a:pt x="1399" y="4197"/>
                  </a:lnTo>
                  <a:lnTo>
                    <a:pt x="1343" y="4169"/>
                  </a:lnTo>
                  <a:lnTo>
                    <a:pt x="1399" y="3721"/>
                  </a:lnTo>
                  <a:lnTo>
                    <a:pt x="2266" y="3385"/>
                  </a:lnTo>
                  <a:lnTo>
                    <a:pt x="2350" y="3469"/>
                  </a:lnTo>
                  <a:lnTo>
                    <a:pt x="1931" y="4085"/>
                  </a:lnTo>
                  <a:lnTo>
                    <a:pt x="1763" y="4057"/>
                  </a:lnTo>
                  <a:lnTo>
                    <a:pt x="1679" y="4057"/>
                  </a:lnTo>
                  <a:lnTo>
                    <a:pt x="1623" y="4113"/>
                  </a:lnTo>
                  <a:lnTo>
                    <a:pt x="1651" y="4141"/>
                  </a:lnTo>
                  <a:lnTo>
                    <a:pt x="1651" y="4169"/>
                  </a:lnTo>
                  <a:lnTo>
                    <a:pt x="1763" y="4225"/>
                  </a:lnTo>
                  <a:lnTo>
                    <a:pt x="1903" y="4253"/>
                  </a:lnTo>
                  <a:lnTo>
                    <a:pt x="1987" y="4393"/>
                  </a:lnTo>
                  <a:lnTo>
                    <a:pt x="2042" y="4476"/>
                  </a:lnTo>
                  <a:lnTo>
                    <a:pt x="2070" y="4504"/>
                  </a:lnTo>
                  <a:lnTo>
                    <a:pt x="2098" y="4476"/>
                  </a:lnTo>
                  <a:lnTo>
                    <a:pt x="2126" y="4449"/>
                  </a:lnTo>
                  <a:lnTo>
                    <a:pt x="2154" y="4421"/>
                  </a:lnTo>
                  <a:lnTo>
                    <a:pt x="2126" y="4337"/>
                  </a:lnTo>
                  <a:lnTo>
                    <a:pt x="2098" y="4253"/>
                  </a:lnTo>
                  <a:lnTo>
                    <a:pt x="2042" y="4169"/>
                  </a:lnTo>
                  <a:lnTo>
                    <a:pt x="2546" y="3609"/>
                  </a:lnTo>
                  <a:lnTo>
                    <a:pt x="2686" y="3721"/>
                  </a:lnTo>
                  <a:lnTo>
                    <a:pt x="2546" y="4672"/>
                  </a:lnTo>
                  <a:lnTo>
                    <a:pt x="2126" y="4784"/>
                  </a:lnTo>
                  <a:lnTo>
                    <a:pt x="2098" y="4756"/>
                  </a:lnTo>
                  <a:lnTo>
                    <a:pt x="2014" y="4672"/>
                  </a:lnTo>
                  <a:lnTo>
                    <a:pt x="1959" y="4644"/>
                  </a:lnTo>
                  <a:lnTo>
                    <a:pt x="1931" y="4616"/>
                  </a:lnTo>
                  <a:lnTo>
                    <a:pt x="1875" y="4616"/>
                  </a:lnTo>
                  <a:lnTo>
                    <a:pt x="1819" y="4644"/>
                  </a:lnTo>
                  <a:lnTo>
                    <a:pt x="1819" y="4700"/>
                  </a:lnTo>
                  <a:lnTo>
                    <a:pt x="1903" y="4784"/>
                  </a:lnTo>
                  <a:lnTo>
                    <a:pt x="1987" y="4896"/>
                  </a:lnTo>
                  <a:lnTo>
                    <a:pt x="1875" y="5008"/>
                  </a:lnTo>
                  <a:lnTo>
                    <a:pt x="1847" y="5092"/>
                  </a:lnTo>
                  <a:lnTo>
                    <a:pt x="1847" y="5148"/>
                  </a:lnTo>
                  <a:lnTo>
                    <a:pt x="1903" y="5176"/>
                  </a:lnTo>
                  <a:lnTo>
                    <a:pt x="1931" y="5204"/>
                  </a:lnTo>
                  <a:lnTo>
                    <a:pt x="1987" y="5176"/>
                  </a:lnTo>
                  <a:lnTo>
                    <a:pt x="2070" y="5092"/>
                  </a:lnTo>
                  <a:lnTo>
                    <a:pt x="2154" y="4952"/>
                  </a:lnTo>
                  <a:lnTo>
                    <a:pt x="2490" y="4896"/>
                  </a:lnTo>
                  <a:lnTo>
                    <a:pt x="2490" y="4896"/>
                  </a:lnTo>
                  <a:lnTo>
                    <a:pt x="2462" y="5148"/>
                  </a:lnTo>
                  <a:lnTo>
                    <a:pt x="2294" y="5176"/>
                  </a:lnTo>
                  <a:lnTo>
                    <a:pt x="2070" y="5260"/>
                  </a:lnTo>
                  <a:lnTo>
                    <a:pt x="1931" y="5372"/>
                  </a:lnTo>
                  <a:lnTo>
                    <a:pt x="1875" y="5428"/>
                  </a:lnTo>
                  <a:lnTo>
                    <a:pt x="1875" y="5484"/>
                  </a:lnTo>
                  <a:lnTo>
                    <a:pt x="1903" y="5540"/>
                  </a:lnTo>
                  <a:lnTo>
                    <a:pt x="1959" y="5568"/>
                  </a:lnTo>
                  <a:lnTo>
                    <a:pt x="2014" y="5540"/>
                  </a:lnTo>
                  <a:lnTo>
                    <a:pt x="2098" y="5540"/>
                  </a:lnTo>
                  <a:lnTo>
                    <a:pt x="2266" y="5456"/>
                  </a:lnTo>
                  <a:lnTo>
                    <a:pt x="2434" y="5372"/>
                  </a:lnTo>
                  <a:lnTo>
                    <a:pt x="2434" y="5372"/>
                  </a:lnTo>
                  <a:lnTo>
                    <a:pt x="2406" y="5540"/>
                  </a:lnTo>
                  <a:lnTo>
                    <a:pt x="2294" y="5596"/>
                  </a:lnTo>
                  <a:lnTo>
                    <a:pt x="2210" y="5819"/>
                  </a:lnTo>
                  <a:lnTo>
                    <a:pt x="2378" y="6099"/>
                  </a:lnTo>
                  <a:lnTo>
                    <a:pt x="2658" y="5903"/>
                  </a:lnTo>
                  <a:lnTo>
                    <a:pt x="2658" y="5651"/>
                  </a:lnTo>
                  <a:lnTo>
                    <a:pt x="2546" y="5568"/>
                  </a:lnTo>
                  <a:lnTo>
                    <a:pt x="2574" y="5400"/>
                  </a:lnTo>
                  <a:lnTo>
                    <a:pt x="2714" y="5540"/>
                  </a:lnTo>
                  <a:lnTo>
                    <a:pt x="2854" y="5651"/>
                  </a:lnTo>
                  <a:lnTo>
                    <a:pt x="2910" y="5679"/>
                  </a:lnTo>
                  <a:lnTo>
                    <a:pt x="2966" y="5707"/>
                  </a:lnTo>
                  <a:lnTo>
                    <a:pt x="3022" y="5707"/>
                  </a:lnTo>
                  <a:lnTo>
                    <a:pt x="3078" y="5679"/>
                  </a:lnTo>
                  <a:lnTo>
                    <a:pt x="3078" y="5624"/>
                  </a:lnTo>
                  <a:lnTo>
                    <a:pt x="3050" y="5540"/>
                  </a:lnTo>
                  <a:lnTo>
                    <a:pt x="2938" y="5400"/>
                  </a:lnTo>
                  <a:lnTo>
                    <a:pt x="2770" y="5260"/>
                  </a:lnTo>
                  <a:lnTo>
                    <a:pt x="2630" y="5176"/>
                  </a:lnTo>
                  <a:lnTo>
                    <a:pt x="2658" y="4924"/>
                  </a:lnTo>
                  <a:lnTo>
                    <a:pt x="2994" y="5092"/>
                  </a:lnTo>
                  <a:lnTo>
                    <a:pt x="3022" y="5260"/>
                  </a:lnTo>
                  <a:lnTo>
                    <a:pt x="3078" y="5344"/>
                  </a:lnTo>
                  <a:lnTo>
                    <a:pt x="3106" y="5372"/>
                  </a:lnTo>
                  <a:lnTo>
                    <a:pt x="3162" y="5400"/>
                  </a:lnTo>
                  <a:lnTo>
                    <a:pt x="3217" y="5372"/>
                  </a:lnTo>
                  <a:lnTo>
                    <a:pt x="3245" y="5316"/>
                  </a:lnTo>
                  <a:lnTo>
                    <a:pt x="3245" y="5204"/>
                  </a:lnTo>
                  <a:lnTo>
                    <a:pt x="3162" y="5064"/>
                  </a:lnTo>
                  <a:lnTo>
                    <a:pt x="3301" y="5008"/>
                  </a:lnTo>
                  <a:lnTo>
                    <a:pt x="3385" y="4952"/>
                  </a:lnTo>
                  <a:lnTo>
                    <a:pt x="3413" y="4896"/>
                  </a:lnTo>
                  <a:lnTo>
                    <a:pt x="3357" y="4840"/>
                  </a:lnTo>
                  <a:lnTo>
                    <a:pt x="3217" y="4840"/>
                  </a:lnTo>
                  <a:lnTo>
                    <a:pt x="3106" y="4896"/>
                  </a:lnTo>
                  <a:lnTo>
                    <a:pt x="3078" y="4952"/>
                  </a:lnTo>
                  <a:lnTo>
                    <a:pt x="2714" y="4672"/>
                  </a:lnTo>
                  <a:lnTo>
                    <a:pt x="2854" y="3721"/>
                  </a:lnTo>
                  <a:lnTo>
                    <a:pt x="2938" y="3693"/>
                  </a:lnTo>
                  <a:lnTo>
                    <a:pt x="3245" y="4365"/>
                  </a:lnTo>
                  <a:lnTo>
                    <a:pt x="3134" y="4476"/>
                  </a:lnTo>
                  <a:lnTo>
                    <a:pt x="3106" y="4560"/>
                  </a:lnTo>
                  <a:lnTo>
                    <a:pt x="3106" y="4644"/>
                  </a:lnTo>
                  <a:lnTo>
                    <a:pt x="3189" y="4644"/>
                  </a:lnTo>
                  <a:lnTo>
                    <a:pt x="3273" y="4588"/>
                  </a:lnTo>
                  <a:lnTo>
                    <a:pt x="3385" y="4476"/>
                  </a:lnTo>
                  <a:lnTo>
                    <a:pt x="3637" y="4476"/>
                  </a:lnTo>
                  <a:lnTo>
                    <a:pt x="3665" y="4449"/>
                  </a:lnTo>
                  <a:lnTo>
                    <a:pt x="3665" y="4421"/>
                  </a:lnTo>
                  <a:lnTo>
                    <a:pt x="3665" y="4365"/>
                  </a:lnTo>
                  <a:lnTo>
                    <a:pt x="3637" y="4337"/>
                  </a:lnTo>
                  <a:lnTo>
                    <a:pt x="3553" y="4309"/>
                  </a:lnTo>
                  <a:lnTo>
                    <a:pt x="3385" y="4309"/>
                  </a:lnTo>
                  <a:lnTo>
                    <a:pt x="3162" y="3581"/>
                  </a:lnTo>
                  <a:lnTo>
                    <a:pt x="3301" y="3525"/>
                  </a:lnTo>
                  <a:lnTo>
                    <a:pt x="4085" y="4169"/>
                  </a:lnTo>
                  <a:lnTo>
                    <a:pt x="4001" y="4588"/>
                  </a:lnTo>
                  <a:lnTo>
                    <a:pt x="3945" y="4588"/>
                  </a:lnTo>
                  <a:lnTo>
                    <a:pt x="3833" y="4616"/>
                  </a:lnTo>
                  <a:lnTo>
                    <a:pt x="3777" y="4644"/>
                  </a:lnTo>
                  <a:lnTo>
                    <a:pt x="3749" y="4672"/>
                  </a:lnTo>
                  <a:lnTo>
                    <a:pt x="3721" y="4728"/>
                  </a:lnTo>
                  <a:lnTo>
                    <a:pt x="3721" y="4784"/>
                  </a:lnTo>
                  <a:lnTo>
                    <a:pt x="3889" y="4784"/>
                  </a:lnTo>
                  <a:lnTo>
                    <a:pt x="4029" y="4756"/>
                  </a:lnTo>
                  <a:lnTo>
                    <a:pt x="4057" y="4896"/>
                  </a:lnTo>
                  <a:lnTo>
                    <a:pt x="4141" y="4980"/>
                  </a:lnTo>
                  <a:lnTo>
                    <a:pt x="4225" y="4980"/>
                  </a:lnTo>
                  <a:lnTo>
                    <a:pt x="4253" y="4952"/>
                  </a:lnTo>
                  <a:lnTo>
                    <a:pt x="4281" y="4896"/>
                  </a:lnTo>
                  <a:lnTo>
                    <a:pt x="4253" y="4784"/>
                  </a:lnTo>
                  <a:lnTo>
                    <a:pt x="4169" y="4644"/>
                  </a:lnTo>
                  <a:lnTo>
                    <a:pt x="4281" y="4309"/>
                  </a:lnTo>
                  <a:lnTo>
                    <a:pt x="4476" y="4476"/>
                  </a:lnTo>
                  <a:lnTo>
                    <a:pt x="4420" y="4644"/>
                  </a:lnTo>
                  <a:lnTo>
                    <a:pt x="4392" y="4868"/>
                  </a:lnTo>
                  <a:lnTo>
                    <a:pt x="4392" y="5036"/>
                  </a:lnTo>
                  <a:lnTo>
                    <a:pt x="4420" y="5120"/>
                  </a:lnTo>
                  <a:lnTo>
                    <a:pt x="4476" y="5148"/>
                  </a:lnTo>
                  <a:lnTo>
                    <a:pt x="4532" y="5148"/>
                  </a:lnTo>
                  <a:lnTo>
                    <a:pt x="4588" y="5120"/>
                  </a:lnTo>
                  <a:lnTo>
                    <a:pt x="4616" y="5064"/>
                  </a:lnTo>
                  <a:lnTo>
                    <a:pt x="4644" y="4980"/>
                  </a:lnTo>
                  <a:lnTo>
                    <a:pt x="4644" y="4784"/>
                  </a:lnTo>
                  <a:lnTo>
                    <a:pt x="4644" y="4616"/>
                  </a:lnTo>
                  <a:lnTo>
                    <a:pt x="4784" y="4700"/>
                  </a:lnTo>
                  <a:lnTo>
                    <a:pt x="4784" y="4840"/>
                  </a:lnTo>
                  <a:lnTo>
                    <a:pt x="4924" y="5036"/>
                  </a:lnTo>
                  <a:lnTo>
                    <a:pt x="5288" y="5008"/>
                  </a:lnTo>
                  <a:lnTo>
                    <a:pt x="5232" y="4672"/>
                  </a:lnTo>
                  <a:lnTo>
                    <a:pt x="5008" y="4560"/>
                  </a:lnTo>
                  <a:lnTo>
                    <a:pt x="4896" y="4588"/>
                  </a:lnTo>
                  <a:lnTo>
                    <a:pt x="4756" y="4476"/>
                  </a:lnTo>
                  <a:lnTo>
                    <a:pt x="4924" y="4449"/>
                  </a:lnTo>
                  <a:lnTo>
                    <a:pt x="5092" y="4393"/>
                  </a:lnTo>
                  <a:lnTo>
                    <a:pt x="5176" y="4365"/>
                  </a:lnTo>
                  <a:lnTo>
                    <a:pt x="5232" y="4309"/>
                  </a:lnTo>
                  <a:lnTo>
                    <a:pt x="5260" y="4253"/>
                  </a:lnTo>
                  <a:lnTo>
                    <a:pt x="5232" y="4197"/>
                  </a:lnTo>
                  <a:lnTo>
                    <a:pt x="5204" y="4169"/>
                  </a:lnTo>
                  <a:lnTo>
                    <a:pt x="5120" y="4141"/>
                  </a:lnTo>
                  <a:lnTo>
                    <a:pt x="4952" y="4169"/>
                  </a:lnTo>
                  <a:lnTo>
                    <a:pt x="4756" y="4253"/>
                  </a:lnTo>
                  <a:lnTo>
                    <a:pt x="4588" y="4337"/>
                  </a:lnTo>
                  <a:lnTo>
                    <a:pt x="4392" y="4169"/>
                  </a:lnTo>
                  <a:lnTo>
                    <a:pt x="4700" y="3973"/>
                  </a:lnTo>
                  <a:lnTo>
                    <a:pt x="4840" y="4029"/>
                  </a:lnTo>
                  <a:lnTo>
                    <a:pt x="5008" y="4029"/>
                  </a:lnTo>
                  <a:lnTo>
                    <a:pt x="5036" y="3973"/>
                  </a:lnTo>
                  <a:lnTo>
                    <a:pt x="5036" y="3917"/>
                  </a:lnTo>
                  <a:lnTo>
                    <a:pt x="5008" y="3889"/>
                  </a:lnTo>
                  <a:lnTo>
                    <a:pt x="4924" y="3833"/>
                  </a:lnTo>
                  <a:lnTo>
                    <a:pt x="4784" y="3805"/>
                  </a:lnTo>
                  <a:lnTo>
                    <a:pt x="4784" y="3665"/>
                  </a:lnTo>
                  <a:lnTo>
                    <a:pt x="4756" y="3581"/>
                  </a:lnTo>
                  <a:lnTo>
                    <a:pt x="4728" y="3525"/>
                  </a:lnTo>
                  <a:lnTo>
                    <a:pt x="4672" y="3525"/>
                  </a:lnTo>
                  <a:lnTo>
                    <a:pt x="4644" y="3553"/>
                  </a:lnTo>
                  <a:lnTo>
                    <a:pt x="4616" y="3609"/>
                  </a:lnTo>
                  <a:lnTo>
                    <a:pt x="4588" y="3665"/>
                  </a:lnTo>
                  <a:lnTo>
                    <a:pt x="4588" y="3777"/>
                  </a:lnTo>
                  <a:lnTo>
                    <a:pt x="4616" y="3833"/>
                  </a:lnTo>
                  <a:lnTo>
                    <a:pt x="4197" y="4029"/>
                  </a:lnTo>
                  <a:lnTo>
                    <a:pt x="3413" y="3385"/>
                  </a:lnTo>
                  <a:lnTo>
                    <a:pt x="3413" y="3301"/>
                  </a:lnTo>
                  <a:lnTo>
                    <a:pt x="4169" y="3385"/>
                  </a:lnTo>
                  <a:lnTo>
                    <a:pt x="4197" y="3553"/>
                  </a:lnTo>
                  <a:lnTo>
                    <a:pt x="4253" y="3609"/>
                  </a:lnTo>
                  <a:lnTo>
                    <a:pt x="4337" y="3637"/>
                  </a:lnTo>
                  <a:lnTo>
                    <a:pt x="4364" y="3609"/>
                  </a:lnTo>
                  <a:lnTo>
                    <a:pt x="4364" y="3581"/>
                  </a:lnTo>
                  <a:lnTo>
                    <a:pt x="4364" y="3469"/>
                  </a:lnTo>
                  <a:lnTo>
                    <a:pt x="4309" y="3329"/>
                  </a:lnTo>
                  <a:lnTo>
                    <a:pt x="4392" y="3190"/>
                  </a:lnTo>
                  <a:lnTo>
                    <a:pt x="4448" y="3106"/>
                  </a:lnTo>
                  <a:lnTo>
                    <a:pt x="4448" y="3050"/>
                  </a:lnTo>
                  <a:lnTo>
                    <a:pt x="4420" y="3050"/>
                  </a:lnTo>
                  <a:lnTo>
                    <a:pt x="4392" y="3022"/>
                  </a:lnTo>
                  <a:lnTo>
                    <a:pt x="4364" y="3022"/>
                  </a:lnTo>
                  <a:lnTo>
                    <a:pt x="4281" y="3078"/>
                  </a:lnTo>
                  <a:lnTo>
                    <a:pt x="4225" y="3162"/>
                  </a:lnTo>
                  <a:lnTo>
                    <a:pt x="4169" y="3246"/>
                  </a:lnTo>
                  <a:lnTo>
                    <a:pt x="3469" y="3050"/>
                  </a:lnTo>
                  <a:lnTo>
                    <a:pt x="3469" y="2910"/>
                  </a:lnTo>
                  <a:lnTo>
                    <a:pt x="4420" y="2546"/>
                  </a:lnTo>
                  <a:lnTo>
                    <a:pt x="4756" y="2854"/>
                  </a:lnTo>
                  <a:lnTo>
                    <a:pt x="4728" y="2910"/>
                  </a:lnTo>
                  <a:lnTo>
                    <a:pt x="4700" y="2994"/>
                  </a:lnTo>
                  <a:lnTo>
                    <a:pt x="4700" y="3078"/>
                  </a:lnTo>
                  <a:lnTo>
                    <a:pt x="4700" y="3106"/>
                  </a:lnTo>
                  <a:lnTo>
                    <a:pt x="4728" y="3162"/>
                  </a:lnTo>
                  <a:lnTo>
                    <a:pt x="4784" y="3190"/>
                  </a:lnTo>
                  <a:lnTo>
                    <a:pt x="4840" y="3134"/>
                  </a:lnTo>
                  <a:lnTo>
                    <a:pt x="4868" y="3050"/>
                  </a:lnTo>
                  <a:lnTo>
                    <a:pt x="4924" y="2910"/>
                  </a:lnTo>
                  <a:lnTo>
                    <a:pt x="5064" y="2966"/>
                  </a:lnTo>
                  <a:lnTo>
                    <a:pt x="5176" y="2938"/>
                  </a:lnTo>
                  <a:lnTo>
                    <a:pt x="5204" y="2910"/>
                  </a:lnTo>
                  <a:lnTo>
                    <a:pt x="5204" y="2854"/>
                  </a:lnTo>
                  <a:lnTo>
                    <a:pt x="5204" y="2798"/>
                  </a:lnTo>
                  <a:lnTo>
                    <a:pt x="5176" y="2770"/>
                  </a:lnTo>
                  <a:lnTo>
                    <a:pt x="5064" y="2742"/>
                  </a:lnTo>
                  <a:lnTo>
                    <a:pt x="4896" y="2742"/>
                  </a:lnTo>
                  <a:lnTo>
                    <a:pt x="4644" y="2462"/>
                  </a:lnTo>
                  <a:lnTo>
                    <a:pt x="4896" y="2350"/>
                  </a:lnTo>
                  <a:lnTo>
                    <a:pt x="5008" y="2490"/>
                  </a:lnTo>
                  <a:lnTo>
                    <a:pt x="5176" y="2630"/>
                  </a:lnTo>
                  <a:lnTo>
                    <a:pt x="5344" y="2714"/>
                  </a:lnTo>
                  <a:lnTo>
                    <a:pt x="5428" y="2714"/>
                  </a:lnTo>
                  <a:lnTo>
                    <a:pt x="5484" y="2686"/>
                  </a:lnTo>
                  <a:lnTo>
                    <a:pt x="5512" y="2658"/>
                  </a:lnTo>
                  <a:lnTo>
                    <a:pt x="5484" y="2602"/>
                  </a:lnTo>
                  <a:lnTo>
                    <a:pt x="5456" y="2546"/>
                  </a:lnTo>
                  <a:lnTo>
                    <a:pt x="5400" y="2462"/>
                  </a:lnTo>
                  <a:lnTo>
                    <a:pt x="5260" y="2350"/>
                  </a:lnTo>
                  <a:lnTo>
                    <a:pt x="5092" y="2266"/>
                  </a:lnTo>
                  <a:lnTo>
                    <a:pt x="5260" y="2210"/>
                  </a:lnTo>
                  <a:lnTo>
                    <a:pt x="5372" y="2294"/>
                  </a:lnTo>
                  <a:lnTo>
                    <a:pt x="5595" y="2238"/>
                  </a:lnTo>
                  <a:lnTo>
                    <a:pt x="5763" y="1931"/>
                  </a:lnTo>
                  <a:lnTo>
                    <a:pt x="5428" y="1819"/>
                  </a:lnTo>
                  <a:lnTo>
                    <a:pt x="5232" y="1931"/>
                  </a:lnTo>
                  <a:lnTo>
                    <a:pt x="5204" y="2071"/>
                  </a:lnTo>
                  <a:lnTo>
                    <a:pt x="5036" y="2126"/>
                  </a:lnTo>
                  <a:lnTo>
                    <a:pt x="5036" y="2126"/>
                  </a:lnTo>
                  <a:lnTo>
                    <a:pt x="5092" y="1959"/>
                  </a:lnTo>
                  <a:lnTo>
                    <a:pt x="5120" y="1791"/>
                  </a:lnTo>
                  <a:lnTo>
                    <a:pt x="5148" y="1707"/>
                  </a:lnTo>
                  <a:lnTo>
                    <a:pt x="5120" y="1623"/>
                  </a:lnTo>
                  <a:lnTo>
                    <a:pt x="5092" y="1567"/>
                  </a:lnTo>
                  <a:lnTo>
                    <a:pt x="4980" y="1567"/>
                  </a:lnTo>
                  <a:lnTo>
                    <a:pt x="4924" y="1623"/>
                  </a:lnTo>
                  <a:lnTo>
                    <a:pt x="4868" y="1819"/>
                  </a:lnTo>
                  <a:lnTo>
                    <a:pt x="4840" y="2015"/>
                  </a:lnTo>
                  <a:lnTo>
                    <a:pt x="4812" y="2210"/>
                  </a:lnTo>
                  <a:lnTo>
                    <a:pt x="4588" y="2294"/>
                  </a:lnTo>
                  <a:lnTo>
                    <a:pt x="4588" y="1959"/>
                  </a:lnTo>
                  <a:lnTo>
                    <a:pt x="4700" y="1847"/>
                  </a:lnTo>
                  <a:lnTo>
                    <a:pt x="4756" y="1735"/>
                  </a:lnTo>
                  <a:lnTo>
                    <a:pt x="4784" y="1679"/>
                  </a:lnTo>
                  <a:lnTo>
                    <a:pt x="4756" y="1651"/>
                  </a:lnTo>
                  <a:lnTo>
                    <a:pt x="4700" y="1623"/>
                  </a:lnTo>
                  <a:lnTo>
                    <a:pt x="4644" y="1623"/>
                  </a:lnTo>
                  <a:lnTo>
                    <a:pt x="4560" y="1679"/>
                  </a:lnTo>
                  <a:lnTo>
                    <a:pt x="4476" y="1791"/>
                  </a:lnTo>
                  <a:lnTo>
                    <a:pt x="4364" y="1735"/>
                  </a:lnTo>
                  <a:lnTo>
                    <a:pt x="4281" y="1679"/>
                  </a:lnTo>
                  <a:lnTo>
                    <a:pt x="4225" y="1679"/>
                  </a:lnTo>
                  <a:lnTo>
                    <a:pt x="4197" y="1735"/>
                  </a:lnTo>
                  <a:lnTo>
                    <a:pt x="4197" y="1791"/>
                  </a:lnTo>
                  <a:lnTo>
                    <a:pt x="4225" y="1847"/>
                  </a:lnTo>
                  <a:lnTo>
                    <a:pt x="4281" y="1875"/>
                  </a:lnTo>
                  <a:lnTo>
                    <a:pt x="4364" y="1931"/>
                  </a:lnTo>
                  <a:lnTo>
                    <a:pt x="4420" y="1959"/>
                  </a:lnTo>
                  <a:lnTo>
                    <a:pt x="4364" y="2378"/>
                  </a:lnTo>
                  <a:lnTo>
                    <a:pt x="3413" y="2742"/>
                  </a:lnTo>
                  <a:lnTo>
                    <a:pt x="3301" y="2658"/>
                  </a:lnTo>
                  <a:lnTo>
                    <a:pt x="3721" y="2015"/>
                  </a:lnTo>
                  <a:lnTo>
                    <a:pt x="3889" y="2071"/>
                  </a:lnTo>
                  <a:lnTo>
                    <a:pt x="3973" y="2043"/>
                  </a:lnTo>
                  <a:lnTo>
                    <a:pt x="4029" y="1987"/>
                  </a:lnTo>
                  <a:lnTo>
                    <a:pt x="4029" y="1959"/>
                  </a:lnTo>
                  <a:lnTo>
                    <a:pt x="4001" y="1931"/>
                  </a:lnTo>
                  <a:lnTo>
                    <a:pt x="3889" y="1903"/>
                  </a:lnTo>
                  <a:lnTo>
                    <a:pt x="3749" y="1875"/>
                  </a:lnTo>
                  <a:lnTo>
                    <a:pt x="3693" y="1735"/>
                  </a:lnTo>
                  <a:lnTo>
                    <a:pt x="3609" y="1651"/>
                  </a:lnTo>
                  <a:lnTo>
                    <a:pt x="3581" y="1623"/>
                  </a:lnTo>
                  <a:lnTo>
                    <a:pt x="3553" y="1623"/>
                  </a:lnTo>
                  <a:lnTo>
                    <a:pt x="3525" y="1651"/>
                  </a:lnTo>
                  <a:lnTo>
                    <a:pt x="3525" y="1707"/>
                  </a:lnTo>
                  <a:lnTo>
                    <a:pt x="3525" y="1791"/>
                  </a:lnTo>
                  <a:lnTo>
                    <a:pt x="3581" y="1875"/>
                  </a:lnTo>
                  <a:lnTo>
                    <a:pt x="3609" y="1959"/>
                  </a:lnTo>
                  <a:lnTo>
                    <a:pt x="3106" y="2490"/>
                  </a:lnTo>
                  <a:lnTo>
                    <a:pt x="3050" y="2462"/>
                  </a:lnTo>
                  <a:lnTo>
                    <a:pt x="3217" y="1455"/>
                  </a:lnTo>
                  <a:lnTo>
                    <a:pt x="3637" y="1343"/>
                  </a:lnTo>
                  <a:lnTo>
                    <a:pt x="3665" y="1371"/>
                  </a:lnTo>
                  <a:lnTo>
                    <a:pt x="3749" y="1455"/>
                  </a:lnTo>
                  <a:lnTo>
                    <a:pt x="3805" y="1483"/>
                  </a:lnTo>
                  <a:lnTo>
                    <a:pt x="3833" y="1511"/>
                  </a:lnTo>
                  <a:lnTo>
                    <a:pt x="3889" y="1511"/>
                  </a:lnTo>
                  <a:lnTo>
                    <a:pt x="3945" y="1455"/>
                  </a:lnTo>
                  <a:lnTo>
                    <a:pt x="3917" y="1399"/>
                  </a:lnTo>
                  <a:lnTo>
                    <a:pt x="3861" y="1343"/>
                  </a:lnTo>
                  <a:lnTo>
                    <a:pt x="3777" y="1231"/>
                  </a:lnTo>
                  <a:lnTo>
                    <a:pt x="3889" y="1119"/>
                  </a:lnTo>
                  <a:lnTo>
                    <a:pt x="3917" y="1007"/>
                  </a:lnTo>
                  <a:lnTo>
                    <a:pt x="3917" y="979"/>
                  </a:lnTo>
                  <a:lnTo>
                    <a:pt x="3861" y="924"/>
                  </a:lnTo>
                  <a:lnTo>
                    <a:pt x="3777" y="924"/>
                  </a:lnTo>
                  <a:lnTo>
                    <a:pt x="3693" y="1007"/>
                  </a:lnTo>
                  <a:lnTo>
                    <a:pt x="3609" y="1147"/>
                  </a:lnTo>
                  <a:lnTo>
                    <a:pt x="3245" y="1231"/>
                  </a:lnTo>
                  <a:lnTo>
                    <a:pt x="3273" y="979"/>
                  </a:lnTo>
                  <a:lnTo>
                    <a:pt x="3469" y="924"/>
                  </a:lnTo>
                  <a:lnTo>
                    <a:pt x="3665" y="840"/>
                  </a:lnTo>
                  <a:lnTo>
                    <a:pt x="3805" y="756"/>
                  </a:lnTo>
                  <a:lnTo>
                    <a:pt x="3861" y="700"/>
                  </a:lnTo>
                  <a:lnTo>
                    <a:pt x="3861" y="616"/>
                  </a:lnTo>
                  <a:lnTo>
                    <a:pt x="3833" y="588"/>
                  </a:lnTo>
                  <a:lnTo>
                    <a:pt x="3777" y="560"/>
                  </a:lnTo>
                  <a:lnTo>
                    <a:pt x="3721" y="560"/>
                  </a:lnTo>
                  <a:lnTo>
                    <a:pt x="3637" y="588"/>
                  </a:lnTo>
                  <a:lnTo>
                    <a:pt x="3469" y="644"/>
                  </a:lnTo>
                  <a:lnTo>
                    <a:pt x="3301" y="728"/>
                  </a:lnTo>
                  <a:lnTo>
                    <a:pt x="3329" y="588"/>
                  </a:lnTo>
                  <a:lnTo>
                    <a:pt x="3469" y="532"/>
                  </a:lnTo>
                  <a:lnTo>
                    <a:pt x="3525" y="308"/>
                  </a:lnTo>
                  <a:lnTo>
                    <a:pt x="33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11981" y="2600283"/>
              <a:ext cx="307226" cy="285778"/>
            </a:xfrm>
            <a:custGeom>
              <a:avLst/>
              <a:gdLst/>
              <a:ahLst/>
              <a:cxnLst/>
              <a:rect l="l" t="t" r="r" b="b"/>
              <a:pathLst>
                <a:path w="4813" h="4477" extrusionOk="0">
                  <a:moveTo>
                    <a:pt x="2238" y="1903"/>
                  </a:moveTo>
                  <a:lnTo>
                    <a:pt x="2378" y="1931"/>
                  </a:lnTo>
                  <a:lnTo>
                    <a:pt x="2294" y="2071"/>
                  </a:lnTo>
                  <a:lnTo>
                    <a:pt x="2126" y="2043"/>
                  </a:lnTo>
                  <a:lnTo>
                    <a:pt x="2238" y="1903"/>
                  </a:lnTo>
                  <a:close/>
                  <a:moveTo>
                    <a:pt x="2434" y="1931"/>
                  </a:moveTo>
                  <a:lnTo>
                    <a:pt x="2602" y="1959"/>
                  </a:lnTo>
                  <a:lnTo>
                    <a:pt x="2658" y="2099"/>
                  </a:lnTo>
                  <a:lnTo>
                    <a:pt x="2490" y="2099"/>
                  </a:lnTo>
                  <a:lnTo>
                    <a:pt x="2434" y="1931"/>
                  </a:lnTo>
                  <a:close/>
                  <a:moveTo>
                    <a:pt x="2098" y="2099"/>
                  </a:moveTo>
                  <a:lnTo>
                    <a:pt x="2182" y="2238"/>
                  </a:lnTo>
                  <a:lnTo>
                    <a:pt x="2070" y="2350"/>
                  </a:lnTo>
                  <a:lnTo>
                    <a:pt x="2014" y="2210"/>
                  </a:lnTo>
                  <a:lnTo>
                    <a:pt x="2098" y="2099"/>
                  </a:lnTo>
                  <a:close/>
                  <a:moveTo>
                    <a:pt x="2686" y="2155"/>
                  </a:moveTo>
                  <a:lnTo>
                    <a:pt x="2742" y="2294"/>
                  </a:lnTo>
                  <a:lnTo>
                    <a:pt x="2658" y="2434"/>
                  </a:lnTo>
                  <a:lnTo>
                    <a:pt x="2546" y="2294"/>
                  </a:lnTo>
                  <a:lnTo>
                    <a:pt x="2686" y="2155"/>
                  </a:lnTo>
                  <a:close/>
                  <a:moveTo>
                    <a:pt x="2238" y="2406"/>
                  </a:moveTo>
                  <a:lnTo>
                    <a:pt x="2294" y="2574"/>
                  </a:lnTo>
                  <a:lnTo>
                    <a:pt x="2154" y="2546"/>
                  </a:lnTo>
                  <a:lnTo>
                    <a:pt x="2098" y="2406"/>
                  </a:lnTo>
                  <a:close/>
                  <a:moveTo>
                    <a:pt x="2434" y="2434"/>
                  </a:moveTo>
                  <a:lnTo>
                    <a:pt x="2630" y="2490"/>
                  </a:lnTo>
                  <a:lnTo>
                    <a:pt x="2518" y="2602"/>
                  </a:lnTo>
                  <a:lnTo>
                    <a:pt x="2350" y="2574"/>
                  </a:lnTo>
                  <a:lnTo>
                    <a:pt x="2434" y="2434"/>
                  </a:lnTo>
                  <a:close/>
                  <a:moveTo>
                    <a:pt x="1455" y="0"/>
                  </a:moveTo>
                  <a:lnTo>
                    <a:pt x="1371" y="252"/>
                  </a:lnTo>
                  <a:lnTo>
                    <a:pt x="1455" y="420"/>
                  </a:lnTo>
                  <a:lnTo>
                    <a:pt x="1567" y="448"/>
                  </a:lnTo>
                  <a:lnTo>
                    <a:pt x="1623" y="560"/>
                  </a:lnTo>
                  <a:lnTo>
                    <a:pt x="1623" y="560"/>
                  </a:lnTo>
                  <a:lnTo>
                    <a:pt x="1483" y="532"/>
                  </a:lnTo>
                  <a:lnTo>
                    <a:pt x="1343" y="504"/>
                  </a:lnTo>
                  <a:lnTo>
                    <a:pt x="1231" y="504"/>
                  </a:lnTo>
                  <a:lnTo>
                    <a:pt x="1175" y="532"/>
                  </a:lnTo>
                  <a:lnTo>
                    <a:pt x="1175" y="560"/>
                  </a:lnTo>
                  <a:lnTo>
                    <a:pt x="1175" y="616"/>
                  </a:lnTo>
                  <a:lnTo>
                    <a:pt x="1231" y="644"/>
                  </a:lnTo>
                  <a:lnTo>
                    <a:pt x="1371" y="700"/>
                  </a:lnTo>
                  <a:lnTo>
                    <a:pt x="1539" y="728"/>
                  </a:lnTo>
                  <a:lnTo>
                    <a:pt x="1679" y="728"/>
                  </a:lnTo>
                  <a:lnTo>
                    <a:pt x="1763" y="896"/>
                  </a:lnTo>
                  <a:lnTo>
                    <a:pt x="1483" y="924"/>
                  </a:lnTo>
                  <a:lnTo>
                    <a:pt x="1399" y="840"/>
                  </a:lnTo>
                  <a:lnTo>
                    <a:pt x="1315" y="784"/>
                  </a:lnTo>
                  <a:lnTo>
                    <a:pt x="1259" y="784"/>
                  </a:lnTo>
                  <a:lnTo>
                    <a:pt x="1231" y="840"/>
                  </a:lnTo>
                  <a:lnTo>
                    <a:pt x="1231" y="868"/>
                  </a:lnTo>
                  <a:lnTo>
                    <a:pt x="1287" y="952"/>
                  </a:lnTo>
                  <a:lnTo>
                    <a:pt x="1371" y="1007"/>
                  </a:lnTo>
                  <a:lnTo>
                    <a:pt x="1315" y="1091"/>
                  </a:lnTo>
                  <a:lnTo>
                    <a:pt x="1287" y="1175"/>
                  </a:lnTo>
                  <a:lnTo>
                    <a:pt x="1287" y="1231"/>
                  </a:lnTo>
                  <a:lnTo>
                    <a:pt x="1371" y="1231"/>
                  </a:lnTo>
                  <a:lnTo>
                    <a:pt x="1427" y="1175"/>
                  </a:lnTo>
                  <a:lnTo>
                    <a:pt x="1511" y="1063"/>
                  </a:lnTo>
                  <a:lnTo>
                    <a:pt x="1847" y="1091"/>
                  </a:lnTo>
                  <a:lnTo>
                    <a:pt x="2126" y="1791"/>
                  </a:lnTo>
                  <a:lnTo>
                    <a:pt x="2042" y="1903"/>
                  </a:lnTo>
                  <a:lnTo>
                    <a:pt x="1539" y="1567"/>
                  </a:lnTo>
                  <a:lnTo>
                    <a:pt x="1567" y="1427"/>
                  </a:lnTo>
                  <a:lnTo>
                    <a:pt x="1567" y="1371"/>
                  </a:lnTo>
                  <a:lnTo>
                    <a:pt x="1539" y="1315"/>
                  </a:lnTo>
                  <a:lnTo>
                    <a:pt x="1511" y="1315"/>
                  </a:lnTo>
                  <a:lnTo>
                    <a:pt x="1483" y="1343"/>
                  </a:lnTo>
                  <a:lnTo>
                    <a:pt x="1455" y="1427"/>
                  </a:lnTo>
                  <a:lnTo>
                    <a:pt x="1427" y="1539"/>
                  </a:lnTo>
                  <a:lnTo>
                    <a:pt x="1315" y="1595"/>
                  </a:lnTo>
                  <a:lnTo>
                    <a:pt x="1259" y="1651"/>
                  </a:lnTo>
                  <a:lnTo>
                    <a:pt x="1231" y="1679"/>
                  </a:lnTo>
                  <a:lnTo>
                    <a:pt x="1231" y="1707"/>
                  </a:lnTo>
                  <a:lnTo>
                    <a:pt x="1287" y="1735"/>
                  </a:lnTo>
                  <a:lnTo>
                    <a:pt x="1371" y="1707"/>
                  </a:lnTo>
                  <a:lnTo>
                    <a:pt x="1483" y="1651"/>
                  </a:lnTo>
                  <a:lnTo>
                    <a:pt x="1930" y="2043"/>
                  </a:lnTo>
                  <a:lnTo>
                    <a:pt x="1902" y="2099"/>
                  </a:lnTo>
                  <a:lnTo>
                    <a:pt x="1147" y="2015"/>
                  </a:lnTo>
                  <a:lnTo>
                    <a:pt x="1035" y="1679"/>
                  </a:lnTo>
                  <a:lnTo>
                    <a:pt x="1119" y="1595"/>
                  </a:lnTo>
                  <a:lnTo>
                    <a:pt x="1147" y="1511"/>
                  </a:lnTo>
                  <a:lnTo>
                    <a:pt x="1147" y="1483"/>
                  </a:lnTo>
                  <a:lnTo>
                    <a:pt x="1119" y="1427"/>
                  </a:lnTo>
                  <a:lnTo>
                    <a:pt x="1091" y="1455"/>
                  </a:lnTo>
                  <a:lnTo>
                    <a:pt x="1007" y="1483"/>
                  </a:lnTo>
                  <a:lnTo>
                    <a:pt x="951" y="1567"/>
                  </a:lnTo>
                  <a:lnTo>
                    <a:pt x="839" y="1483"/>
                  </a:lnTo>
                  <a:lnTo>
                    <a:pt x="783" y="1455"/>
                  </a:lnTo>
                  <a:lnTo>
                    <a:pt x="727" y="1483"/>
                  </a:lnTo>
                  <a:lnTo>
                    <a:pt x="700" y="1511"/>
                  </a:lnTo>
                  <a:lnTo>
                    <a:pt x="700" y="1539"/>
                  </a:lnTo>
                  <a:lnTo>
                    <a:pt x="700" y="1595"/>
                  </a:lnTo>
                  <a:lnTo>
                    <a:pt x="783" y="1651"/>
                  </a:lnTo>
                  <a:lnTo>
                    <a:pt x="895" y="1707"/>
                  </a:lnTo>
                  <a:lnTo>
                    <a:pt x="951" y="1987"/>
                  </a:lnTo>
                  <a:lnTo>
                    <a:pt x="755" y="1959"/>
                  </a:lnTo>
                  <a:lnTo>
                    <a:pt x="700" y="1819"/>
                  </a:lnTo>
                  <a:lnTo>
                    <a:pt x="644" y="1679"/>
                  </a:lnTo>
                  <a:lnTo>
                    <a:pt x="560" y="1567"/>
                  </a:lnTo>
                  <a:lnTo>
                    <a:pt x="504" y="1511"/>
                  </a:lnTo>
                  <a:lnTo>
                    <a:pt x="476" y="1511"/>
                  </a:lnTo>
                  <a:lnTo>
                    <a:pt x="420" y="1539"/>
                  </a:lnTo>
                  <a:lnTo>
                    <a:pt x="420" y="1595"/>
                  </a:lnTo>
                  <a:lnTo>
                    <a:pt x="448" y="1707"/>
                  </a:lnTo>
                  <a:lnTo>
                    <a:pt x="504" y="1819"/>
                  </a:lnTo>
                  <a:lnTo>
                    <a:pt x="560" y="1959"/>
                  </a:lnTo>
                  <a:lnTo>
                    <a:pt x="448" y="1931"/>
                  </a:lnTo>
                  <a:lnTo>
                    <a:pt x="392" y="1847"/>
                  </a:lnTo>
                  <a:lnTo>
                    <a:pt x="224" y="1791"/>
                  </a:lnTo>
                  <a:lnTo>
                    <a:pt x="0" y="1931"/>
                  </a:lnTo>
                  <a:lnTo>
                    <a:pt x="168" y="2155"/>
                  </a:lnTo>
                  <a:lnTo>
                    <a:pt x="364" y="2127"/>
                  </a:lnTo>
                  <a:lnTo>
                    <a:pt x="420" y="2043"/>
                  </a:lnTo>
                  <a:lnTo>
                    <a:pt x="560" y="2071"/>
                  </a:lnTo>
                  <a:lnTo>
                    <a:pt x="448" y="2155"/>
                  </a:lnTo>
                  <a:lnTo>
                    <a:pt x="364" y="2294"/>
                  </a:lnTo>
                  <a:lnTo>
                    <a:pt x="308" y="2378"/>
                  </a:lnTo>
                  <a:lnTo>
                    <a:pt x="308" y="2434"/>
                  </a:lnTo>
                  <a:lnTo>
                    <a:pt x="336" y="2462"/>
                  </a:lnTo>
                  <a:lnTo>
                    <a:pt x="392" y="2490"/>
                  </a:lnTo>
                  <a:lnTo>
                    <a:pt x="448" y="2462"/>
                  </a:lnTo>
                  <a:lnTo>
                    <a:pt x="560" y="2350"/>
                  </a:lnTo>
                  <a:lnTo>
                    <a:pt x="672" y="2210"/>
                  </a:lnTo>
                  <a:lnTo>
                    <a:pt x="727" y="2099"/>
                  </a:lnTo>
                  <a:lnTo>
                    <a:pt x="923" y="2127"/>
                  </a:lnTo>
                  <a:lnTo>
                    <a:pt x="811" y="2378"/>
                  </a:lnTo>
                  <a:lnTo>
                    <a:pt x="672" y="2406"/>
                  </a:lnTo>
                  <a:lnTo>
                    <a:pt x="588" y="2434"/>
                  </a:lnTo>
                  <a:lnTo>
                    <a:pt x="588" y="2490"/>
                  </a:lnTo>
                  <a:lnTo>
                    <a:pt x="588" y="2518"/>
                  </a:lnTo>
                  <a:lnTo>
                    <a:pt x="588" y="2546"/>
                  </a:lnTo>
                  <a:lnTo>
                    <a:pt x="644" y="2574"/>
                  </a:lnTo>
                  <a:lnTo>
                    <a:pt x="727" y="2574"/>
                  </a:lnTo>
                  <a:lnTo>
                    <a:pt x="811" y="2518"/>
                  </a:lnTo>
                  <a:lnTo>
                    <a:pt x="867" y="2602"/>
                  </a:lnTo>
                  <a:lnTo>
                    <a:pt x="923" y="2658"/>
                  </a:lnTo>
                  <a:lnTo>
                    <a:pt x="951" y="2686"/>
                  </a:lnTo>
                  <a:lnTo>
                    <a:pt x="1007" y="2658"/>
                  </a:lnTo>
                  <a:lnTo>
                    <a:pt x="1007" y="2630"/>
                  </a:lnTo>
                  <a:lnTo>
                    <a:pt x="1007" y="2546"/>
                  </a:lnTo>
                  <a:lnTo>
                    <a:pt x="923" y="2434"/>
                  </a:lnTo>
                  <a:lnTo>
                    <a:pt x="1119" y="2155"/>
                  </a:lnTo>
                  <a:lnTo>
                    <a:pt x="1847" y="2238"/>
                  </a:lnTo>
                  <a:lnTo>
                    <a:pt x="1902" y="2322"/>
                  </a:lnTo>
                  <a:lnTo>
                    <a:pt x="1343" y="2602"/>
                  </a:lnTo>
                  <a:lnTo>
                    <a:pt x="1231" y="2490"/>
                  </a:lnTo>
                  <a:lnTo>
                    <a:pt x="1119" y="2490"/>
                  </a:lnTo>
                  <a:lnTo>
                    <a:pt x="1119" y="2518"/>
                  </a:lnTo>
                  <a:lnTo>
                    <a:pt x="1119" y="2546"/>
                  </a:lnTo>
                  <a:lnTo>
                    <a:pt x="1175" y="2602"/>
                  </a:lnTo>
                  <a:lnTo>
                    <a:pt x="1259" y="2686"/>
                  </a:lnTo>
                  <a:lnTo>
                    <a:pt x="1259" y="2826"/>
                  </a:lnTo>
                  <a:lnTo>
                    <a:pt x="1259" y="2910"/>
                  </a:lnTo>
                  <a:lnTo>
                    <a:pt x="1287" y="2910"/>
                  </a:lnTo>
                  <a:lnTo>
                    <a:pt x="1315" y="2938"/>
                  </a:lnTo>
                  <a:lnTo>
                    <a:pt x="1371" y="2910"/>
                  </a:lnTo>
                  <a:lnTo>
                    <a:pt x="1371" y="2826"/>
                  </a:lnTo>
                  <a:lnTo>
                    <a:pt x="1399" y="2686"/>
                  </a:lnTo>
                  <a:lnTo>
                    <a:pt x="1958" y="2518"/>
                  </a:lnTo>
                  <a:lnTo>
                    <a:pt x="2014" y="2602"/>
                  </a:lnTo>
                  <a:lnTo>
                    <a:pt x="1567" y="3218"/>
                  </a:lnTo>
                  <a:lnTo>
                    <a:pt x="1231" y="3162"/>
                  </a:lnTo>
                  <a:lnTo>
                    <a:pt x="1203" y="3022"/>
                  </a:lnTo>
                  <a:lnTo>
                    <a:pt x="1147" y="2966"/>
                  </a:lnTo>
                  <a:lnTo>
                    <a:pt x="1119" y="2938"/>
                  </a:lnTo>
                  <a:lnTo>
                    <a:pt x="1063" y="2938"/>
                  </a:lnTo>
                  <a:lnTo>
                    <a:pt x="1063" y="2994"/>
                  </a:lnTo>
                  <a:lnTo>
                    <a:pt x="1063" y="3050"/>
                  </a:lnTo>
                  <a:lnTo>
                    <a:pt x="1091" y="3162"/>
                  </a:lnTo>
                  <a:lnTo>
                    <a:pt x="979" y="3218"/>
                  </a:lnTo>
                  <a:lnTo>
                    <a:pt x="923" y="3274"/>
                  </a:lnTo>
                  <a:lnTo>
                    <a:pt x="923" y="3302"/>
                  </a:lnTo>
                  <a:lnTo>
                    <a:pt x="923" y="3330"/>
                  </a:lnTo>
                  <a:lnTo>
                    <a:pt x="951" y="3358"/>
                  </a:lnTo>
                  <a:lnTo>
                    <a:pt x="979" y="3385"/>
                  </a:lnTo>
                  <a:lnTo>
                    <a:pt x="1091" y="3358"/>
                  </a:lnTo>
                  <a:lnTo>
                    <a:pt x="1175" y="3274"/>
                  </a:lnTo>
                  <a:lnTo>
                    <a:pt x="1455" y="3358"/>
                  </a:lnTo>
                  <a:lnTo>
                    <a:pt x="1343" y="3525"/>
                  </a:lnTo>
                  <a:lnTo>
                    <a:pt x="1203" y="3497"/>
                  </a:lnTo>
                  <a:lnTo>
                    <a:pt x="1035" y="3469"/>
                  </a:lnTo>
                  <a:lnTo>
                    <a:pt x="867" y="3469"/>
                  </a:lnTo>
                  <a:lnTo>
                    <a:pt x="811" y="3497"/>
                  </a:lnTo>
                  <a:lnTo>
                    <a:pt x="783" y="3553"/>
                  </a:lnTo>
                  <a:lnTo>
                    <a:pt x="783" y="3581"/>
                  </a:lnTo>
                  <a:lnTo>
                    <a:pt x="811" y="3609"/>
                  </a:lnTo>
                  <a:lnTo>
                    <a:pt x="951" y="3665"/>
                  </a:lnTo>
                  <a:lnTo>
                    <a:pt x="1231" y="3665"/>
                  </a:lnTo>
                  <a:lnTo>
                    <a:pt x="1147" y="3777"/>
                  </a:lnTo>
                  <a:lnTo>
                    <a:pt x="1035" y="3777"/>
                  </a:lnTo>
                  <a:lnTo>
                    <a:pt x="895" y="3889"/>
                  </a:lnTo>
                  <a:lnTo>
                    <a:pt x="923" y="4169"/>
                  </a:lnTo>
                  <a:lnTo>
                    <a:pt x="1175" y="4113"/>
                  </a:lnTo>
                  <a:lnTo>
                    <a:pt x="1287" y="3945"/>
                  </a:lnTo>
                  <a:lnTo>
                    <a:pt x="1231" y="3833"/>
                  </a:lnTo>
                  <a:lnTo>
                    <a:pt x="1315" y="3749"/>
                  </a:lnTo>
                  <a:lnTo>
                    <a:pt x="1343" y="3889"/>
                  </a:lnTo>
                  <a:lnTo>
                    <a:pt x="1399" y="4029"/>
                  </a:lnTo>
                  <a:lnTo>
                    <a:pt x="1483" y="4113"/>
                  </a:lnTo>
                  <a:lnTo>
                    <a:pt x="1511" y="4141"/>
                  </a:lnTo>
                  <a:lnTo>
                    <a:pt x="1567" y="4113"/>
                  </a:lnTo>
                  <a:lnTo>
                    <a:pt x="1595" y="4085"/>
                  </a:lnTo>
                  <a:lnTo>
                    <a:pt x="1595" y="4029"/>
                  </a:lnTo>
                  <a:lnTo>
                    <a:pt x="1567" y="3889"/>
                  </a:lnTo>
                  <a:lnTo>
                    <a:pt x="1511" y="3721"/>
                  </a:lnTo>
                  <a:lnTo>
                    <a:pt x="1427" y="3609"/>
                  </a:lnTo>
                  <a:lnTo>
                    <a:pt x="1567" y="3441"/>
                  </a:lnTo>
                  <a:lnTo>
                    <a:pt x="1707" y="3693"/>
                  </a:lnTo>
                  <a:lnTo>
                    <a:pt x="1679" y="3805"/>
                  </a:lnTo>
                  <a:lnTo>
                    <a:pt x="1679" y="3889"/>
                  </a:lnTo>
                  <a:lnTo>
                    <a:pt x="1707" y="3945"/>
                  </a:lnTo>
                  <a:lnTo>
                    <a:pt x="1819" y="3945"/>
                  </a:lnTo>
                  <a:lnTo>
                    <a:pt x="1847" y="3861"/>
                  </a:lnTo>
                  <a:lnTo>
                    <a:pt x="1847" y="3749"/>
                  </a:lnTo>
                  <a:lnTo>
                    <a:pt x="1958" y="3749"/>
                  </a:lnTo>
                  <a:lnTo>
                    <a:pt x="2042" y="3721"/>
                  </a:lnTo>
                  <a:lnTo>
                    <a:pt x="2070" y="3721"/>
                  </a:lnTo>
                  <a:lnTo>
                    <a:pt x="2070" y="3665"/>
                  </a:lnTo>
                  <a:lnTo>
                    <a:pt x="2042" y="3637"/>
                  </a:lnTo>
                  <a:lnTo>
                    <a:pt x="1958" y="3609"/>
                  </a:lnTo>
                  <a:lnTo>
                    <a:pt x="1819" y="3609"/>
                  </a:lnTo>
                  <a:lnTo>
                    <a:pt x="1679" y="3302"/>
                  </a:lnTo>
                  <a:lnTo>
                    <a:pt x="2126" y="2714"/>
                  </a:lnTo>
                  <a:lnTo>
                    <a:pt x="2210" y="2714"/>
                  </a:lnTo>
                  <a:lnTo>
                    <a:pt x="2182" y="3330"/>
                  </a:lnTo>
                  <a:lnTo>
                    <a:pt x="2070" y="3358"/>
                  </a:lnTo>
                  <a:lnTo>
                    <a:pt x="2014" y="3413"/>
                  </a:lnTo>
                  <a:lnTo>
                    <a:pt x="2014" y="3469"/>
                  </a:lnTo>
                  <a:lnTo>
                    <a:pt x="2042" y="3497"/>
                  </a:lnTo>
                  <a:lnTo>
                    <a:pt x="2126" y="3469"/>
                  </a:lnTo>
                  <a:lnTo>
                    <a:pt x="2238" y="3441"/>
                  </a:lnTo>
                  <a:lnTo>
                    <a:pt x="2350" y="3497"/>
                  </a:lnTo>
                  <a:lnTo>
                    <a:pt x="2434" y="3525"/>
                  </a:lnTo>
                  <a:lnTo>
                    <a:pt x="2462" y="3525"/>
                  </a:lnTo>
                  <a:lnTo>
                    <a:pt x="2462" y="3497"/>
                  </a:lnTo>
                  <a:lnTo>
                    <a:pt x="2462" y="3441"/>
                  </a:lnTo>
                  <a:lnTo>
                    <a:pt x="2434" y="3385"/>
                  </a:lnTo>
                  <a:lnTo>
                    <a:pt x="2294" y="3330"/>
                  </a:lnTo>
                  <a:lnTo>
                    <a:pt x="2406" y="2742"/>
                  </a:lnTo>
                  <a:lnTo>
                    <a:pt x="2518" y="2770"/>
                  </a:lnTo>
                  <a:lnTo>
                    <a:pt x="2826" y="3441"/>
                  </a:lnTo>
                  <a:lnTo>
                    <a:pt x="2602" y="3721"/>
                  </a:lnTo>
                  <a:lnTo>
                    <a:pt x="2490" y="3665"/>
                  </a:lnTo>
                  <a:lnTo>
                    <a:pt x="2406" y="3665"/>
                  </a:lnTo>
                  <a:lnTo>
                    <a:pt x="2378" y="3693"/>
                  </a:lnTo>
                  <a:lnTo>
                    <a:pt x="2350" y="3749"/>
                  </a:lnTo>
                  <a:lnTo>
                    <a:pt x="2378" y="3777"/>
                  </a:lnTo>
                  <a:lnTo>
                    <a:pt x="2462" y="3805"/>
                  </a:lnTo>
                  <a:lnTo>
                    <a:pt x="2546" y="3833"/>
                  </a:lnTo>
                  <a:lnTo>
                    <a:pt x="2546" y="3945"/>
                  </a:lnTo>
                  <a:lnTo>
                    <a:pt x="2546" y="4029"/>
                  </a:lnTo>
                  <a:lnTo>
                    <a:pt x="2574" y="4057"/>
                  </a:lnTo>
                  <a:lnTo>
                    <a:pt x="2658" y="4057"/>
                  </a:lnTo>
                  <a:lnTo>
                    <a:pt x="2686" y="4029"/>
                  </a:lnTo>
                  <a:lnTo>
                    <a:pt x="2714" y="3945"/>
                  </a:lnTo>
                  <a:lnTo>
                    <a:pt x="2686" y="3805"/>
                  </a:lnTo>
                  <a:lnTo>
                    <a:pt x="2910" y="3637"/>
                  </a:lnTo>
                  <a:lnTo>
                    <a:pt x="2994" y="3805"/>
                  </a:lnTo>
                  <a:lnTo>
                    <a:pt x="2882" y="3917"/>
                  </a:lnTo>
                  <a:lnTo>
                    <a:pt x="2770" y="4057"/>
                  </a:lnTo>
                  <a:lnTo>
                    <a:pt x="2714" y="4169"/>
                  </a:lnTo>
                  <a:lnTo>
                    <a:pt x="2714" y="4225"/>
                  </a:lnTo>
                  <a:lnTo>
                    <a:pt x="2714" y="4281"/>
                  </a:lnTo>
                  <a:lnTo>
                    <a:pt x="2770" y="4309"/>
                  </a:lnTo>
                  <a:lnTo>
                    <a:pt x="2798" y="4281"/>
                  </a:lnTo>
                  <a:lnTo>
                    <a:pt x="2910" y="4225"/>
                  </a:lnTo>
                  <a:lnTo>
                    <a:pt x="2994" y="4085"/>
                  </a:lnTo>
                  <a:lnTo>
                    <a:pt x="3050" y="3973"/>
                  </a:lnTo>
                  <a:lnTo>
                    <a:pt x="3105" y="4085"/>
                  </a:lnTo>
                  <a:lnTo>
                    <a:pt x="3050" y="4197"/>
                  </a:lnTo>
                  <a:lnTo>
                    <a:pt x="3077" y="4365"/>
                  </a:lnTo>
                  <a:lnTo>
                    <a:pt x="3329" y="4477"/>
                  </a:lnTo>
                  <a:lnTo>
                    <a:pt x="3413" y="4225"/>
                  </a:lnTo>
                  <a:lnTo>
                    <a:pt x="3329" y="4057"/>
                  </a:lnTo>
                  <a:lnTo>
                    <a:pt x="3217" y="4057"/>
                  </a:lnTo>
                  <a:lnTo>
                    <a:pt x="3161" y="3917"/>
                  </a:lnTo>
                  <a:lnTo>
                    <a:pt x="3161" y="3917"/>
                  </a:lnTo>
                  <a:lnTo>
                    <a:pt x="3301" y="3973"/>
                  </a:lnTo>
                  <a:lnTo>
                    <a:pt x="3441" y="4001"/>
                  </a:lnTo>
                  <a:lnTo>
                    <a:pt x="3553" y="3973"/>
                  </a:lnTo>
                  <a:lnTo>
                    <a:pt x="3609" y="3945"/>
                  </a:lnTo>
                  <a:lnTo>
                    <a:pt x="3609" y="3917"/>
                  </a:lnTo>
                  <a:lnTo>
                    <a:pt x="3581" y="3861"/>
                  </a:lnTo>
                  <a:lnTo>
                    <a:pt x="3553" y="3833"/>
                  </a:lnTo>
                  <a:lnTo>
                    <a:pt x="3413" y="3777"/>
                  </a:lnTo>
                  <a:lnTo>
                    <a:pt x="3245" y="3749"/>
                  </a:lnTo>
                  <a:lnTo>
                    <a:pt x="3105" y="3749"/>
                  </a:lnTo>
                  <a:lnTo>
                    <a:pt x="3022" y="3581"/>
                  </a:lnTo>
                  <a:lnTo>
                    <a:pt x="3329" y="3553"/>
                  </a:lnTo>
                  <a:lnTo>
                    <a:pt x="3413" y="3637"/>
                  </a:lnTo>
                  <a:lnTo>
                    <a:pt x="3469" y="3693"/>
                  </a:lnTo>
                  <a:lnTo>
                    <a:pt x="3525" y="3693"/>
                  </a:lnTo>
                  <a:lnTo>
                    <a:pt x="3553" y="3665"/>
                  </a:lnTo>
                  <a:lnTo>
                    <a:pt x="3581" y="3637"/>
                  </a:lnTo>
                  <a:lnTo>
                    <a:pt x="3581" y="3609"/>
                  </a:lnTo>
                  <a:lnTo>
                    <a:pt x="3525" y="3525"/>
                  </a:lnTo>
                  <a:lnTo>
                    <a:pt x="3441" y="3469"/>
                  </a:lnTo>
                  <a:lnTo>
                    <a:pt x="3497" y="3358"/>
                  </a:lnTo>
                  <a:lnTo>
                    <a:pt x="3525" y="3302"/>
                  </a:lnTo>
                  <a:lnTo>
                    <a:pt x="3525" y="3246"/>
                  </a:lnTo>
                  <a:lnTo>
                    <a:pt x="3441" y="3246"/>
                  </a:lnTo>
                  <a:lnTo>
                    <a:pt x="3357" y="3302"/>
                  </a:lnTo>
                  <a:lnTo>
                    <a:pt x="3301" y="3413"/>
                  </a:lnTo>
                  <a:lnTo>
                    <a:pt x="2938" y="3385"/>
                  </a:lnTo>
                  <a:lnTo>
                    <a:pt x="2658" y="2686"/>
                  </a:lnTo>
                  <a:lnTo>
                    <a:pt x="2686" y="2630"/>
                  </a:lnTo>
                  <a:lnTo>
                    <a:pt x="3189" y="2966"/>
                  </a:lnTo>
                  <a:lnTo>
                    <a:pt x="3161" y="3078"/>
                  </a:lnTo>
                  <a:lnTo>
                    <a:pt x="3161" y="3162"/>
                  </a:lnTo>
                  <a:lnTo>
                    <a:pt x="3217" y="3190"/>
                  </a:lnTo>
                  <a:lnTo>
                    <a:pt x="3245" y="3190"/>
                  </a:lnTo>
                  <a:lnTo>
                    <a:pt x="3245" y="3162"/>
                  </a:lnTo>
                  <a:lnTo>
                    <a:pt x="3301" y="3106"/>
                  </a:lnTo>
                  <a:lnTo>
                    <a:pt x="3329" y="2966"/>
                  </a:lnTo>
                  <a:lnTo>
                    <a:pt x="3413" y="2910"/>
                  </a:lnTo>
                  <a:lnTo>
                    <a:pt x="3497" y="2854"/>
                  </a:lnTo>
                  <a:lnTo>
                    <a:pt x="3497" y="2826"/>
                  </a:lnTo>
                  <a:lnTo>
                    <a:pt x="3441" y="2798"/>
                  </a:lnTo>
                  <a:lnTo>
                    <a:pt x="3385" y="2798"/>
                  </a:lnTo>
                  <a:lnTo>
                    <a:pt x="3245" y="2882"/>
                  </a:lnTo>
                  <a:lnTo>
                    <a:pt x="2826" y="2462"/>
                  </a:lnTo>
                  <a:lnTo>
                    <a:pt x="2882" y="2378"/>
                  </a:lnTo>
                  <a:lnTo>
                    <a:pt x="3665" y="2462"/>
                  </a:lnTo>
                  <a:lnTo>
                    <a:pt x="3777" y="2798"/>
                  </a:lnTo>
                  <a:lnTo>
                    <a:pt x="3693" y="2882"/>
                  </a:lnTo>
                  <a:lnTo>
                    <a:pt x="3637" y="2966"/>
                  </a:lnTo>
                  <a:lnTo>
                    <a:pt x="3637" y="2994"/>
                  </a:lnTo>
                  <a:lnTo>
                    <a:pt x="3693" y="3022"/>
                  </a:lnTo>
                  <a:lnTo>
                    <a:pt x="3721" y="3022"/>
                  </a:lnTo>
                  <a:lnTo>
                    <a:pt x="3777" y="2966"/>
                  </a:lnTo>
                  <a:lnTo>
                    <a:pt x="3861" y="2910"/>
                  </a:lnTo>
                  <a:lnTo>
                    <a:pt x="3945" y="2966"/>
                  </a:lnTo>
                  <a:lnTo>
                    <a:pt x="4029" y="2994"/>
                  </a:lnTo>
                  <a:lnTo>
                    <a:pt x="4057" y="2994"/>
                  </a:lnTo>
                  <a:lnTo>
                    <a:pt x="4085" y="2966"/>
                  </a:lnTo>
                  <a:lnTo>
                    <a:pt x="4113" y="2938"/>
                  </a:lnTo>
                  <a:lnTo>
                    <a:pt x="4085" y="2882"/>
                  </a:lnTo>
                  <a:lnTo>
                    <a:pt x="4029" y="2826"/>
                  </a:lnTo>
                  <a:lnTo>
                    <a:pt x="3917" y="2770"/>
                  </a:lnTo>
                  <a:lnTo>
                    <a:pt x="3861" y="2490"/>
                  </a:lnTo>
                  <a:lnTo>
                    <a:pt x="4057" y="2518"/>
                  </a:lnTo>
                  <a:lnTo>
                    <a:pt x="4085" y="2658"/>
                  </a:lnTo>
                  <a:lnTo>
                    <a:pt x="4169" y="2826"/>
                  </a:lnTo>
                  <a:lnTo>
                    <a:pt x="4253" y="2938"/>
                  </a:lnTo>
                  <a:lnTo>
                    <a:pt x="4280" y="2966"/>
                  </a:lnTo>
                  <a:lnTo>
                    <a:pt x="4364" y="2966"/>
                  </a:lnTo>
                  <a:lnTo>
                    <a:pt x="4392" y="2910"/>
                  </a:lnTo>
                  <a:lnTo>
                    <a:pt x="4364" y="2798"/>
                  </a:lnTo>
                  <a:lnTo>
                    <a:pt x="4308" y="2658"/>
                  </a:lnTo>
                  <a:lnTo>
                    <a:pt x="4225" y="2546"/>
                  </a:lnTo>
                  <a:lnTo>
                    <a:pt x="4364" y="2546"/>
                  </a:lnTo>
                  <a:lnTo>
                    <a:pt x="4420" y="2658"/>
                  </a:lnTo>
                  <a:lnTo>
                    <a:pt x="4588" y="2714"/>
                  </a:lnTo>
                  <a:lnTo>
                    <a:pt x="4812" y="2546"/>
                  </a:lnTo>
                  <a:lnTo>
                    <a:pt x="4644" y="2350"/>
                  </a:lnTo>
                  <a:lnTo>
                    <a:pt x="4448" y="2350"/>
                  </a:lnTo>
                  <a:lnTo>
                    <a:pt x="4364" y="2434"/>
                  </a:lnTo>
                  <a:lnTo>
                    <a:pt x="4253" y="2406"/>
                  </a:lnTo>
                  <a:lnTo>
                    <a:pt x="4336" y="2322"/>
                  </a:lnTo>
                  <a:lnTo>
                    <a:pt x="4448" y="2210"/>
                  </a:lnTo>
                  <a:lnTo>
                    <a:pt x="4476" y="2099"/>
                  </a:lnTo>
                  <a:lnTo>
                    <a:pt x="4476" y="2071"/>
                  </a:lnTo>
                  <a:lnTo>
                    <a:pt x="4448" y="2015"/>
                  </a:lnTo>
                  <a:lnTo>
                    <a:pt x="4420" y="2015"/>
                  </a:lnTo>
                  <a:lnTo>
                    <a:pt x="4364" y="2043"/>
                  </a:lnTo>
                  <a:lnTo>
                    <a:pt x="4253" y="2127"/>
                  </a:lnTo>
                  <a:lnTo>
                    <a:pt x="4141" y="2266"/>
                  </a:lnTo>
                  <a:lnTo>
                    <a:pt x="4057" y="2378"/>
                  </a:lnTo>
                  <a:lnTo>
                    <a:pt x="3861" y="2378"/>
                  </a:lnTo>
                  <a:lnTo>
                    <a:pt x="4001" y="2099"/>
                  </a:lnTo>
                  <a:lnTo>
                    <a:pt x="4113" y="2071"/>
                  </a:lnTo>
                  <a:lnTo>
                    <a:pt x="4197" y="2015"/>
                  </a:lnTo>
                  <a:lnTo>
                    <a:pt x="4225" y="1987"/>
                  </a:lnTo>
                  <a:lnTo>
                    <a:pt x="4225" y="1959"/>
                  </a:lnTo>
                  <a:lnTo>
                    <a:pt x="4197" y="1931"/>
                  </a:lnTo>
                  <a:lnTo>
                    <a:pt x="4169" y="1903"/>
                  </a:lnTo>
                  <a:lnTo>
                    <a:pt x="4085" y="1903"/>
                  </a:lnTo>
                  <a:lnTo>
                    <a:pt x="3973" y="1959"/>
                  </a:lnTo>
                  <a:lnTo>
                    <a:pt x="3917" y="1875"/>
                  </a:lnTo>
                  <a:lnTo>
                    <a:pt x="3889" y="1791"/>
                  </a:lnTo>
                  <a:lnTo>
                    <a:pt x="3833" y="1791"/>
                  </a:lnTo>
                  <a:lnTo>
                    <a:pt x="3805" y="1819"/>
                  </a:lnTo>
                  <a:lnTo>
                    <a:pt x="3777" y="1847"/>
                  </a:lnTo>
                  <a:lnTo>
                    <a:pt x="3805" y="1931"/>
                  </a:lnTo>
                  <a:lnTo>
                    <a:pt x="3889" y="2043"/>
                  </a:lnTo>
                  <a:lnTo>
                    <a:pt x="3665" y="2350"/>
                  </a:lnTo>
                  <a:lnTo>
                    <a:pt x="2882" y="2238"/>
                  </a:lnTo>
                  <a:lnTo>
                    <a:pt x="2854" y="2182"/>
                  </a:lnTo>
                  <a:lnTo>
                    <a:pt x="3385" y="1931"/>
                  </a:lnTo>
                  <a:lnTo>
                    <a:pt x="3497" y="2015"/>
                  </a:lnTo>
                  <a:lnTo>
                    <a:pt x="3553" y="2043"/>
                  </a:lnTo>
                  <a:lnTo>
                    <a:pt x="3609" y="2015"/>
                  </a:lnTo>
                  <a:lnTo>
                    <a:pt x="3609" y="1987"/>
                  </a:lnTo>
                  <a:lnTo>
                    <a:pt x="3609" y="1959"/>
                  </a:lnTo>
                  <a:lnTo>
                    <a:pt x="3553" y="1903"/>
                  </a:lnTo>
                  <a:lnTo>
                    <a:pt x="3469" y="1819"/>
                  </a:lnTo>
                  <a:lnTo>
                    <a:pt x="3469" y="1707"/>
                  </a:lnTo>
                  <a:lnTo>
                    <a:pt x="3469" y="1623"/>
                  </a:lnTo>
                  <a:lnTo>
                    <a:pt x="3441" y="1595"/>
                  </a:lnTo>
                  <a:lnTo>
                    <a:pt x="3441" y="1567"/>
                  </a:lnTo>
                  <a:lnTo>
                    <a:pt x="3385" y="1623"/>
                  </a:lnTo>
                  <a:lnTo>
                    <a:pt x="3357" y="1679"/>
                  </a:lnTo>
                  <a:lnTo>
                    <a:pt x="3357" y="1819"/>
                  </a:lnTo>
                  <a:lnTo>
                    <a:pt x="2770" y="1987"/>
                  </a:lnTo>
                  <a:lnTo>
                    <a:pt x="2742" y="1903"/>
                  </a:lnTo>
                  <a:lnTo>
                    <a:pt x="3217" y="1259"/>
                  </a:lnTo>
                  <a:lnTo>
                    <a:pt x="3581" y="1315"/>
                  </a:lnTo>
                  <a:lnTo>
                    <a:pt x="3609" y="1455"/>
                  </a:lnTo>
                  <a:lnTo>
                    <a:pt x="3637" y="1511"/>
                  </a:lnTo>
                  <a:lnTo>
                    <a:pt x="3693" y="1539"/>
                  </a:lnTo>
                  <a:lnTo>
                    <a:pt x="3721" y="1539"/>
                  </a:lnTo>
                  <a:lnTo>
                    <a:pt x="3749" y="1483"/>
                  </a:lnTo>
                  <a:lnTo>
                    <a:pt x="3721" y="1399"/>
                  </a:lnTo>
                  <a:lnTo>
                    <a:pt x="3693" y="1315"/>
                  </a:lnTo>
                  <a:lnTo>
                    <a:pt x="3833" y="1259"/>
                  </a:lnTo>
                  <a:lnTo>
                    <a:pt x="3889" y="1203"/>
                  </a:lnTo>
                  <a:lnTo>
                    <a:pt x="3889" y="1175"/>
                  </a:lnTo>
                  <a:lnTo>
                    <a:pt x="3889" y="1119"/>
                  </a:lnTo>
                  <a:lnTo>
                    <a:pt x="3861" y="1091"/>
                  </a:lnTo>
                  <a:lnTo>
                    <a:pt x="3805" y="1091"/>
                  </a:lnTo>
                  <a:lnTo>
                    <a:pt x="3721" y="1119"/>
                  </a:lnTo>
                  <a:lnTo>
                    <a:pt x="3609" y="1203"/>
                  </a:lnTo>
                  <a:lnTo>
                    <a:pt x="3329" y="1091"/>
                  </a:lnTo>
                  <a:lnTo>
                    <a:pt x="3469" y="952"/>
                  </a:lnTo>
                  <a:lnTo>
                    <a:pt x="3609" y="980"/>
                  </a:lnTo>
                  <a:lnTo>
                    <a:pt x="3917" y="980"/>
                  </a:lnTo>
                  <a:lnTo>
                    <a:pt x="3973" y="952"/>
                  </a:lnTo>
                  <a:lnTo>
                    <a:pt x="4001" y="924"/>
                  </a:lnTo>
                  <a:lnTo>
                    <a:pt x="4001" y="868"/>
                  </a:lnTo>
                  <a:lnTo>
                    <a:pt x="3973" y="840"/>
                  </a:lnTo>
                  <a:lnTo>
                    <a:pt x="3861" y="812"/>
                  </a:lnTo>
                  <a:lnTo>
                    <a:pt x="3693" y="784"/>
                  </a:lnTo>
                  <a:lnTo>
                    <a:pt x="3581" y="784"/>
                  </a:lnTo>
                  <a:lnTo>
                    <a:pt x="3637" y="700"/>
                  </a:lnTo>
                  <a:lnTo>
                    <a:pt x="3749" y="700"/>
                  </a:lnTo>
                  <a:lnTo>
                    <a:pt x="3889" y="560"/>
                  </a:lnTo>
                  <a:lnTo>
                    <a:pt x="3861" y="308"/>
                  </a:lnTo>
                  <a:lnTo>
                    <a:pt x="3609" y="336"/>
                  </a:lnTo>
                  <a:lnTo>
                    <a:pt x="3525" y="504"/>
                  </a:lnTo>
                  <a:lnTo>
                    <a:pt x="3553" y="616"/>
                  </a:lnTo>
                  <a:lnTo>
                    <a:pt x="3469" y="728"/>
                  </a:lnTo>
                  <a:lnTo>
                    <a:pt x="3441" y="588"/>
                  </a:lnTo>
                  <a:lnTo>
                    <a:pt x="3385" y="448"/>
                  </a:lnTo>
                  <a:lnTo>
                    <a:pt x="3301" y="336"/>
                  </a:lnTo>
                  <a:lnTo>
                    <a:pt x="3217" y="336"/>
                  </a:lnTo>
                  <a:lnTo>
                    <a:pt x="3189" y="364"/>
                  </a:lnTo>
                  <a:lnTo>
                    <a:pt x="3189" y="420"/>
                  </a:lnTo>
                  <a:lnTo>
                    <a:pt x="3217" y="588"/>
                  </a:lnTo>
                  <a:lnTo>
                    <a:pt x="3273" y="728"/>
                  </a:lnTo>
                  <a:lnTo>
                    <a:pt x="3357" y="868"/>
                  </a:lnTo>
                  <a:lnTo>
                    <a:pt x="3245" y="1007"/>
                  </a:lnTo>
                  <a:lnTo>
                    <a:pt x="3077" y="784"/>
                  </a:lnTo>
                  <a:lnTo>
                    <a:pt x="3133" y="672"/>
                  </a:lnTo>
                  <a:lnTo>
                    <a:pt x="3133" y="560"/>
                  </a:lnTo>
                  <a:lnTo>
                    <a:pt x="3105" y="532"/>
                  </a:lnTo>
                  <a:lnTo>
                    <a:pt x="3077" y="504"/>
                  </a:lnTo>
                  <a:lnTo>
                    <a:pt x="3022" y="504"/>
                  </a:lnTo>
                  <a:lnTo>
                    <a:pt x="2994" y="532"/>
                  </a:lnTo>
                  <a:lnTo>
                    <a:pt x="2966" y="616"/>
                  </a:lnTo>
                  <a:lnTo>
                    <a:pt x="2966" y="728"/>
                  </a:lnTo>
                  <a:lnTo>
                    <a:pt x="2770" y="728"/>
                  </a:lnTo>
                  <a:lnTo>
                    <a:pt x="2742" y="756"/>
                  </a:lnTo>
                  <a:lnTo>
                    <a:pt x="2742" y="812"/>
                  </a:lnTo>
                  <a:lnTo>
                    <a:pt x="2770" y="840"/>
                  </a:lnTo>
                  <a:lnTo>
                    <a:pt x="2854" y="868"/>
                  </a:lnTo>
                  <a:lnTo>
                    <a:pt x="2966" y="868"/>
                  </a:lnTo>
                  <a:lnTo>
                    <a:pt x="3133" y="1175"/>
                  </a:lnTo>
                  <a:lnTo>
                    <a:pt x="2630" y="1819"/>
                  </a:lnTo>
                  <a:lnTo>
                    <a:pt x="2518" y="1791"/>
                  </a:lnTo>
                  <a:lnTo>
                    <a:pt x="2546" y="1175"/>
                  </a:lnTo>
                  <a:lnTo>
                    <a:pt x="2658" y="1147"/>
                  </a:lnTo>
                  <a:lnTo>
                    <a:pt x="2714" y="1119"/>
                  </a:lnTo>
                  <a:lnTo>
                    <a:pt x="2742" y="1063"/>
                  </a:lnTo>
                  <a:lnTo>
                    <a:pt x="2714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378" y="1007"/>
                  </a:lnTo>
                  <a:lnTo>
                    <a:pt x="2294" y="980"/>
                  </a:lnTo>
                  <a:lnTo>
                    <a:pt x="2266" y="980"/>
                  </a:lnTo>
                  <a:lnTo>
                    <a:pt x="2266" y="1007"/>
                  </a:lnTo>
                  <a:lnTo>
                    <a:pt x="2266" y="1063"/>
                  </a:lnTo>
                  <a:lnTo>
                    <a:pt x="2294" y="1119"/>
                  </a:lnTo>
                  <a:lnTo>
                    <a:pt x="2434" y="1175"/>
                  </a:lnTo>
                  <a:lnTo>
                    <a:pt x="2322" y="1763"/>
                  </a:lnTo>
                  <a:lnTo>
                    <a:pt x="2266" y="1763"/>
                  </a:lnTo>
                  <a:lnTo>
                    <a:pt x="1958" y="1035"/>
                  </a:lnTo>
                  <a:lnTo>
                    <a:pt x="2182" y="756"/>
                  </a:lnTo>
                  <a:lnTo>
                    <a:pt x="2322" y="812"/>
                  </a:lnTo>
                  <a:lnTo>
                    <a:pt x="2406" y="812"/>
                  </a:lnTo>
                  <a:lnTo>
                    <a:pt x="2434" y="784"/>
                  </a:lnTo>
                  <a:lnTo>
                    <a:pt x="2462" y="728"/>
                  </a:lnTo>
                  <a:lnTo>
                    <a:pt x="2434" y="700"/>
                  </a:lnTo>
                  <a:lnTo>
                    <a:pt x="2350" y="672"/>
                  </a:lnTo>
                  <a:lnTo>
                    <a:pt x="2238" y="644"/>
                  </a:lnTo>
                  <a:lnTo>
                    <a:pt x="2266" y="532"/>
                  </a:lnTo>
                  <a:lnTo>
                    <a:pt x="2266" y="448"/>
                  </a:lnTo>
                  <a:lnTo>
                    <a:pt x="2238" y="420"/>
                  </a:lnTo>
                  <a:lnTo>
                    <a:pt x="2182" y="392"/>
                  </a:lnTo>
                  <a:lnTo>
                    <a:pt x="2154" y="420"/>
                  </a:lnTo>
                  <a:lnTo>
                    <a:pt x="2126" y="448"/>
                  </a:lnTo>
                  <a:lnTo>
                    <a:pt x="2098" y="532"/>
                  </a:lnTo>
                  <a:lnTo>
                    <a:pt x="2098" y="672"/>
                  </a:lnTo>
                  <a:lnTo>
                    <a:pt x="1875" y="868"/>
                  </a:lnTo>
                  <a:lnTo>
                    <a:pt x="1819" y="672"/>
                  </a:lnTo>
                  <a:lnTo>
                    <a:pt x="1902" y="560"/>
                  </a:lnTo>
                  <a:lnTo>
                    <a:pt x="2014" y="420"/>
                  </a:lnTo>
                  <a:lnTo>
                    <a:pt x="2070" y="308"/>
                  </a:lnTo>
                  <a:lnTo>
                    <a:pt x="2070" y="252"/>
                  </a:lnTo>
                  <a:lnTo>
                    <a:pt x="2042" y="196"/>
                  </a:lnTo>
                  <a:lnTo>
                    <a:pt x="2014" y="168"/>
                  </a:lnTo>
                  <a:lnTo>
                    <a:pt x="1986" y="196"/>
                  </a:lnTo>
                  <a:lnTo>
                    <a:pt x="1875" y="252"/>
                  </a:lnTo>
                  <a:lnTo>
                    <a:pt x="1791" y="392"/>
                  </a:lnTo>
                  <a:lnTo>
                    <a:pt x="1735" y="504"/>
                  </a:lnTo>
                  <a:lnTo>
                    <a:pt x="1679" y="392"/>
                  </a:lnTo>
                  <a:lnTo>
                    <a:pt x="1735" y="308"/>
                  </a:lnTo>
                  <a:lnTo>
                    <a:pt x="1707" y="112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97642" y="3548519"/>
              <a:ext cx="396527" cy="344759"/>
            </a:xfrm>
            <a:custGeom>
              <a:avLst/>
              <a:gdLst/>
              <a:ahLst/>
              <a:cxnLst/>
              <a:rect l="l" t="t" r="r" b="b"/>
              <a:pathLst>
                <a:path w="6212" h="5401" extrusionOk="0">
                  <a:moveTo>
                    <a:pt x="3078" y="2323"/>
                  </a:moveTo>
                  <a:lnTo>
                    <a:pt x="2994" y="2547"/>
                  </a:lnTo>
                  <a:lnTo>
                    <a:pt x="2770" y="2519"/>
                  </a:lnTo>
                  <a:lnTo>
                    <a:pt x="2882" y="2323"/>
                  </a:lnTo>
                  <a:close/>
                  <a:moveTo>
                    <a:pt x="3358" y="2323"/>
                  </a:moveTo>
                  <a:lnTo>
                    <a:pt x="3470" y="2519"/>
                  </a:lnTo>
                  <a:lnTo>
                    <a:pt x="3246" y="2547"/>
                  </a:lnTo>
                  <a:lnTo>
                    <a:pt x="3134" y="2323"/>
                  </a:lnTo>
                  <a:close/>
                  <a:moveTo>
                    <a:pt x="2714" y="2575"/>
                  </a:moveTo>
                  <a:lnTo>
                    <a:pt x="2854" y="2770"/>
                  </a:lnTo>
                  <a:lnTo>
                    <a:pt x="2742" y="2910"/>
                  </a:lnTo>
                  <a:lnTo>
                    <a:pt x="2630" y="2742"/>
                  </a:lnTo>
                  <a:lnTo>
                    <a:pt x="2714" y="2575"/>
                  </a:lnTo>
                  <a:close/>
                  <a:moveTo>
                    <a:pt x="3498" y="2575"/>
                  </a:moveTo>
                  <a:lnTo>
                    <a:pt x="3610" y="2742"/>
                  </a:lnTo>
                  <a:lnTo>
                    <a:pt x="3498" y="2938"/>
                  </a:lnTo>
                  <a:lnTo>
                    <a:pt x="3358" y="2742"/>
                  </a:lnTo>
                  <a:lnTo>
                    <a:pt x="3498" y="2575"/>
                  </a:lnTo>
                  <a:close/>
                  <a:moveTo>
                    <a:pt x="2994" y="2966"/>
                  </a:moveTo>
                  <a:lnTo>
                    <a:pt x="3078" y="3162"/>
                  </a:lnTo>
                  <a:lnTo>
                    <a:pt x="2882" y="3162"/>
                  </a:lnTo>
                  <a:lnTo>
                    <a:pt x="2770" y="2994"/>
                  </a:lnTo>
                  <a:lnTo>
                    <a:pt x="2994" y="2966"/>
                  </a:lnTo>
                  <a:close/>
                  <a:moveTo>
                    <a:pt x="3246" y="2966"/>
                  </a:moveTo>
                  <a:lnTo>
                    <a:pt x="3442" y="2994"/>
                  </a:lnTo>
                  <a:lnTo>
                    <a:pt x="3358" y="3162"/>
                  </a:lnTo>
                  <a:lnTo>
                    <a:pt x="3162" y="3162"/>
                  </a:lnTo>
                  <a:lnTo>
                    <a:pt x="3246" y="2966"/>
                  </a:lnTo>
                  <a:close/>
                  <a:moveTo>
                    <a:pt x="4645" y="1"/>
                  </a:moveTo>
                  <a:lnTo>
                    <a:pt x="4337" y="113"/>
                  </a:lnTo>
                  <a:lnTo>
                    <a:pt x="4253" y="336"/>
                  </a:lnTo>
                  <a:lnTo>
                    <a:pt x="4309" y="476"/>
                  </a:lnTo>
                  <a:lnTo>
                    <a:pt x="4225" y="616"/>
                  </a:lnTo>
                  <a:lnTo>
                    <a:pt x="4141" y="448"/>
                  </a:lnTo>
                  <a:lnTo>
                    <a:pt x="4057" y="281"/>
                  </a:lnTo>
                  <a:lnTo>
                    <a:pt x="4029" y="225"/>
                  </a:lnTo>
                  <a:lnTo>
                    <a:pt x="3973" y="169"/>
                  </a:lnTo>
                  <a:lnTo>
                    <a:pt x="3917" y="141"/>
                  </a:lnTo>
                  <a:lnTo>
                    <a:pt x="3861" y="169"/>
                  </a:lnTo>
                  <a:lnTo>
                    <a:pt x="3833" y="225"/>
                  </a:lnTo>
                  <a:lnTo>
                    <a:pt x="3833" y="308"/>
                  </a:lnTo>
                  <a:lnTo>
                    <a:pt x="3889" y="476"/>
                  </a:lnTo>
                  <a:lnTo>
                    <a:pt x="4001" y="672"/>
                  </a:lnTo>
                  <a:lnTo>
                    <a:pt x="4113" y="812"/>
                  </a:lnTo>
                  <a:lnTo>
                    <a:pt x="3973" y="1036"/>
                  </a:lnTo>
                  <a:lnTo>
                    <a:pt x="3721" y="756"/>
                  </a:lnTo>
                  <a:lnTo>
                    <a:pt x="3749" y="588"/>
                  </a:lnTo>
                  <a:lnTo>
                    <a:pt x="3749" y="476"/>
                  </a:lnTo>
                  <a:lnTo>
                    <a:pt x="3721" y="420"/>
                  </a:lnTo>
                  <a:lnTo>
                    <a:pt x="3610" y="420"/>
                  </a:lnTo>
                  <a:lnTo>
                    <a:pt x="3582" y="448"/>
                  </a:lnTo>
                  <a:lnTo>
                    <a:pt x="3526" y="560"/>
                  </a:lnTo>
                  <a:lnTo>
                    <a:pt x="3554" y="700"/>
                  </a:lnTo>
                  <a:lnTo>
                    <a:pt x="3414" y="728"/>
                  </a:lnTo>
                  <a:lnTo>
                    <a:pt x="3302" y="756"/>
                  </a:lnTo>
                  <a:lnTo>
                    <a:pt x="3274" y="784"/>
                  </a:lnTo>
                  <a:lnTo>
                    <a:pt x="3274" y="840"/>
                  </a:lnTo>
                  <a:lnTo>
                    <a:pt x="3330" y="868"/>
                  </a:lnTo>
                  <a:lnTo>
                    <a:pt x="3386" y="896"/>
                  </a:lnTo>
                  <a:lnTo>
                    <a:pt x="3442" y="896"/>
                  </a:lnTo>
                  <a:lnTo>
                    <a:pt x="3554" y="868"/>
                  </a:lnTo>
                  <a:lnTo>
                    <a:pt x="3582" y="868"/>
                  </a:lnTo>
                  <a:lnTo>
                    <a:pt x="3861" y="1232"/>
                  </a:lnTo>
                  <a:lnTo>
                    <a:pt x="3330" y="2127"/>
                  </a:lnTo>
                  <a:lnTo>
                    <a:pt x="3246" y="2127"/>
                  </a:lnTo>
                  <a:lnTo>
                    <a:pt x="3218" y="1372"/>
                  </a:lnTo>
                  <a:lnTo>
                    <a:pt x="3358" y="1316"/>
                  </a:lnTo>
                  <a:lnTo>
                    <a:pt x="3414" y="1260"/>
                  </a:lnTo>
                  <a:lnTo>
                    <a:pt x="3442" y="1176"/>
                  </a:lnTo>
                  <a:lnTo>
                    <a:pt x="3414" y="1148"/>
                  </a:lnTo>
                  <a:lnTo>
                    <a:pt x="3386" y="1148"/>
                  </a:lnTo>
                  <a:lnTo>
                    <a:pt x="3274" y="1176"/>
                  </a:lnTo>
                  <a:lnTo>
                    <a:pt x="3134" y="1232"/>
                  </a:lnTo>
                  <a:lnTo>
                    <a:pt x="2994" y="1176"/>
                  </a:lnTo>
                  <a:lnTo>
                    <a:pt x="2882" y="1148"/>
                  </a:lnTo>
                  <a:lnTo>
                    <a:pt x="2854" y="1148"/>
                  </a:lnTo>
                  <a:lnTo>
                    <a:pt x="2826" y="1176"/>
                  </a:lnTo>
                  <a:lnTo>
                    <a:pt x="2826" y="1204"/>
                  </a:lnTo>
                  <a:lnTo>
                    <a:pt x="2854" y="1232"/>
                  </a:lnTo>
                  <a:lnTo>
                    <a:pt x="2910" y="1316"/>
                  </a:lnTo>
                  <a:lnTo>
                    <a:pt x="2994" y="1344"/>
                  </a:lnTo>
                  <a:lnTo>
                    <a:pt x="3078" y="1372"/>
                  </a:lnTo>
                  <a:lnTo>
                    <a:pt x="2994" y="2127"/>
                  </a:lnTo>
                  <a:lnTo>
                    <a:pt x="2854" y="2127"/>
                  </a:lnTo>
                  <a:lnTo>
                    <a:pt x="2351" y="1260"/>
                  </a:lnTo>
                  <a:lnTo>
                    <a:pt x="2602" y="868"/>
                  </a:lnTo>
                  <a:lnTo>
                    <a:pt x="2630" y="896"/>
                  </a:lnTo>
                  <a:lnTo>
                    <a:pt x="2826" y="896"/>
                  </a:lnTo>
                  <a:lnTo>
                    <a:pt x="2854" y="868"/>
                  </a:lnTo>
                  <a:lnTo>
                    <a:pt x="2910" y="840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770" y="728"/>
                  </a:lnTo>
                  <a:lnTo>
                    <a:pt x="2630" y="700"/>
                  </a:lnTo>
                  <a:lnTo>
                    <a:pt x="2658" y="560"/>
                  </a:lnTo>
                  <a:lnTo>
                    <a:pt x="2602" y="448"/>
                  </a:lnTo>
                  <a:lnTo>
                    <a:pt x="2574" y="420"/>
                  </a:lnTo>
                  <a:lnTo>
                    <a:pt x="2518" y="420"/>
                  </a:lnTo>
                  <a:lnTo>
                    <a:pt x="2463" y="448"/>
                  </a:lnTo>
                  <a:lnTo>
                    <a:pt x="2435" y="476"/>
                  </a:lnTo>
                  <a:lnTo>
                    <a:pt x="2435" y="588"/>
                  </a:lnTo>
                  <a:lnTo>
                    <a:pt x="2463" y="756"/>
                  </a:lnTo>
                  <a:lnTo>
                    <a:pt x="2211" y="1036"/>
                  </a:lnTo>
                  <a:lnTo>
                    <a:pt x="2099" y="812"/>
                  </a:lnTo>
                  <a:lnTo>
                    <a:pt x="2183" y="672"/>
                  </a:lnTo>
                  <a:lnTo>
                    <a:pt x="2295" y="476"/>
                  </a:lnTo>
                  <a:lnTo>
                    <a:pt x="2351" y="308"/>
                  </a:lnTo>
                  <a:lnTo>
                    <a:pt x="2351" y="225"/>
                  </a:lnTo>
                  <a:lnTo>
                    <a:pt x="2323" y="169"/>
                  </a:lnTo>
                  <a:lnTo>
                    <a:pt x="2211" y="169"/>
                  </a:lnTo>
                  <a:lnTo>
                    <a:pt x="2155" y="225"/>
                  </a:lnTo>
                  <a:lnTo>
                    <a:pt x="2127" y="281"/>
                  </a:lnTo>
                  <a:lnTo>
                    <a:pt x="2043" y="448"/>
                  </a:lnTo>
                  <a:lnTo>
                    <a:pt x="1959" y="616"/>
                  </a:lnTo>
                  <a:lnTo>
                    <a:pt x="1875" y="476"/>
                  </a:lnTo>
                  <a:lnTo>
                    <a:pt x="1931" y="364"/>
                  </a:lnTo>
                  <a:lnTo>
                    <a:pt x="1847" y="141"/>
                  </a:lnTo>
                  <a:lnTo>
                    <a:pt x="1539" y="29"/>
                  </a:lnTo>
                  <a:lnTo>
                    <a:pt x="1455" y="364"/>
                  </a:lnTo>
                  <a:lnTo>
                    <a:pt x="1623" y="532"/>
                  </a:lnTo>
                  <a:lnTo>
                    <a:pt x="1735" y="560"/>
                  </a:lnTo>
                  <a:lnTo>
                    <a:pt x="1819" y="700"/>
                  </a:lnTo>
                  <a:lnTo>
                    <a:pt x="1651" y="672"/>
                  </a:lnTo>
                  <a:lnTo>
                    <a:pt x="1371" y="672"/>
                  </a:lnTo>
                  <a:lnTo>
                    <a:pt x="1315" y="700"/>
                  </a:lnTo>
                  <a:lnTo>
                    <a:pt x="1288" y="728"/>
                  </a:lnTo>
                  <a:lnTo>
                    <a:pt x="1260" y="784"/>
                  </a:lnTo>
                  <a:lnTo>
                    <a:pt x="1288" y="840"/>
                  </a:lnTo>
                  <a:lnTo>
                    <a:pt x="1343" y="896"/>
                  </a:lnTo>
                  <a:lnTo>
                    <a:pt x="1539" y="924"/>
                  </a:lnTo>
                  <a:lnTo>
                    <a:pt x="1763" y="924"/>
                  </a:lnTo>
                  <a:lnTo>
                    <a:pt x="1959" y="896"/>
                  </a:lnTo>
                  <a:lnTo>
                    <a:pt x="2071" y="1120"/>
                  </a:lnTo>
                  <a:lnTo>
                    <a:pt x="1707" y="1176"/>
                  </a:lnTo>
                  <a:lnTo>
                    <a:pt x="1595" y="1092"/>
                  </a:lnTo>
                  <a:lnTo>
                    <a:pt x="1483" y="1036"/>
                  </a:lnTo>
                  <a:lnTo>
                    <a:pt x="1427" y="1036"/>
                  </a:lnTo>
                  <a:lnTo>
                    <a:pt x="1399" y="1064"/>
                  </a:lnTo>
                  <a:lnTo>
                    <a:pt x="1371" y="1120"/>
                  </a:lnTo>
                  <a:lnTo>
                    <a:pt x="1371" y="1176"/>
                  </a:lnTo>
                  <a:lnTo>
                    <a:pt x="1455" y="1260"/>
                  </a:lnTo>
                  <a:lnTo>
                    <a:pt x="1595" y="1316"/>
                  </a:lnTo>
                  <a:lnTo>
                    <a:pt x="1539" y="1456"/>
                  </a:lnTo>
                  <a:lnTo>
                    <a:pt x="1511" y="1539"/>
                  </a:lnTo>
                  <a:lnTo>
                    <a:pt x="1511" y="1595"/>
                  </a:lnTo>
                  <a:lnTo>
                    <a:pt x="1595" y="1623"/>
                  </a:lnTo>
                  <a:lnTo>
                    <a:pt x="1623" y="1595"/>
                  </a:lnTo>
                  <a:lnTo>
                    <a:pt x="1679" y="1567"/>
                  </a:lnTo>
                  <a:lnTo>
                    <a:pt x="1707" y="1511"/>
                  </a:lnTo>
                  <a:lnTo>
                    <a:pt x="1735" y="1400"/>
                  </a:lnTo>
                  <a:lnTo>
                    <a:pt x="1763" y="1372"/>
                  </a:lnTo>
                  <a:lnTo>
                    <a:pt x="2183" y="1344"/>
                  </a:lnTo>
                  <a:lnTo>
                    <a:pt x="2714" y="2239"/>
                  </a:lnTo>
                  <a:lnTo>
                    <a:pt x="2630" y="2351"/>
                  </a:lnTo>
                  <a:lnTo>
                    <a:pt x="1931" y="2015"/>
                  </a:lnTo>
                  <a:lnTo>
                    <a:pt x="1959" y="1847"/>
                  </a:lnTo>
                  <a:lnTo>
                    <a:pt x="1931" y="1791"/>
                  </a:lnTo>
                  <a:lnTo>
                    <a:pt x="1875" y="1735"/>
                  </a:lnTo>
                  <a:lnTo>
                    <a:pt x="1819" y="1735"/>
                  </a:lnTo>
                  <a:lnTo>
                    <a:pt x="1819" y="1763"/>
                  </a:lnTo>
                  <a:lnTo>
                    <a:pt x="1791" y="1875"/>
                  </a:lnTo>
                  <a:lnTo>
                    <a:pt x="1763" y="2043"/>
                  </a:lnTo>
                  <a:lnTo>
                    <a:pt x="1651" y="2127"/>
                  </a:lnTo>
                  <a:lnTo>
                    <a:pt x="1567" y="2211"/>
                  </a:lnTo>
                  <a:lnTo>
                    <a:pt x="1567" y="2239"/>
                  </a:lnTo>
                  <a:lnTo>
                    <a:pt x="1567" y="2267"/>
                  </a:lnTo>
                  <a:lnTo>
                    <a:pt x="1595" y="2295"/>
                  </a:lnTo>
                  <a:lnTo>
                    <a:pt x="1651" y="2295"/>
                  </a:lnTo>
                  <a:lnTo>
                    <a:pt x="1735" y="2267"/>
                  </a:lnTo>
                  <a:lnTo>
                    <a:pt x="1819" y="2211"/>
                  </a:lnTo>
                  <a:lnTo>
                    <a:pt x="1875" y="2155"/>
                  </a:lnTo>
                  <a:lnTo>
                    <a:pt x="2518" y="2575"/>
                  </a:lnTo>
                  <a:lnTo>
                    <a:pt x="2490" y="2631"/>
                  </a:lnTo>
                  <a:lnTo>
                    <a:pt x="1455" y="2631"/>
                  </a:lnTo>
                  <a:lnTo>
                    <a:pt x="1260" y="2239"/>
                  </a:lnTo>
                  <a:lnTo>
                    <a:pt x="1288" y="2183"/>
                  </a:lnTo>
                  <a:lnTo>
                    <a:pt x="1371" y="2099"/>
                  </a:lnTo>
                  <a:lnTo>
                    <a:pt x="1399" y="2043"/>
                  </a:lnTo>
                  <a:lnTo>
                    <a:pt x="1399" y="1987"/>
                  </a:lnTo>
                  <a:lnTo>
                    <a:pt x="1399" y="1959"/>
                  </a:lnTo>
                  <a:lnTo>
                    <a:pt x="1343" y="1903"/>
                  </a:lnTo>
                  <a:lnTo>
                    <a:pt x="1288" y="1931"/>
                  </a:lnTo>
                  <a:lnTo>
                    <a:pt x="1232" y="1987"/>
                  </a:lnTo>
                  <a:lnTo>
                    <a:pt x="1148" y="2099"/>
                  </a:lnTo>
                  <a:lnTo>
                    <a:pt x="1008" y="2015"/>
                  </a:lnTo>
                  <a:lnTo>
                    <a:pt x="896" y="1987"/>
                  </a:lnTo>
                  <a:lnTo>
                    <a:pt x="868" y="2015"/>
                  </a:lnTo>
                  <a:lnTo>
                    <a:pt x="840" y="2071"/>
                  </a:lnTo>
                  <a:lnTo>
                    <a:pt x="840" y="2127"/>
                  </a:lnTo>
                  <a:lnTo>
                    <a:pt x="840" y="2155"/>
                  </a:lnTo>
                  <a:lnTo>
                    <a:pt x="952" y="2239"/>
                  </a:lnTo>
                  <a:lnTo>
                    <a:pt x="1092" y="2295"/>
                  </a:lnTo>
                  <a:lnTo>
                    <a:pt x="1232" y="2631"/>
                  </a:lnTo>
                  <a:lnTo>
                    <a:pt x="952" y="2631"/>
                  </a:lnTo>
                  <a:lnTo>
                    <a:pt x="896" y="2463"/>
                  </a:lnTo>
                  <a:lnTo>
                    <a:pt x="784" y="2295"/>
                  </a:lnTo>
                  <a:lnTo>
                    <a:pt x="644" y="2155"/>
                  </a:lnTo>
                  <a:lnTo>
                    <a:pt x="588" y="2127"/>
                  </a:lnTo>
                  <a:lnTo>
                    <a:pt x="532" y="2127"/>
                  </a:lnTo>
                  <a:lnTo>
                    <a:pt x="476" y="2155"/>
                  </a:lnTo>
                  <a:lnTo>
                    <a:pt x="476" y="2211"/>
                  </a:lnTo>
                  <a:lnTo>
                    <a:pt x="476" y="2267"/>
                  </a:lnTo>
                  <a:lnTo>
                    <a:pt x="532" y="2351"/>
                  </a:lnTo>
                  <a:lnTo>
                    <a:pt x="616" y="2519"/>
                  </a:lnTo>
                  <a:lnTo>
                    <a:pt x="728" y="2658"/>
                  </a:lnTo>
                  <a:lnTo>
                    <a:pt x="560" y="2658"/>
                  </a:lnTo>
                  <a:lnTo>
                    <a:pt x="476" y="2547"/>
                  </a:lnTo>
                  <a:lnTo>
                    <a:pt x="252" y="2491"/>
                  </a:lnTo>
                  <a:lnTo>
                    <a:pt x="1" y="2742"/>
                  </a:lnTo>
                  <a:lnTo>
                    <a:pt x="252" y="2966"/>
                  </a:lnTo>
                  <a:lnTo>
                    <a:pt x="476" y="2910"/>
                  </a:lnTo>
                  <a:lnTo>
                    <a:pt x="560" y="2798"/>
                  </a:lnTo>
                  <a:lnTo>
                    <a:pt x="728" y="2798"/>
                  </a:lnTo>
                  <a:lnTo>
                    <a:pt x="616" y="2938"/>
                  </a:lnTo>
                  <a:lnTo>
                    <a:pt x="532" y="3106"/>
                  </a:lnTo>
                  <a:lnTo>
                    <a:pt x="504" y="3190"/>
                  </a:lnTo>
                  <a:lnTo>
                    <a:pt x="476" y="3246"/>
                  </a:lnTo>
                  <a:lnTo>
                    <a:pt x="504" y="3302"/>
                  </a:lnTo>
                  <a:lnTo>
                    <a:pt x="532" y="3330"/>
                  </a:lnTo>
                  <a:lnTo>
                    <a:pt x="588" y="3358"/>
                  </a:lnTo>
                  <a:lnTo>
                    <a:pt x="672" y="3302"/>
                  </a:lnTo>
                  <a:lnTo>
                    <a:pt x="784" y="3162"/>
                  </a:lnTo>
                  <a:lnTo>
                    <a:pt x="896" y="2966"/>
                  </a:lnTo>
                  <a:lnTo>
                    <a:pt x="980" y="2798"/>
                  </a:lnTo>
                  <a:lnTo>
                    <a:pt x="1204" y="2798"/>
                  </a:lnTo>
                  <a:lnTo>
                    <a:pt x="1092" y="3134"/>
                  </a:lnTo>
                  <a:lnTo>
                    <a:pt x="952" y="3190"/>
                  </a:lnTo>
                  <a:lnTo>
                    <a:pt x="840" y="3274"/>
                  </a:lnTo>
                  <a:lnTo>
                    <a:pt x="840" y="3302"/>
                  </a:lnTo>
                  <a:lnTo>
                    <a:pt x="840" y="3358"/>
                  </a:lnTo>
                  <a:lnTo>
                    <a:pt x="868" y="3414"/>
                  </a:lnTo>
                  <a:lnTo>
                    <a:pt x="1008" y="3414"/>
                  </a:lnTo>
                  <a:lnTo>
                    <a:pt x="1148" y="3330"/>
                  </a:lnTo>
                  <a:lnTo>
                    <a:pt x="1232" y="3414"/>
                  </a:lnTo>
                  <a:lnTo>
                    <a:pt x="1315" y="3498"/>
                  </a:lnTo>
                  <a:lnTo>
                    <a:pt x="1343" y="3526"/>
                  </a:lnTo>
                  <a:lnTo>
                    <a:pt x="1399" y="3470"/>
                  </a:lnTo>
                  <a:lnTo>
                    <a:pt x="1399" y="3414"/>
                  </a:lnTo>
                  <a:lnTo>
                    <a:pt x="1399" y="3386"/>
                  </a:lnTo>
                  <a:lnTo>
                    <a:pt x="1371" y="3330"/>
                  </a:lnTo>
                  <a:lnTo>
                    <a:pt x="1315" y="3218"/>
                  </a:lnTo>
                  <a:lnTo>
                    <a:pt x="1260" y="3190"/>
                  </a:lnTo>
                  <a:lnTo>
                    <a:pt x="1455" y="2798"/>
                  </a:lnTo>
                  <a:lnTo>
                    <a:pt x="2463" y="2798"/>
                  </a:lnTo>
                  <a:lnTo>
                    <a:pt x="2518" y="2938"/>
                  </a:lnTo>
                  <a:lnTo>
                    <a:pt x="1875" y="3386"/>
                  </a:lnTo>
                  <a:lnTo>
                    <a:pt x="1735" y="3274"/>
                  </a:lnTo>
                  <a:lnTo>
                    <a:pt x="1651" y="3274"/>
                  </a:lnTo>
                  <a:lnTo>
                    <a:pt x="1595" y="3302"/>
                  </a:lnTo>
                  <a:lnTo>
                    <a:pt x="1595" y="3330"/>
                  </a:lnTo>
                  <a:lnTo>
                    <a:pt x="1595" y="3358"/>
                  </a:lnTo>
                  <a:lnTo>
                    <a:pt x="1679" y="3442"/>
                  </a:lnTo>
                  <a:lnTo>
                    <a:pt x="1791" y="3526"/>
                  </a:lnTo>
                  <a:lnTo>
                    <a:pt x="1819" y="3666"/>
                  </a:lnTo>
                  <a:lnTo>
                    <a:pt x="1847" y="3778"/>
                  </a:lnTo>
                  <a:lnTo>
                    <a:pt x="1875" y="3806"/>
                  </a:lnTo>
                  <a:lnTo>
                    <a:pt x="1931" y="3806"/>
                  </a:lnTo>
                  <a:lnTo>
                    <a:pt x="1959" y="3750"/>
                  </a:lnTo>
                  <a:lnTo>
                    <a:pt x="1987" y="3666"/>
                  </a:lnTo>
                  <a:lnTo>
                    <a:pt x="1959" y="3582"/>
                  </a:lnTo>
                  <a:lnTo>
                    <a:pt x="1959" y="3498"/>
                  </a:lnTo>
                  <a:lnTo>
                    <a:pt x="2658" y="3162"/>
                  </a:lnTo>
                  <a:lnTo>
                    <a:pt x="2714" y="3246"/>
                  </a:lnTo>
                  <a:lnTo>
                    <a:pt x="2239" y="4085"/>
                  </a:lnTo>
                  <a:lnTo>
                    <a:pt x="1763" y="4057"/>
                  </a:lnTo>
                  <a:lnTo>
                    <a:pt x="1763" y="4001"/>
                  </a:lnTo>
                  <a:lnTo>
                    <a:pt x="1707" y="3917"/>
                  </a:lnTo>
                  <a:lnTo>
                    <a:pt x="1679" y="3861"/>
                  </a:lnTo>
                  <a:lnTo>
                    <a:pt x="1651" y="3806"/>
                  </a:lnTo>
                  <a:lnTo>
                    <a:pt x="1595" y="3806"/>
                  </a:lnTo>
                  <a:lnTo>
                    <a:pt x="1539" y="3834"/>
                  </a:lnTo>
                  <a:lnTo>
                    <a:pt x="1511" y="3889"/>
                  </a:lnTo>
                  <a:lnTo>
                    <a:pt x="1539" y="3973"/>
                  </a:lnTo>
                  <a:lnTo>
                    <a:pt x="1595" y="4113"/>
                  </a:lnTo>
                  <a:lnTo>
                    <a:pt x="1455" y="4169"/>
                  </a:lnTo>
                  <a:lnTo>
                    <a:pt x="1399" y="4253"/>
                  </a:lnTo>
                  <a:lnTo>
                    <a:pt x="1399" y="4309"/>
                  </a:lnTo>
                  <a:lnTo>
                    <a:pt x="1427" y="4337"/>
                  </a:lnTo>
                  <a:lnTo>
                    <a:pt x="1455" y="4393"/>
                  </a:lnTo>
                  <a:lnTo>
                    <a:pt x="1511" y="4393"/>
                  </a:lnTo>
                  <a:lnTo>
                    <a:pt x="1623" y="4337"/>
                  </a:lnTo>
                  <a:lnTo>
                    <a:pt x="1735" y="4225"/>
                  </a:lnTo>
                  <a:lnTo>
                    <a:pt x="2099" y="4309"/>
                  </a:lnTo>
                  <a:lnTo>
                    <a:pt x="1987" y="4533"/>
                  </a:lnTo>
                  <a:lnTo>
                    <a:pt x="1791" y="4505"/>
                  </a:lnTo>
                  <a:lnTo>
                    <a:pt x="1567" y="4505"/>
                  </a:lnTo>
                  <a:lnTo>
                    <a:pt x="1399" y="4533"/>
                  </a:lnTo>
                  <a:lnTo>
                    <a:pt x="1343" y="4589"/>
                  </a:lnTo>
                  <a:lnTo>
                    <a:pt x="1315" y="4645"/>
                  </a:lnTo>
                  <a:lnTo>
                    <a:pt x="1315" y="4701"/>
                  </a:lnTo>
                  <a:lnTo>
                    <a:pt x="1371" y="4729"/>
                  </a:lnTo>
                  <a:lnTo>
                    <a:pt x="1427" y="4757"/>
                  </a:lnTo>
                  <a:lnTo>
                    <a:pt x="1707" y="4757"/>
                  </a:lnTo>
                  <a:lnTo>
                    <a:pt x="1875" y="4729"/>
                  </a:lnTo>
                  <a:lnTo>
                    <a:pt x="1875" y="4729"/>
                  </a:lnTo>
                  <a:lnTo>
                    <a:pt x="1791" y="4869"/>
                  </a:lnTo>
                  <a:lnTo>
                    <a:pt x="1651" y="4897"/>
                  </a:lnTo>
                  <a:lnTo>
                    <a:pt x="1511" y="5064"/>
                  </a:lnTo>
                  <a:lnTo>
                    <a:pt x="1567" y="5400"/>
                  </a:lnTo>
                  <a:lnTo>
                    <a:pt x="1903" y="5288"/>
                  </a:lnTo>
                  <a:lnTo>
                    <a:pt x="1987" y="5064"/>
                  </a:lnTo>
                  <a:lnTo>
                    <a:pt x="1931" y="4953"/>
                  </a:lnTo>
                  <a:lnTo>
                    <a:pt x="2015" y="4813"/>
                  </a:lnTo>
                  <a:lnTo>
                    <a:pt x="2071" y="4953"/>
                  </a:lnTo>
                  <a:lnTo>
                    <a:pt x="2155" y="5120"/>
                  </a:lnTo>
                  <a:lnTo>
                    <a:pt x="2211" y="5204"/>
                  </a:lnTo>
                  <a:lnTo>
                    <a:pt x="2267" y="5260"/>
                  </a:lnTo>
                  <a:lnTo>
                    <a:pt x="2379" y="5260"/>
                  </a:lnTo>
                  <a:lnTo>
                    <a:pt x="2407" y="5204"/>
                  </a:lnTo>
                  <a:lnTo>
                    <a:pt x="2407" y="5120"/>
                  </a:lnTo>
                  <a:lnTo>
                    <a:pt x="2351" y="4953"/>
                  </a:lnTo>
                  <a:lnTo>
                    <a:pt x="2239" y="4757"/>
                  </a:lnTo>
                  <a:lnTo>
                    <a:pt x="2127" y="4589"/>
                  </a:lnTo>
                  <a:lnTo>
                    <a:pt x="2239" y="4393"/>
                  </a:lnTo>
                  <a:lnTo>
                    <a:pt x="2490" y="4645"/>
                  </a:lnTo>
                  <a:lnTo>
                    <a:pt x="2463" y="4813"/>
                  </a:lnTo>
                  <a:lnTo>
                    <a:pt x="2463" y="4925"/>
                  </a:lnTo>
                  <a:lnTo>
                    <a:pt x="2490" y="4981"/>
                  </a:lnTo>
                  <a:lnTo>
                    <a:pt x="2602" y="4981"/>
                  </a:lnTo>
                  <a:lnTo>
                    <a:pt x="2630" y="4953"/>
                  </a:lnTo>
                  <a:lnTo>
                    <a:pt x="2658" y="4869"/>
                  </a:lnTo>
                  <a:lnTo>
                    <a:pt x="2658" y="4701"/>
                  </a:lnTo>
                  <a:lnTo>
                    <a:pt x="2798" y="4673"/>
                  </a:lnTo>
                  <a:lnTo>
                    <a:pt x="2882" y="4673"/>
                  </a:lnTo>
                  <a:lnTo>
                    <a:pt x="2938" y="4617"/>
                  </a:lnTo>
                  <a:lnTo>
                    <a:pt x="2910" y="4561"/>
                  </a:lnTo>
                  <a:lnTo>
                    <a:pt x="2882" y="4533"/>
                  </a:lnTo>
                  <a:lnTo>
                    <a:pt x="2826" y="4505"/>
                  </a:lnTo>
                  <a:lnTo>
                    <a:pt x="2770" y="4505"/>
                  </a:lnTo>
                  <a:lnTo>
                    <a:pt x="2658" y="4533"/>
                  </a:lnTo>
                  <a:lnTo>
                    <a:pt x="2602" y="4533"/>
                  </a:lnTo>
                  <a:lnTo>
                    <a:pt x="2379" y="4169"/>
                  </a:lnTo>
                  <a:lnTo>
                    <a:pt x="2854" y="3358"/>
                  </a:lnTo>
                  <a:lnTo>
                    <a:pt x="2966" y="3358"/>
                  </a:lnTo>
                  <a:lnTo>
                    <a:pt x="3022" y="4141"/>
                  </a:lnTo>
                  <a:lnTo>
                    <a:pt x="2854" y="4197"/>
                  </a:lnTo>
                  <a:lnTo>
                    <a:pt x="2798" y="4253"/>
                  </a:lnTo>
                  <a:lnTo>
                    <a:pt x="2770" y="4337"/>
                  </a:lnTo>
                  <a:lnTo>
                    <a:pt x="2798" y="4365"/>
                  </a:lnTo>
                  <a:lnTo>
                    <a:pt x="2854" y="4365"/>
                  </a:lnTo>
                  <a:lnTo>
                    <a:pt x="2938" y="4337"/>
                  </a:lnTo>
                  <a:lnTo>
                    <a:pt x="3078" y="4281"/>
                  </a:lnTo>
                  <a:lnTo>
                    <a:pt x="3218" y="4337"/>
                  </a:lnTo>
                  <a:lnTo>
                    <a:pt x="3330" y="4365"/>
                  </a:lnTo>
                  <a:lnTo>
                    <a:pt x="3358" y="4365"/>
                  </a:lnTo>
                  <a:lnTo>
                    <a:pt x="3386" y="4337"/>
                  </a:lnTo>
                  <a:lnTo>
                    <a:pt x="3386" y="4309"/>
                  </a:lnTo>
                  <a:lnTo>
                    <a:pt x="3386" y="4253"/>
                  </a:lnTo>
                  <a:lnTo>
                    <a:pt x="3302" y="4197"/>
                  </a:lnTo>
                  <a:lnTo>
                    <a:pt x="3218" y="4141"/>
                  </a:lnTo>
                  <a:lnTo>
                    <a:pt x="3134" y="4113"/>
                  </a:lnTo>
                  <a:lnTo>
                    <a:pt x="3218" y="3358"/>
                  </a:lnTo>
                  <a:lnTo>
                    <a:pt x="3358" y="3358"/>
                  </a:lnTo>
                  <a:lnTo>
                    <a:pt x="3861" y="4169"/>
                  </a:lnTo>
                  <a:lnTo>
                    <a:pt x="3610" y="4533"/>
                  </a:lnTo>
                  <a:lnTo>
                    <a:pt x="3554" y="4533"/>
                  </a:lnTo>
                  <a:lnTo>
                    <a:pt x="3442" y="4505"/>
                  </a:lnTo>
                  <a:lnTo>
                    <a:pt x="3386" y="4505"/>
                  </a:lnTo>
                  <a:lnTo>
                    <a:pt x="3330" y="4533"/>
                  </a:lnTo>
                  <a:lnTo>
                    <a:pt x="3302" y="4561"/>
                  </a:lnTo>
                  <a:lnTo>
                    <a:pt x="3302" y="4617"/>
                  </a:lnTo>
                  <a:lnTo>
                    <a:pt x="3330" y="4645"/>
                  </a:lnTo>
                  <a:lnTo>
                    <a:pt x="3442" y="4673"/>
                  </a:lnTo>
                  <a:lnTo>
                    <a:pt x="3582" y="4701"/>
                  </a:lnTo>
                  <a:lnTo>
                    <a:pt x="3554" y="4841"/>
                  </a:lnTo>
                  <a:lnTo>
                    <a:pt x="3582" y="4953"/>
                  </a:lnTo>
                  <a:lnTo>
                    <a:pt x="3638" y="4981"/>
                  </a:lnTo>
                  <a:lnTo>
                    <a:pt x="3721" y="4981"/>
                  </a:lnTo>
                  <a:lnTo>
                    <a:pt x="3749" y="4925"/>
                  </a:lnTo>
                  <a:lnTo>
                    <a:pt x="3777" y="4813"/>
                  </a:lnTo>
                  <a:lnTo>
                    <a:pt x="3749" y="4645"/>
                  </a:lnTo>
                  <a:lnTo>
                    <a:pt x="3973" y="4393"/>
                  </a:lnTo>
                  <a:lnTo>
                    <a:pt x="4085" y="4589"/>
                  </a:lnTo>
                  <a:lnTo>
                    <a:pt x="4001" y="4757"/>
                  </a:lnTo>
                  <a:lnTo>
                    <a:pt x="3889" y="4925"/>
                  </a:lnTo>
                  <a:lnTo>
                    <a:pt x="3805" y="5120"/>
                  </a:lnTo>
                  <a:lnTo>
                    <a:pt x="3833" y="5176"/>
                  </a:lnTo>
                  <a:lnTo>
                    <a:pt x="3861" y="5232"/>
                  </a:lnTo>
                  <a:lnTo>
                    <a:pt x="3917" y="5260"/>
                  </a:lnTo>
                  <a:lnTo>
                    <a:pt x="3973" y="5232"/>
                  </a:lnTo>
                  <a:lnTo>
                    <a:pt x="4029" y="5204"/>
                  </a:lnTo>
                  <a:lnTo>
                    <a:pt x="4057" y="5120"/>
                  </a:lnTo>
                  <a:lnTo>
                    <a:pt x="4141" y="4953"/>
                  </a:lnTo>
                  <a:lnTo>
                    <a:pt x="4225" y="4785"/>
                  </a:lnTo>
                  <a:lnTo>
                    <a:pt x="4309" y="4925"/>
                  </a:lnTo>
                  <a:lnTo>
                    <a:pt x="4253" y="5064"/>
                  </a:lnTo>
                  <a:lnTo>
                    <a:pt x="4337" y="5288"/>
                  </a:lnTo>
                  <a:lnTo>
                    <a:pt x="4673" y="5400"/>
                  </a:lnTo>
                  <a:lnTo>
                    <a:pt x="4729" y="5064"/>
                  </a:lnTo>
                  <a:lnTo>
                    <a:pt x="4589" y="4869"/>
                  </a:lnTo>
                  <a:lnTo>
                    <a:pt x="4449" y="4869"/>
                  </a:lnTo>
                  <a:lnTo>
                    <a:pt x="4365" y="4729"/>
                  </a:lnTo>
                  <a:lnTo>
                    <a:pt x="4533" y="4729"/>
                  </a:lnTo>
                  <a:lnTo>
                    <a:pt x="4729" y="4757"/>
                  </a:lnTo>
                  <a:lnTo>
                    <a:pt x="4813" y="4729"/>
                  </a:lnTo>
                  <a:lnTo>
                    <a:pt x="4868" y="4729"/>
                  </a:lnTo>
                  <a:lnTo>
                    <a:pt x="4896" y="4673"/>
                  </a:lnTo>
                  <a:lnTo>
                    <a:pt x="4924" y="4617"/>
                  </a:lnTo>
                  <a:lnTo>
                    <a:pt x="4896" y="4561"/>
                  </a:lnTo>
                  <a:lnTo>
                    <a:pt x="4841" y="4533"/>
                  </a:lnTo>
                  <a:lnTo>
                    <a:pt x="4645" y="4505"/>
                  </a:lnTo>
                  <a:lnTo>
                    <a:pt x="4253" y="4505"/>
                  </a:lnTo>
                  <a:lnTo>
                    <a:pt x="4113" y="4281"/>
                  </a:lnTo>
                  <a:lnTo>
                    <a:pt x="4477" y="4225"/>
                  </a:lnTo>
                  <a:lnTo>
                    <a:pt x="4617" y="4309"/>
                  </a:lnTo>
                  <a:lnTo>
                    <a:pt x="4729" y="4365"/>
                  </a:lnTo>
                  <a:lnTo>
                    <a:pt x="4757" y="4365"/>
                  </a:lnTo>
                  <a:lnTo>
                    <a:pt x="4813" y="4337"/>
                  </a:lnTo>
                  <a:lnTo>
                    <a:pt x="4841" y="4281"/>
                  </a:lnTo>
                  <a:lnTo>
                    <a:pt x="4813" y="4225"/>
                  </a:lnTo>
                  <a:lnTo>
                    <a:pt x="4757" y="4169"/>
                  </a:lnTo>
                  <a:lnTo>
                    <a:pt x="4617" y="4085"/>
                  </a:lnTo>
                  <a:lnTo>
                    <a:pt x="4673" y="3945"/>
                  </a:lnTo>
                  <a:lnTo>
                    <a:pt x="4701" y="3861"/>
                  </a:lnTo>
                  <a:lnTo>
                    <a:pt x="4673" y="3806"/>
                  </a:lnTo>
                  <a:lnTo>
                    <a:pt x="4617" y="3778"/>
                  </a:lnTo>
                  <a:lnTo>
                    <a:pt x="4561" y="3806"/>
                  </a:lnTo>
                  <a:lnTo>
                    <a:pt x="4533" y="3834"/>
                  </a:lnTo>
                  <a:lnTo>
                    <a:pt x="4505" y="3889"/>
                  </a:lnTo>
                  <a:lnTo>
                    <a:pt x="4449" y="4001"/>
                  </a:lnTo>
                  <a:lnTo>
                    <a:pt x="4449" y="4057"/>
                  </a:lnTo>
                  <a:lnTo>
                    <a:pt x="4001" y="4085"/>
                  </a:lnTo>
                  <a:lnTo>
                    <a:pt x="3526" y="3246"/>
                  </a:lnTo>
                  <a:lnTo>
                    <a:pt x="3582" y="3162"/>
                  </a:lnTo>
                  <a:lnTo>
                    <a:pt x="4281" y="3470"/>
                  </a:lnTo>
                  <a:lnTo>
                    <a:pt x="4281" y="3666"/>
                  </a:lnTo>
                  <a:lnTo>
                    <a:pt x="4309" y="3722"/>
                  </a:lnTo>
                  <a:lnTo>
                    <a:pt x="4365" y="3778"/>
                  </a:lnTo>
                  <a:lnTo>
                    <a:pt x="4393" y="3750"/>
                  </a:lnTo>
                  <a:lnTo>
                    <a:pt x="4421" y="3722"/>
                  </a:lnTo>
                  <a:lnTo>
                    <a:pt x="4449" y="3638"/>
                  </a:lnTo>
                  <a:lnTo>
                    <a:pt x="4449" y="3470"/>
                  </a:lnTo>
                  <a:lnTo>
                    <a:pt x="4561" y="3386"/>
                  </a:lnTo>
                  <a:lnTo>
                    <a:pt x="4645" y="3302"/>
                  </a:lnTo>
                  <a:lnTo>
                    <a:pt x="4645" y="3274"/>
                  </a:lnTo>
                  <a:lnTo>
                    <a:pt x="4645" y="3246"/>
                  </a:lnTo>
                  <a:lnTo>
                    <a:pt x="4617" y="3218"/>
                  </a:lnTo>
                  <a:lnTo>
                    <a:pt x="4561" y="3218"/>
                  </a:lnTo>
                  <a:lnTo>
                    <a:pt x="4477" y="3246"/>
                  </a:lnTo>
                  <a:lnTo>
                    <a:pt x="4393" y="3302"/>
                  </a:lnTo>
                  <a:lnTo>
                    <a:pt x="4337" y="3358"/>
                  </a:lnTo>
                  <a:lnTo>
                    <a:pt x="3693" y="2938"/>
                  </a:lnTo>
                  <a:lnTo>
                    <a:pt x="3777" y="2798"/>
                  </a:lnTo>
                  <a:lnTo>
                    <a:pt x="4757" y="2798"/>
                  </a:lnTo>
                  <a:lnTo>
                    <a:pt x="4952" y="3162"/>
                  </a:lnTo>
                  <a:lnTo>
                    <a:pt x="4896" y="3218"/>
                  </a:lnTo>
                  <a:lnTo>
                    <a:pt x="4841" y="3302"/>
                  </a:lnTo>
                  <a:lnTo>
                    <a:pt x="4813" y="3358"/>
                  </a:lnTo>
                  <a:lnTo>
                    <a:pt x="4813" y="3414"/>
                  </a:lnTo>
                  <a:lnTo>
                    <a:pt x="4813" y="3470"/>
                  </a:lnTo>
                  <a:lnTo>
                    <a:pt x="4868" y="3498"/>
                  </a:lnTo>
                  <a:lnTo>
                    <a:pt x="4896" y="3470"/>
                  </a:lnTo>
                  <a:lnTo>
                    <a:pt x="4980" y="3414"/>
                  </a:lnTo>
                  <a:lnTo>
                    <a:pt x="5064" y="3302"/>
                  </a:lnTo>
                  <a:lnTo>
                    <a:pt x="5204" y="3386"/>
                  </a:lnTo>
                  <a:lnTo>
                    <a:pt x="5288" y="3414"/>
                  </a:lnTo>
                  <a:lnTo>
                    <a:pt x="5344" y="3386"/>
                  </a:lnTo>
                  <a:lnTo>
                    <a:pt x="5372" y="3330"/>
                  </a:lnTo>
                  <a:lnTo>
                    <a:pt x="5372" y="3302"/>
                  </a:lnTo>
                  <a:lnTo>
                    <a:pt x="5344" y="3246"/>
                  </a:lnTo>
                  <a:lnTo>
                    <a:pt x="5260" y="3190"/>
                  </a:lnTo>
                  <a:lnTo>
                    <a:pt x="5120" y="3134"/>
                  </a:lnTo>
                  <a:lnTo>
                    <a:pt x="4980" y="2798"/>
                  </a:lnTo>
                  <a:lnTo>
                    <a:pt x="5232" y="2798"/>
                  </a:lnTo>
                  <a:lnTo>
                    <a:pt x="5316" y="2966"/>
                  </a:lnTo>
                  <a:lnTo>
                    <a:pt x="5428" y="3134"/>
                  </a:lnTo>
                  <a:lnTo>
                    <a:pt x="5540" y="3302"/>
                  </a:lnTo>
                  <a:lnTo>
                    <a:pt x="5624" y="3330"/>
                  </a:lnTo>
                  <a:lnTo>
                    <a:pt x="5680" y="3330"/>
                  </a:lnTo>
                  <a:lnTo>
                    <a:pt x="5708" y="3274"/>
                  </a:lnTo>
                  <a:lnTo>
                    <a:pt x="5736" y="3218"/>
                  </a:lnTo>
                  <a:lnTo>
                    <a:pt x="5708" y="3162"/>
                  </a:lnTo>
                  <a:lnTo>
                    <a:pt x="5680" y="3078"/>
                  </a:lnTo>
                  <a:lnTo>
                    <a:pt x="5568" y="2910"/>
                  </a:lnTo>
                  <a:lnTo>
                    <a:pt x="5456" y="2770"/>
                  </a:lnTo>
                  <a:lnTo>
                    <a:pt x="5652" y="2770"/>
                  </a:lnTo>
                  <a:lnTo>
                    <a:pt x="5708" y="2882"/>
                  </a:lnTo>
                  <a:lnTo>
                    <a:pt x="5960" y="2938"/>
                  </a:lnTo>
                  <a:lnTo>
                    <a:pt x="6211" y="2686"/>
                  </a:lnTo>
                  <a:lnTo>
                    <a:pt x="5960" y="2463"/>
                  </a:lnTo>
                  <a:lnTo>
                    <a:pt x="5708" y="2519"/>
                  </a:lnTo>
                  <a:lnTo>
                    <a:pt x="5652" y="2631"/>
                  </a:lnTo>
                  <a:lnTo>
                    <a:pt x="5484" y="2631"/>
                  </a:lnTo>
                  <a:lnTo>
                    <a:pt x="5596" y="2491"/>
                  </a:lnTo>
                  <a:lnTo>
                    <a:pt x="5680" y="2323"/>
                  </a:lnTo>
                  <a:lnTo>
                    <a:pt x="5708" y="2239"/>
                  </a:lnTo>
                  <a:lnTo>
                    <a:pt x="5736" y="2183"/>
                  </a:lnTo>
                  <a:lnTo>
                    <a:pt x="5708" y="2127"/>
                  </a:lnTo>
                  <a:lnTo>
                    <a:pt x="5680" y="2099"/>
                  </a:lnTo>
                  <a:lnTo>
                    <a:pt x="5624" y="2099"/>
                  </a:lnTo>
                  <a:lnTo>
                    <a:pt x="5540" y="2127"/>
                  </a:lnTo>
                  <a:lnTo>
                    <a:pt x="5428" y="2267"/>
                  </a:lnTo>
                  <a:lnTo>
                    <a:pt x="5316" y="2463"/>
                  </a:lnTo>
                  <a:lnTo>
                    <a:pt x="5232" y="2631"/>
                  </a:lnTo>
                  <a:lnTo>
                    <a:pt x="4980" y="2631"/>
                  </a:lnTo>
                  <a:lnTo>
                    <a:pt x="5092" y="2267"/>
                  </a:lnTo>
                  <a:lnTo>
                    <a:pt x="5260" y="2211"/>
                  </a:lnTo>
                  <a:lnTo>
                    <a:pt x="5344" y="2127"/>
                  </a:lnTo>
                  <a:lnTo>
                    <a:pt x="5372" y="2099"/>
                  </a:lnTo>
                  <a:lnTo>
                    <a:pt x="5372" y="2043"/>
                  </a:lnTo>
                  <a:lnTo>
                    <a:pt x="5344" y="1987"/>
                  </a:lnTo>
                  <a:lnTo>
                    <a:pt x="5288" y="1987"/>
                  </a:lnTo>
                  <a:lnTo>
                    <a:pt x="5176" y="2015"/>
                  </a:lnTo>
                  <a:lnTo>
                    <a:pt x="5064" y="2099"/>
                  </a:lnTo>
                  <a:lnTo>
                    <a:pt x="4980" y="1987"/>
                  </a:lnTo>
                  <a:lnTo>
                    <a:pt x="4896" y="1903"/>
                  </a:lnTo>
                  <a:lnTo>
                    <a:pt x="4841" y="1875"/>
                  </a:lnTo>
                  <a:lnTo>
                    <a:pt x="4813" y="1931"/>
                  </a:lnTo>
                  <a:lnTo>
                    <a:pt x="4785" y="1987"/>
                  </a:lnTo>
                  <a:lnTo>
                    <a:pt x="4813" y="2043"/>
                  </a:lnTo>
                  <a:lnTo>
                    <a:pt x="4841" y="2099"/>
                  </a:lnTo>
                  <a:lnTo>
                    <a:pt x="4896" y="2183"/>
                  </a:lnTo>
                  <a:lnTo>
                    <a:pt x="4952" y="2211"/>
                  </a:lnTo>
                  <a:lnTo>
                    <a:pt x="4729" y="2631"/>
                  </a:lnTo>
                  <a:lnTo>
                    <a:pt x="3749" y="2603"/>
                  </a:lnTo>
                  <a:lnTo>
                    <a:pt x="3721" y="2547"/>
                  </a:lnTo>
                  <a:lnTo>
                    <a:pt x="4337" y="2127"/>
                  </a:lnTo>
                  <a:lnTo>
                    <a:pt x="4477" y="2239"/>
                  </a:lnTo>
                  <a:lnTo>
                    <a:pt x="4561" y="2239"/>
                  </a:lnTo>
                  <a:lnTo>
                    <a:pt x="4617" y="2211"/>
                  </a:lnTo>
                  <a:lnTo>
                    <a:pt x="4645" y="2183"/>
                  </a:lnTo>
                  <a:lnTo>
                    <a:pt x="4617" y="2155"/>
                  </a:lnTo>
                  <a:lnTo>
                    <a:pt x="4561" y="2071"/>
                  </a:lnTo>
                  <a:lnTo>
                    <a:pt x="4421" y="1987"/>
                  </a:lnTo>
                  <a:lnTo>
                    <a:pt x="4393" y="1819"/>
                  </a:lnTo>
                  <a:lnTo>
                    <a:pt x="4365" y="1735"/>
                  </a:lnTo>
                  <a:lnTo>
                    <a:pt x="4365" y="1707"/>
                  </a:lnTo>
                  <a:lnTo>
                    <a:pt x="4309" y="1679"/>
                  </a:lnTo>
                  <a:lnTo>
                    <a:pt x="4281" y="1707"/>
                  </a:lnTo>
                  <a:lnTo>
                    <a:pt x="4253" y="1735"/>
                  </a:lnTo>
                  <a:lnTo>
                    <a:pt x="4253" y="1819"/>
                  </a:lnTo>
                  <a:lnTo>
                    <a:pt x="4253" y="1931"/>
                  </a:lnTo>
                  <a:lnTo>
                    <a:pt x="4253" y="2015"/>
                  </a:lnTo>
                  <a:lnTo>
                    <a:pt x="3582" y="2323"/>
                  </a:lnTo>
                  <a:lnTo>
                    <a:pt x="3498" y="2211"/>
                  </a:lnTo>
                  <a:lnTo>
                    <a:pt x="4001" y="1316"/>
                  </a:lnTo>
                  <a:lnTo>
                    <a:pt x="4421" y="1344"/>
                  </a:lnTo>
                  <a:lnTo>
                    <a:pt x="4449" y="1400"/>
                  </a:lnTo>
                  <a:lnTo>
                    <a:pt x="4477" y="1511"/>
                  </a:lnTo>
                  <a:lnTo>
                    <a:pt x="4533" y="1539"/>
                  </a:lnTo>
                  <a:lnTo>
                    <a:pt x="4561" y="1595"/>
                  </a:lnTo>
                  <a:lnTo>
                    <a:pt x="4673" y="1595"/>
                  </a:lnTo>
                  <a:lnTo>
                    <a:pt x="4673" y="1539"/>
                  </a:lnTo>
                  <a:lnTo>
                    <a:pt x="4645" y="1428"/>
                  </a:lnTo>
                  <a:lnTo>
                    <a:pt x="4589" y="1288"/>
                  </a:lnTo>
                  <a:lnTo>
                    <a:pt x="4729" y="1232"/>
                  </a:lnTo>
                  <a:lnTo>
                    <a:pt x="4813" y="1148"/>
                  </a:lnTo>
                  <a:lnTo>
                    <a:pt x="4813" y="1120"/>
                  </a:lnTo>
                  <a:lnTo>
                    <a:pt x="4785" y="1064"/>
                  </a:lnTo>
                  <a:lnTo>
                    <a:pt x="4757" y="1036"/>
                  </a:lnTo>
                  <a:lnTo>
                    <a:pt x="4701" y="1036"/>
                  </a:lnTo>
                  <a:lnTo>
                    <a:pt x="4589" y="1064"/>
                  </a:lnTo>
                  <a:lnTo>
                    <a:pt x="4477" y="1176"/>
                  </a:lnTo>
                  <a:lnTo>
                    <a:pt x="4113" y="1120"/>
                  </a:lnTo>
                  <a:lnTo>
                    <a:pt x="4253" y="896"/>
                  </a:lnTo>
                  <a:lnTo>
                    <a:pt x="4421" y="924"/>
                  </a:lnTo>
                  <a:lnTo>
                    <a:pt x="4645" y="924"/>
                  </a:lnTo>
                  <a:lnTo>
                    <a:pt x="4841" y="868"/>
                  </a:lnTo>
                  <a:lnTo>
                    <a:pt x="4896" y="840"/>
                  </a:lnTo>
                  <a:lnTo>
                    <a:pt x="4924" y="784"/>
                  </a:lnTo>
                  <a:lnTo>
                    <a:pt x="4924" y="728"/>
                  </a:lnTo>
                  <a:lnTo>
                    <a:pt x="4868" y="700"/>
                  </a:lnTo>
                  <a:lnTo>
                    <a:pt x="4813" y="672"/>
                  </a:lnTo>
                  <a:lnTo>
                    <a:pt x="4729" y="644"/>
                  </a:lnTo>
                  <a:lnTo>
                    <a:pt x="4533" y="672"/>
                  </a:lnTo>
                  <a:lnTo>
                    <a:pt x="4365" y="700"/>
                  </a:lnTo>
                  <a:lnTo>
                    <a:pt x="4449" y="532"/>
                  </a:lnTo>
                  <a:lnTo>
                    <a:pt x="4561" y="532"/>
                  </a:lnTo>
                  <a:lnTo>
                    <a:pt x="4729" y="33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8308770" y="2968151"/>
              <a:ext cx="175093" cy="180454"/>
            </a:xfrm>
            <a:custGeom>
              <a:avLst/>
              <a:gdLst/>
              <a:ahLst/>
              <a:cxnLst/>
              <a:rect l="l" t="t" r="r" b="b"/>
              <a:pathLst>
                <a:path w="2743" h="2827" extrusionOk="0">
                  <a:moveTo>
                    <a:pt x="1427" y="1315"/>
                  </a:moveTo>
                  <a:lnTo>
                    <a:pt x="1483" y="1399"/>
                  </a:lnTo>
                  <a:lnTo>
                    <a:pt x="1455" y="1455"/>
                  </a:lnTo>
                  <a:lnTo>
                    <a:pt x="1399" y="1511"/>
                  </a:lnTo>
                  <a:lnTo>
                    <a:pt x="1316" y="1483"/>
                  </a:lnTo>
                  <a:lnTo>
                    <a:pt x="1288" y="1427"/>
                  </a:lnTo>
                  <a:lnTo>
                    <a:pt x="1288" y="1343"/>
                  </a:lnTo>
                  <a:lnTo>
                    <a:pt x="1372" y="1315"/>
                  </a:lnTo>
                  <a:close/>
                  <a:moveTo>
                    <a:pt x="1092" y="0"/>
                  </a:moveTo>
                  <a:lnTo>
                    <a:pt x="1064" y="28"/>
                  </a:lnTo>
                  <a:lnTo>
                    <a:pt x="1036" y="56"/>
                  </a:lnTo>
                  <a:lnTo>
                    <a:pt x="1092" y="224"/>
                  </a:lnTo>
                  <a:lnTo>
                    <a:pt x="924" y="140"/>
                  </a:lnTo>
                  <a:lnTo>
                    <a:pt x="840" y="140"/>
                  </a:lnTo>
                  <a:lnTo>
                    <a:pt x="840" y="196"/>
                  </a:lnTo>
                  <a:lnTo>
                    <a:pt x="868" y="224"/>
                  </a:lnTo>
                  <a:lnTo>
                    <a:pt x="1064" y="308"/>
                  </a:lnTo>
                  <a:lnTo>
                    <a:pt x="1092" y="336"/>
                  </a:lnTo>
                  <a:lnTo>
                    <a:pt x="1120" y="420"/>
                  </a:lnTo>
                  <a:lnTo>
                    <a:pt x="840" y="280"/>
                  </a:lnTo>
                  <a:lnTo>
                    <a:pt x="812" y="280"/>
                  </a:lnTo>
                  <a:lnTo>
                    <a:pt x="784" y="308"/>
                  </a:lnTo>
                  <a:lnTo>
                    <a:pt x="784" y="336"/>
                  </a:lnTo>
                  <a:lnTo>
                    <a:pt x="812" y="364"/>
                  </a:lnTo>
                  <a:lnTo>
                    <a:pt x="1120" y="532"/>
                  </a:lnTo>
                  <a:lnTo>
                    <a:pt x="1148" y="532"/>
                  </a:lnTo>
                  <a:lnTo>
                    <a:pt x="1148" y="616"/>
                  </a:lnTo>
                  <a:lnTo>
                    <a:pt x="812" y="448"/>
                  </a:lnTo>
                  <a:lnTo>
                    <a:pt x="756" y="448"/>
                  </a:lnTo>
                  <a:lnTo>
                    <a:pt x="756" y="504"/>
                  </a:lnTo>
                  <a:lnTo>
                    <a:pt x="756" y="532"/>
                  </a:lnTo>
                  <a:lnTo>
                    <a:pt x="1148" y="728"/>
                  </a:lnTo>
                  <a:lnTo>
                    <a:pt x="1176" y="728"/>
                  </a:lnTo>
                  <a:lnTo>
                    <a:pt x="1260" y="1175"/>
                  </a:lnTo>
                  <a:lnTo>
                    <a:pt x="924" y="868"/>
                  </a:lnTo>
                  <a:lnTo>
                    <a:pt x="1120" y="868"/>
                  </a:lnTo>
                  <a:lnTo>
                    <a:pt x="1120" y="840"/>
                  </a:lnTo>
                  <a:lnTo>
                    <a:pt x="1120" y="812"/>
                  </a:lnTo>
                  <a:lnTo>
                    <a:pt x="1092" y="784"/>
                  </a:lnTo>
                  <a:lnTo>
                    <a:pt x="812" y="756"/>
                  </a:lnTo>
                  <a:lnTo>
                    <a:pt x="756" y="756"/>
                  </a:lnTo>
                  <a:lnTo>
                    <a:pt x="756" y="812"/>
                  </a:lnTo>
                  <a:lnTo>
                    <a:pt x="784" y="1064"/>
                  </a:lnTo>
                  <a:lnTo>
                    <a:pt x="812" y="1092"/>
                  </a:lnTo>
                  <a:lnTo>
                    <a:pt x="868" y="1092"/>
                  </a:lnTo>
                  <a:lnTo>
                    <a:pt x="896" y="1064"/>
                  </a:lnTo>
                  <a:lnTo>
                    <a:pt x="868" y="896"/>
                  </a:lnTo>
                  <a:lnTo>
                    <a:pt x="1148" y="1259"/>
                  </a:lnTo>
                  <a:lnTo>
                    <a:pt x="728" y="1147"/>
                  </a:lnTo>
                  <a:lnTo>
                    <a:pt x="728" y="1120"/>
                  </a:lnTo>
                  <a:lnTo>
                    <a:pt x="560" y="700"/>
                  </a:lnTo>
                  <a:lnTo>
                    <a:pt x="532" y="672"/>
                  </a:lnTo>
                  <a:lnTo>
                    <a:pt x="504" y="672"/>
                  </a:lnTo>
                  <a:lnTo>
                    <a:pt x="476" y="700"/>
                  </a:lnTo>
                  <a:lnTo>
                    <a:pt x="476" y="728"/>
                  </a:lnTo>
                  <a:lnTo>
                    <a:pt x="616" y="1092"/>
                  </a:lnTo>
                  <a:lnTo>
                    <a:pt x="616" y="1092"/>
                  </a:lnTo>
                  <a:lnTo>
                    <a:pt x="532" y="1064"/>
                  </a:lnTo>
                  <a:lnTo>
                    <a:pt x="420" y="728"/>
                  </a:lnTo>
                  <a:lnTo>
                    <a:pt x="392" y="700"/>
                  </a:lnTo>
                  <a:lnTo>
                    <a:pt x="336" y="700"/>
                  </a:lnTo>
                  <a:lnTo>
                    <a:pt x="336" y="728"/>
                  </a:lnTo>
                  <a:lnTo>
                    <a:pt x="308" y="756"/>
                  </a:lnTo>
                  <a:lnTo>
                    <a:pt x="420" y="1036"/>
                  </a:lnTo>
                  <a:lnTo>
                    <a:pt x="420" y="1036"/>
                  </a:lnTo>
                  <a:lnTo>
                    <a:pt x="336" y="1008"/>
                  </a:lnTo>
                  <a:lnTo>
                    <a:pt x="336" y="980"/>
                  </a:lnTo>
                  <a:lnTo>
                    <a:pt x="252" y="784"/>
                  </a:lnTo>
                  <a:lnTo>
                    <a:pt x="224" y="756"/>
                  </a:lnTo>
                  <a:lnTo>
                    <a:pt x="197" y="756"/>
                  </a:lnTo>
                  <a:lnTo>
                    <a:pt x="169" y="784"/>
                  </a:lnTo>
                  <a:lnTo>
                    <a:pt x="169" y="812"/>
                  </a:lnTo>
                  <a:lnTo>
                    <a:pt x="224" y="980"/>
                  </a:lnTo>
                  <a:lnTo>
                    <a:pt x="57" y="924"/>
                  </a:lnTo>
                  <a:lnTo>
                    <a:pt x="29" y="924"/>
                  </a:lnTo>
                  <a:lnTo>
                    <a:pt x="1" y="952"/>
                  </a:lnTo>
                  <a:lnTo>
                    <a:pt x="29" y="1008"/>
                  </a:lnTo>
                  <a:lnTo>
                    <a:pt x="197" y="1064"/>
                  </a:lnTo>
                  <a:lnTo>
                    <a:pt x="57" y="1175"/>
                  </a:lnTo>
                  <a:lnTo>
                    <a:pt x="29" y="1203"/>
                  </a:lnTo>
                  <a:lnTo>
                    <a:pt x="29" y="1231"/>
                  </a:lnTo>
                  <a:lnTo>
                    <a:pt x="57" y="1259"/>
                  </a:lnTo>
                  <a:lnTo>
                    <a:pt x="85" y="1259"/>
                  </a:lnTo>
                  <a:lnTo>
                    <a:pt x="280" y="1120"/>
                  </a:lnTo>
                  <a:lnTo>
                    <a:pt x="308" y="1120"/>
                  </a:lnTo>
                  <a:lnTo>
                    <a:pt x="392" y="1147"/>
                  </a:lnTo>
                  <a:lnTo>
                    <a:pt x="141" y="1315"/>
                  </a:lnTo>
                  <a:lnTo>
                    <a:pt x="141" y="1343"/>
                  </a:lnTo>
                  <a:lnTo>
                    <a:pt x="141" y="1371"/>
                  </a:lnTo>
                  <a:lnTo>
                    <a:pt x="169" y="1399"/>
                  </a:lnTo>
                  <a:lnTo>
                    <a:pt x="197" y="1371"/>
                  </a:lnTo>
                  <a:lnTo>
                    <a:pt x="476" y="1203"/>
                  </a:lnTo>
                  <a:lnTo>
                    <a:pt x="504" y="1175"/>
                  </a:lnTo>
                  <a:lnTo>
                    <a:pt x="588" y="1203"/>
                  </a:lnTo>
                  <a:lnTo>
                    <a:pt x="252" y="1427"/>
                  </a:lnTo>
                  <a:lnTo>
                    <a:pt x="224" y="1455"/>
                  </a:lnTo>
                  <a:lnTo>
                    <a:pt x="252" y="1483"/>
                  </a:lnTo>
                  <a:lnTo>
                    <a:pt x="280" y="1511"/>
                  </a:lnTo>
                  <a:lnTo>
                    <a:pt x="308" y="1483"/>
                  </a:lnTo>
                  <a:lnTo>
                    <a:pt x="672" y="1259"/>
                  </a:lnTo>
                  <a:lnTo>
                    <a:pt x="700" y="1231"/>
                  </a:lnTo>
                  <a:lnTo>
                    <a:pt x="1120" y="1399"/>
                  </a:lnTo>
                  <a:lnTo>
                    <a:pt x="672" y="1539"/>
                  </a:lnTo>
                  <a:lnTo>
                    <a:pt x="672" y="1539"/>
                  </a:lnTo>
                  <a:lnTo>
                    <a:pt x="756" y="1399"/>
                  </a:lnTo>
                  <a:lnTo>
                    <a:pt x="784" y="1371"/>
                  </a:lnTo>
                  <a:lnTo>
                    <a:pt x="756" y="1343"/>
                  </a:lnTo>
                  <a:lnTo>
                    <a:pt x="700" y="1343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784" y="1763"/>
                  </a:lnTo>
                  <a:lnTo>
                    <a:pt x="812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812" y="1679"/>
                  </a:lnTo>
                  <a:lnTo>
                    <a:pt x="672" y="1623"/>
                  </a:lnTo>
                  <a:lnTo>
                    <a:pt x="1148" y="1539"/>
                  </a:lnTo>
                  <a:lnTo>
                    <a:pt x="812" y="1847"/>
                  </a:lnTo>
                  <a:lnTo>
                    <a:pt x="784" y="1819"/>
                  </a:lnTo>
                  <a:lnTo>
                    <a:pt x="364" y="1763"/>
                  </a:lnTo>
                  <a:lnTo>
                    <a:pt x="336" y="1763"/>
                  </a:lnTo>
                  <a:lnTo>
                    <a:pt x="308" y="1791"/>
                  </a:lnTo>
                  <a:lnTo>
                    <a:pt x="308" y="1847"/>
                  </a:lnTo>
                  <a:lnTo>
                    <a:pt x="336" y="1847"/>
                  </a:lnTo>
                  <a:lnTo>
                    <a:pt x="728" y="1903"/>
                  </a:lnTo>
                  <a:lnTo>
                    <a:pt x="672" y="1987"/>
                  </a:lnTo>
                  <a:lnTo>
                    <a:pt x="644" y="1959"/>
                  </a:lnTo>
                  <a:lnTo>
                    <a:pt x="308" y="1903"/>
                  </a:lnTo>
                  <a:lnTo>
                    <a:pt x="280" y="1931"/>
                  </a:lnTo>
                  <a:lnTo>
                    <a:pt x="252" y="1959"/>
                  </a:lnTo>
                  <a:lnTo>
                    <a:pt x="252" y="1987"/>
                  </a:lnTo>
                  <a:lnTo>
                    <a:pt x="308" y="2015"/>
                  </a:lnTo>
                  <a:lnTo>
                    <a:pt x="588" y="2043"/>
                  </a:lnTo>
                  <a:lnTo>
                    <a:pt x="504" y="2127"/>
                  </a:lnTo>
                  <a:lnTo>
                    <a:pt x="504" y="2099"/>
                  </a:lnTo>
                  <a:lnTo>
                    <a:pt x="252" y="2071"/>
                  </a:lnTo>
                  <a:lnTo>
                    <a:pt x="224" y="2071"/>
                  </a:lnTo>
                  <a:lnTo>
                    <a:pt x="224" y="2127"/>
                  </a:lnTo>
                  <a:lnTo>
                    <a:pt x="224" y="2155"/>
                  </a:lnTo>
                  <a:lnTo>
                    <a:pt x="252" y="2155"/>
                  </a:lnTo>
                  <a:lnTo>
                    <a:pt x="448" y="2183"/>
                  </a:lnTo>
                  <a:lnTo>
                    <a:pt x="308" y="2295"/>
                  </a:lnTo>
                  <a:lnTo>
                    <a:pt x="308" y="2350"/>
                  </a:lnTo>
                  <a:lnTo>
                    <a:pt x="308" y="2378"/>
                  </a:lnTo>
                  <a:lnTo>
                    <a:pt x="364" y="2378"/>
                  </a:lnTo>
                  <a:lnTo>
                    <a:pt x="504" y="2267"/>
                  </a:lnTo>
                  <a:lnTo>
                    <a:pt x="504" y="2462"/>
                  </a:lnTo>
                  <a:lnTo>
                    <a:pt x="532" y="2490"/>
                  </a:lnTo>
                  <a:lnTo>
                    <a:pt x="588" y="2490"/>
                  </a:lnTo>
                  <a:lnTo>
                    <a:pt x="588" y="2434"/>
                  </a:lnTo>
                  <a:lnTo>
                    <a:pt x="588" y="2211"/>
                  </a:lnTo>
                  <a:lnTo>
                    <a:pt x="588" y="2183"/>
                  </a:lnTo>
                  <a:lnTo>
                    <a:pt x="644" y="2127"/>
                  </a:lnTo>
                  <a:lnTo>
                    <a:pt x="672" y="2434"/>
                  </a:lnTo>
                  <a:lnTo>
                    <a:pt x="700" y="2462"/>
                  </a:lnTo>
                  <a:lnTo>
                    <a:pt x="756" y="2462"/>
                  </a:lnTo>
                  <a:lnTo>
                    <a:pt x="756" y="2406"/>
                  </a:lnTo>
                  <a:lnTo>
                    <a:pt x="756" y="2071"/>
                  </a:lnTo>
                  <a:lnTo>
                    <a:pt x="728" y="2071"/>
                  </a:lnTo>
                  <a:lnTo>
                    <a:pt x="812" y="1987"/>
                  </a:lnTo>
                  <a:lnTo>
                    <a:pt x="840" y="2378"/>
                  </a:lnTo>
                  <a:lnTo>
                    <a:pt x="840" y="2434"/>
                  </a:lnTo>
                  <a:lnTo>
                    <a:pt x="868" y="2434"/>
                  </a:lnTo>
                  <a:lnTo>
                    <a:pt x="896" y="2406"/>
                  </a:lnTo>
                  <a:lnTo>
                    <a:pt x="924" y="2378"/>
                  </a:lnTo>
                  <a:lnTo>
                    <a:pt x="896" y="1931"/>
                  </a:lnTo>
                  <a:lnTo>
                    <a:pt x="1232" y="1623"/>
                  </a:lnTo>
                  <a:lnTo>
                    <a:pt x="1148" y="2099"/>
                  </a:lnTo>
                  <a:lnTo>
                    <a:pt x="1064" y="1959"/>
                  </a:lnTo>
                  <a:lnTo>
                    <a:pt x="1036" y="1931"/>
                  </a:lnTo>
                  <a:lnTo>
                    <a:pt x="1008" y="1931"/>
                  </a:lnTo>
                  <a:lnTo>
                    <a:pt x="980" y="1959"/>
                  </a:lnTo>
                  <a:lnTo>
                    <a:pt x="980" y="1987"/>
                  </a:lnTo>
                  <a:lnTo>
                    <a:pt x="1092" y="2239"/>
                  </a:lnTo>
                  <a:lnTo>
                    <a:pt x="1120" y="2267"/>
                  </a:lnTo>
                  <a:lnTo>
                    <a:pt x="1176" y="2267"/>
                  </a:lnTo>
                  <a:lnTo>
                    <a:pt x="1372" y="2099"/>
                  </a:lnTo>
                  <a:lnTo>
                    <a:pt x="1399" y="2071"/>
                  </a:lnTo>
                  <a:lnTo>
                    <a:pt x="1372" y="2043"/>
                  </a:lnTo>
                  <a:lnTo>
                    <a:pt x="1344" y="2015"/>
                  </a:lnTo>
                  <a:lnTo>
                    <a:pt x="1316" y="2043"/>
                  </a:lnTo>
                  <a:lnTo>
                    <a:pt x="1204" y="2127"/>
                  </a:lnTo>
                  <a:lnTo>
                    <a:pt x="1372" y="1679"/>
                  </a:lnTo>
                  <a:lnTo>
                    <a:pt x="1483" y="2099"/>
                  </a:lnTo>
                  <a:lnTo>
                    <a:pt x="1455" y="2127"/>
                  </a:lnTo>
                  <a:lnTo>
                    <a:pt x="1176" y="2462"/>
                  </a:lnTo>
                  <a:lnTo>
                    <a:pt x="1176" y="2490"/>
                  </a:lnTo>
                  <a:lnTo>
                    <a:pt x="1176" y="2546"/>
                  </a:lnTo>
                  <a:lnTo>
                    <a:pt x="1232" y="2546"/>
                  </a:lnTo>
                  <a:lnTo>
                    <a:pt x="1260" y="2518"/>
                  </a:lnTo>
                  <a:lnTo>
                    <a:pt x="1483" y="2211"/>
                  </a:lnTo>
                  <a:lnTo>
                    <a:pt x="1511" y="2322"/>
                  </a:lnTo>
                  <a:lnTo>
                    <a:pt x="1288" y="2574"/>
                  </a:lnTo>
                  <a:lnTo>
                    <a:pt x="1260" y="2630"/>
                  </a:lnTo>
                  <a:lnTo>
                    <a:pt x="1288" y="2658"/>
                  </a:lnTo>
                  <a:lnTo>
                    <a:pt x="1344" y="2658"/>
                  </a:lnTo>
                  <a:lnTo>
                    <a:pt x="1539" y="2406"/>
                  </a:lnTo>
                  <a:lnTo>
                    <a:pt x="1567" y="2518"/>
                  </a:lnTo>
                  <a:lnTo>
                    <a:pt x="1539" y="2518"/>
                  </a:lnTo>
                  <a:lnTo>
                    <a:pt x="1399" y="2714"/>
                  </a:lnTo>
                  <a:lnTo>
                    <a:pt x="1399" y="2742"/>
                  </a:lnTo>
                  <a:lnTo>
                    <a:pt x="1399" y="2770"/>
                  </a:lnTo>
                  <a:lnTo>
                    <a:pt x="1483" y="2770"/>
                  </a:lnTo>
                  <a:lnTo>
                    <a:pt x="1595" y="2602"/>
                  </a:lnTo>
                  <a:lnTo>
                    <a:pt x="1623" y="2770"/>
                  </a:lnTo>
                  <a:lnTo>
                    <a:pt x="1651" y="2798"/>
                  </a:lnTo>
                  <a:lnTo>
                    <a:pt x="1679" y="2826"/>
                  </a:lnTo>
                  <a:lnTo>
                    <a:pt x="1707" y="2798"/>
                  </a:lnTo>
                  <a:lnTo>
                    <a:pt x="1707" y="2770"/>
                  </a:lnTo>
                  <a:lnTo>
                    <a:pt x="1679" y="2602"/>
                  </a:lnTo>
                  <a:lnTo>
                    <a:pt x="1847" y="2686"/>
                  </a:lnTo>
                  <a:lnTo>
                    <a:pt x="1875" y="2686"/>
                  </a:lnTo>
                  <a:lnTo>
                    <a:pt x="1903" y="2658"/>
                  </a:lnTo>
                  <a:lnTo>
                    <a:pt x="1903" y="2630"/>
                  </a:lnTo>
                  <a:lnTo>
                    <a:pt x="1875" y="2602"/>
                  </a:lnTo>
                  <a:lnTo>
                    <a:pt x="1679" y="2490"/>
                  </a:lnTo>
                  <a:lnTo>
                    <a:pt x="1651" y="2490"/>
                  </a:lnTo>
                  <a:lnTo>
                    <a:pt x="1651" y="2406"/>
                  </a:lnTo>
                  <a:lnTo>
                    <a:pt x="1903" y="2518"/>
                  </a:lnTo>
                  <a:lnTo>
                    <a:pt x="1959" y="2518"/>
                  </a:lnTo>
                  <a:lnTo>
                    <a:pt x="1959" y="2462"/>
                  </a:lnTo>
                  <a:lnTo>
                    <a:pt x="1959" y="2434"/>
                  </a:lnTo>
                  <a:lnTo>
                    <a:pt x="1651" y="2295"/>
                  </a:lnTo>
                  <a:lnTo>
                    <a:pt x="1623" y="2295"/>
                  </a:lnTo>
                  <a:lnTo>
                    <a:pt x="1595" y="2211"/>
                  </a:lnTo>
                  <a:lnTo>
                    <a:pt x="1959" y="2378"/>
                  </a:lnTo>
                  <a:lnTo>
                    <a:pt x="1987" y="2378"/>
                  </a:lnTo>
                  <a:lnTo>
                    <a:pt x="2015" y="2350"/>
                  </a:lnTo>
                  <a:lnTo>
                    <a:pt x="2015" y="2322"/>
                  </a:lnTo>
                  <a:lnTo>
                    <a:pt x="1987" y="2295"/>
                  </a:lnTo>
                  <a:lnTo>
                    <a:pt x="1595" y="2099"/>
                  </a:lnTo>
                  <a:lnTo>
                    <a:pt x="1483" y="1651"/>
                  </a:lnTo>
                  <a:lnTo>
                    <a:pt x="1847" y="1987"/>
                  </a:lnTo>
                  <a:lnTo>
                    <a:pt x="1847" y="1987"/>
                  </a:lnTo>
                  <a:lnTo>
                    <a:pt x="1679" y="1959"/>
                  </a:lnTo>
                  <a:lnTo>
                    <a:pt x="1651" y="1959"/>
                  </a:lnTo>
                  <a:lnTo>
                    <a:pt x="1623" y="1987"/>
                  </a:lnTo>
                  <a:lnTo>
                    <a:pt x="1651" y="2015"/>
                  </a:lnTo>
                  <a:lnTo>
                    <a:pt x="1679" y="2043"/>
                  </a:lnTo>
                  <a:lnTo>
                    <a:pt x="1959" y="2071"/>
                  </a:lnTo>
                  <a:lnTo>
                    <a:pt x="2015" y="2071"/>
                  </a:lnTo>
                  <a:lnTo>
                    <a:pt x="2015" y="2043"/>
                  </a:lnTo>
                  <a:lnTo>
                    <a:pt x="1987" y="1763"/>
                  </a:lnTo>
                  <a:lnTo>
                    <a:pt x="1959" y="1735"/>
                  </a:lnTo>
                  <a:lnTo>
                    <a:pt x="1903" y="1735"/>
                  </a:lnTo>
                  <a:lnTo>
                    <a:pt x="1875" y="1791"/>
                  </a:lnTo>
                  <a:lnTo>
                    <a:pt x="1903" y="1931"/>
                  </a:lnTo>
                  <a:lnTo>
                    <a:pt x="1595" y="1539"/>
                  </a:lnTo>
                  <a:lnTo>
                    <a:pt x="2043" y="1679"/>
                  </a:lnTo>
                  <a:lnTo>
                    <a:pt x="2043" y="1707"/>
                  </a:lnTo>
                  <a:lnTo>
                    <a:pt x="2211" y="2099"/>
                  </a:lnTo>
                  <a:lnTo>
                    <a:pt x="2211" y="2127"/>
                  </a:lnTo>
                  <a:lnTo>
                    <a:pt x="2267" y="2127"/>
                  </a:lnTo>
                  <a:lnTo>
                    <a:pt x="2295" y="2099"/>
                  </a:lnTo>
                  <a:lnTo>
                    <a:pt x="2295" y="2071"/>
                  </a:lnTo>
                  <a:lnTo>
                    <a:pt x="2155" y="1707"/>
                  </a:lnTo>
                  <a:lnTo>
                    <a:pt x="2155" y="1707"/>
                  </a:lnTo>
                  <a:lnTo>
                    <a:pt x="2239" y="1735"/>
                  </a:lnTo>
                  <a:lnTo>
                    <a:pt x="2239" y="1763"/>
                  </a:lnTo>
                  <a:lnTo>
                    <a:pt x="2351" y="2071"/>
                  </a:lnTo>
                  <a:lnTo>
                    <a:pt x="2379" y="2099"/>
                  </a:lnTo>
                  <a:lnTo>
                    <a:pt x="2407" y="2099"/>
                  </a:lnTo>
                  <a:lnTo>
                    <a:pt x="2435" y="2071"/>
                  </a:lnTo>
                  <a:lnTo>
                    <a:pt x="2435" y="2043"/>
                  </a:lnTo>
                  <a:lnTo>
                    <a:pt x="2323" y="1763"/>
                  </a:lnTo>
                  <a:lnTo>
                    <a:pt x="2435" y="1791"/>
                  </a:lnTo>
                  <a:lnTo>
                    <a:pt x="2435" y="1819"/>
                  </a:lnTo>
                  <a:lnTo>
                    <a:pt x="2519" y="2043"/>
                  </a:lnTo>
                  <a:lnTo>
                    <a:pt x="2547" y="2071"/>
                  </a:lnTo>
                  <a:lnTo>
                    <a:pt x="2574" y="2071"/>
                  </a:lnTo>
                  <a:lnTo>
                    <a:pt x="2602" y="2043"/>
                  </a:lnTo>
                  <a:lnTo>
                    <a:pt x="2602" y="2015"/>
                  </a:lnTo>
                  <a:lnTo>
                    <a:pt x="2519" y="1819"/>
                  </a:lnTo>
                  <a:lnTo>
                    <a:pt x="2519" y="1819"/>
                  </a:lnTo>
                  <a:lnTo>
                    <a:pt x="2686" y="1875"/>
                  </a:lnTo>
                  <a:lnTo>
                    <a:pt x="2714" y="1875"/>
                  </a:lnTo>
                  <a:lnTo>
                    <a:pt x="2742" y="1847"/>
                  </a:lnTo>
                  <a:lnTo>
                    <a:pt x="2742" y="1819"/>
                  </a:lnTo>
                  <a:lnTo>
                    <a:pt x="2714" y="1791"/>
                  </a:lnTo>
                  <a:lnTo>
                    <a:pt x="2547" y="1735"/>
                  </a:lnTo>
                  <a:lnTo>
                    <a:pt x="2714" y="1651"/>
                  </a:lnTo>
                  <a:lnTo>
                    <a:pt x="2742" y="1623"/>
                  </a:lnTo>
                  <a:lnTo>
                    <a:pt x="2742" y="1567"/>
                  </a:lnTo>
                  <a:lnTo>
                    <a:pt x="2658" y="1567"/>
                  </a:lnTo>
                  <a:lnTo>
                    <a:pt x="2463" y="1679"/>
                  </a:lnTo>
                  <a:lnTo>
                    <a:pt x="2463" y="1707"/>
                  </a:lnTo>
                  <a:lnTo>
                    <a:pt x="2379" y="1679"/>
                  </a:lnTo>
                  <a:lnTo>
                    <a:pt x="2602" y="1511"/>
                  </a:lnTo>
                  <a:lnTo>
                    <a:pt x="2630" y="1483"/>
                  </a:lnTo>
                  <a:lnTo>
                    <a:pt x="2630" y="1455"/>
                  </a:lnTo>
                  <a:lnTo>
                    <a:pt x="2602" y="1427"/>
                  </a:lnTo>
                  <a:lnTo>
                    <a:pt x="2574" y="1427"/>
                  </a:lnTo>
                  <a:lnTo>
                    <a:pt x="2267" y="1623"/>
                  </a:lnTo>
                  <a:lnTo>
                    <a:pt x="2267" y="1651"/>
                  </a:lnTo>
                  <a:lnTo>
                    <a:pt x="2183" y="1595"/>
                  </a:lnTo>
                  <a:lnTo>
                    <a:pt x="2519" y="1399"/>
                  </a:lnTo>
                  <a:lnTo>
                    <a:pt x="2519" y="1371"/>
                  </a:lnTo>
                  <a:lnTo>
                    <a:pt x="2519" y="1343"/>
                  </a:lnTo>
                  <a:lnTo>
                    <a:pt x="2491" y="1315"/>
                  </a:lnTo>
                  <a:lnTo>
                    <a:pt x="2463" y="1315"/>
                  </a:lnTo>
                  <a:lnTo>
                    <a:pt x="2071" y="1567"/>
                  </a:lnTo>
                  <a:lnTo>
                    <a:pt x="1651" y="1427"/>
                  </a:lnTo>
                  <a:lnTo>
                    <a:pt x="2099" y="1287"/>
                  </a:lnTo>
                  <a:lnTo>
                    <a:pt x="2015" y="1427"/>
                  </a:lnTo>
                  <a:lnTo>
                    <a:pt x="1987" y="1455"/>
                  </a:lnTo>
                  <a:lnTo>
                    <a:pt x="2015" y="1483"/>
                  </a:lnTo>
                  <a:lnTo>
                    <a:pt x="2071" y="1483"/>
                  </a:lnTo>
                  <a:lnTo>
                    <a:pt x="2239" y="1259"/>
                  </a:lnTo>
                  <a:lnTo>
                    <a:pt x="2267" y="1231"/>
                  </a:lnTo>
                  <a:lnTo>
                    <a:pt x="2267" y="1203"/>
                  </a:lnTo>
                  <a:lnTo>
                    <a:pt x="2239" y="1175"/>
                  </a:lnTo>
                  <a:lnTo>
                    <a:pt x="1987" y="1092"/>
                  </a:lnTo>
                  <a:lnTo>
                    <a:pt x="1931" y="1092"/>
                  </a:lnTo>
                  <a:lnTo>
                    <a:pt x="1931" y="1147"/>
                  </a:lnTo>
                  <a:lnTo>
                    <a:pt x="1959" y="1175"/>
                  </a:lnTo>
                  <a:lnTo>
                    <a:pt x="2071" y="1203"/>
                  </a:lnTo>
                  <a:lnTo>
                    <a:pt x="1595" y="1287"/>
                  </a:lnTo>
                  <a:lnTo>
                    <a:pt x="1931" y="980"/>
                  </a:lnTo>
                  <a:lnTo>
                    <a:pt x="1959" y="980"/>
                  </a:lnTo>
                  <a:lnTo>
                    <a:pt x="2407" y="1064"/>
                  </a:lnTo>
                  <a:lnTo>
                    <a:pt x="2435" y="1036"/>
                  </a:lnTo>
                  <a:lnTo>
                    <a:pt x="2463" y="1008"/>
                  </a:lnTo>
                  <a:lnTo>
                    <a:pt x="2435" y="980"/>
                  </a:lnTo>
                  <a:lnTo>
                    <a:pt x="2407" y="952"/>
                  </a:lnTo>
                  <a:lnTo>
                    <a:pt x="2015" y="896"/>
                  </a:lnTo>
                  <a:lnTo>
                    <a:pt x="2099" y="840"/>
                  </a:lnTo>
                  <a:lnTo>
                    <a:pt x="2127" y="840"/>
                  </a:lnTo>
                  <a:lnTo>
                    <a:pt x="2463" y="896"/>
                  </a:lnTo>
                  <a:lnTo>
                    <a:pt x="2491" y="896"/>
                  </a:lnTo>
                  <a:lnTo>
                    <a:pt x="2491" y="868"/>
                  </a:lnTo>
                  <a:lnTo>
                    <a:pt x="2491" y="840"/>
                  </a:lnTo>
                  <a:lnTo>
                    <a:pt x="2463" y="812"/>
                  </a:lnTo>
                  <a:lnTo>
                    <a:pt x="2183" y="756"/>
                  </a:lnTo>
                  <a:lnTo>
                    <a:pt x="2239" y="700"/>
                  </a:lnTo>
                  <a:lnTo>
                    <a:pt x="2267" y="700"/>
                  </a:lnTo>
                  <a:lnTo>
                    <a:pt x="2491" y="728"/>
                  </a:lnTo>
                  <a:lnTo>
                    <a:pt x="2519" y="728"/>
                  </a:lnTo>
                  <a:lnTo>
                    <a:pt x="2547" y="700"/>
                  </a:lnTo>
                  <a:lnTo>
                    <a:pt x="2547" y="672"/>
                  </a:lnTo>
                  <a:lnTo>
                    <a:pt x="2519" y="644"/>
                  </a:lnTo>
                  <a:lnTo>
                    <a:pt x="2323" y="616"/>
                  </a:lnTo>
                  <a:lnTo>
                    <a:pt x="2435" y="504"/>
                  </a:lnTo>
                  <a:lnTo>
                    <a:pt x="2463" y="476"/>
                  </a:lnTo>
                  <a:lnTo>
                    <a:pt x="2463" y="448"/>
                  </a:lnTo>
                  <a:lnTo>
                    <a:pt x="2407" y="420"/>
                  </a:lnTo>
                  <a:lnTo>
                    <a:pt x="2379" y="448"/>
                  </a:lnTo>
                  <a:lnTo>
                    <a:pt x="2267" y="560"/>
                  </a:lnTo>
                  <a:lnTo>
                    <a:pt x="2239" y="364"/>
                  </a:lnTo>
                  <a:lnTo>
                    <a:pt x="2239" y="336"/>
                  </a:lnTo>
                  <a:lnTo>
                    <a:pt x="2183" y="336"/>
                  </a:lnTo>
                  <a:lnTo>
                    <a:pt x="2155" y="364"/>
                  </a:lnTo>
                  <a:lnTo>
                    <a:pt x="2155" y="588"/>
                  </a:lnTo>
                  <a:lnTo>
                    <a:pt x="2183" y="616"/>
                  </a:lnTo>
                  <a:lnTo>
                    <a:pt x="2099" y="700"/>
                  </a:lnTo>
                  <a:lnTo>
                    <a:pt x="2099" y="392"/>
                  </a:lnTo>
                  <a:lnTo>
                    <a:pt x="2071" y="364"/>
                  </a:lnTo>
                  <a:lnTo>
                    <a:pt x="2043" y="336"/>
                  </a:lnTo>
                  <a:lnTo>
                    <a:pt x="2015" y="364"/>
                  </a:lnTo>
                  <a:lnTo>
                    <a:pt x="1987" y="392"/>
                  </a:lnTo>
                  <a:lnTo>
                    <a:pt x="2015" y="728"/>
                  </a:lnTo>
                  <a:lnTo>
                    <a:pt x="2015" y="756"/>
                  </a:lnTo>
                  <a:lnTo>
                    <a:pt x="1959" y="812"/>
                  </a:lnTo>
                  <a:lnTo>
                    <a:pt x="1931" y="420"/>
                  </a:lnTo>
                  <a:lnTo>
                    <a:pt x="1931" y="392"/>
                  </a:lnTo>
                  <a:lnTo>
                    <a:pt x="1847" y="392"/>
                  </a:lnTo>
                  <a:lnTo>
                    <a:pt x="1847" y="420"/>
                  </a:lnTo>
                  <a:lnTo>
                    <a:pt x="1875" y="868"/>
                  </a:lnTo>
                  <a:lnTo>
                    <a:pt x="1875" y="896"/>
                  </a:lnTo>
                  <a:lnTo>
                    <a:pt x="1539" y="1175"/>
                  </a:lnTo>
                  <a:lnTo>
                    <a:pt x="1539" y="1175"/>
                  </a:lnTo>
                  <a:lnTo>
                    <a:pt x="1623" y="728"/>
                  </a:lnTo>
                  <a:lnTo>
                    <a:pt x="1707" y="896"/>
                  </a:lnTo>
                  <a:lnTo>
                    <a:pt x="1791" y="896"/>
                  </a:lnTo>
                  <a:lnTo>
                    <a:pt x="1791" y="840"/>
                  </a:lnTo>
                  <a:lnTo>
                    <a:pt x="1679" y="588"/>
                  </a:lnTo>
                  <a:lnTo>
                    <a:pt x="1651" y="560"/>
                  </a:lnTo>
                  <a:lnTo>
                    <a:pt x="1595" y="560"/>
                  </a:lnTo>
                  <a:lnTo>
                    <a:pt x="1399" y="728"/>
                  </a:lnTo>
                  <a:lnTo>
                    <a:pt x="1372" y="756"/>
                  </a:lnTo>
                  <a:lnTo>
                    <a:pt x="1399" y="784"/>
                  </a:lnTo>
                  <a:lnTo>
                    <a:pt x="1427" y="812"/>
                  </a:lnTo>
                  <a:lnTo>
                    <a:pt x="1455" y="812"/>
                  </a:lnTo>
                  <a:lnTo>
                    <a:pt x="1567" y="700"/>
                  </a:lnTo>
                  <a:lnTo>
                    <a:pt x="1399" y="1147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67" y="336"/>
                  </a:lnTo>
                  <a:lnTo>
                    <a:pt x="1595" y="308"/>
                  </a:lnTo>
                  <a:lnTo>
                    <a:pt x="1567" y="280"/>
                  </a:lnTo>
                  <a:lnTo>
                    <a:pt x="1511" y="280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260" y="504"/>
                  </a:lnTo>
                  <a:lnTo>
                    <a:pt x="1483" y="224"/>
                  </a:lnTo>
                  <a:lnTo>
                    <a:pt x="1483" y="196"/>
                  </a:lnTo>
                  <a:lnTo>
                    <a:pt x="1483" y="168"/>
                  </a:lnTo>
                  <a:lnTo>
                    <a:pt x="1399" y="168"/>
                  </a:lnTo>
                  <a:lnTo>
                    <a:pt x="1232" y="392"/>
                  </a:lnTo>
                  <a:lnTo>
                    <a:pt x="1204" y="308"/>
                  </a:lnTo>
                  <a:lnTo>
                    <a:pt x="1232" y="280"/>
                  </a:lnTo>
                  <a:lnTo>
                    <a:pt x="1372" y="112"/>
                  </a:lnTo>
                  <a:lnTo>
                    <a:pt x="1372" y="84"/>
                  </a:lnTo>
                  <a:lnTo>
                    <a:pt x="1344" y="56"/>
                  </a:lnTo>
                  <a:lnTo>
                    <a:pt x="1316" y="28"/>
                  </a:lnTo>
                  <a:lnTo>
                    <a:pt x="1288" y="56"/>
                  </a:lnTo>
                  <a:lnTo>
                    <a:pt x="1176" y="196"/>
                  </a:lnTo>
                  <a:lnTo>
                    <a:pt x="1148" y="2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7453411" y="2800271"/>
              <a:ext cx="167879" cy="155432"/>
            </a:xfrm>
            <a:custGeom>
              <a:avLst/>
              <a:gdLst/>
              <a:ahLst/>
              <a:cxnLst/>
              <a:rect l="l" t="t" r="r" b="b"/>
              <a:pathLst>
                <a:path w="2630" h="2435" extrusionOk="0">
                  <a:moveTo>
                    <a:pt x="1343" y="1148"/>
                  </a:moveTo>
                  <a:lnTo>
                    <a:pt x="1399" y="1176"/>
                  </a:lnTo>
                  <a:lnTo>
                    <a:pt x="1399" y="1260"/>
                  </a:lnTo>
                  <a:lnTo>
                    <a:pt x="1343" y="1288"/>
                  </a:lnTo>
                  <a:lnTo>
                    <a:pt x="1287" y="1316"/>
                  </a:lnTo>
                  <a:lnTo>
                    <a:pt x="1231" y="1260"/>
                  </a:lnTo>
                  <a:lnTo>
                    <a:pt x="1231" y="1204"/>
                  </a:lnTo>
                  <a:lnTo>
                    <a:pt x="1287" y="1148"/>
                  </a:lnTo>
                  <a:close/>
                  <a:moveTo>
                    <a:pt x="951" y="1"/>
                  </a:moveTo>
                  <a:lnTo>
                    <a:pt x="951" y="29"/>
                  </a:lnTo>
                  <a:lnTo>
                    <a:pt x="867" y="197"/>
                  </a:lnTo>
                  <a:lnTo>
                    <a:pt x="811" y="57"/>
                  </a:lnTo>
                  <a:lnTo>
                    <a:pt x="783" y="29"/>
                  </a:lnTo>
                  <a:lnTo>
                    <a:pt x="755" y="29"/>
                  </a:lnTo>
                  <a:lnTo>
                    <a:pt x="727" y="57"/>
                  </a:lnTo>
                  <a:lnTo>
                    <a:pt x="727" y="85"/>
                  </a:lnTo>
                  <a:lnTo>
                    <a:pt x="783" y="225"/>
                  </a:lnTo>
                  <a:lnTo>
                    <a:pt x="615" y="197"/>
                  </a:lnTo>
                  <a:lnTo>
                    <a:pt x="588" y="197"/>
                  </a:lnTo>
                  <a:lnTo>
                    <a:pt x="560" y="225"/>
                  </a:lnTo>
                  <a:lnTo>
                    <a:pt x="588" y="252"/>
                  </a:lnTo>
                  <a:lnTo>
                    <a:pt x="615" y="252"/>
                  </a:lnTo>
                  <a:lnTo>
                    <a:pt x="811" y="308"/>
                  </a:lnTo>
                  <a:lnTo>
                    <a:pt x="839" y="308"/>
                  </a:lnTo>
                  <a:lnTo>
                    <a:pt x="867" y="392"/>
                  </a:lnTo>
                  <a:lnTo>
                    <a:pt x="615" y="336"/>
                  </a:lnTo>
                  <a:lnTo>
                    <a:pt x="588" y="336"/>
                  </a:lnTo>
                  <a:lnTo>
                    <a:pt x="560" y="364"/>
                  </a:lnTo>
                  <a:lnTo>
                    <a:pt x="560" y="392"/>
                  </a:lnTo>
                  <a:lnTo>
                    <a:pt x="588" y="420"/>
                  </a:lnTo>
                  <a:lnTo>
                    <a:pt x="895" y="476"/>
                  </a:lnTo>
                  <a:lnTo>
                    <a:pt x="951" y="560"/>
                  </a:lnTo>
                  <a:lnTo>
                    <a:pt x="588" y="476"/>
                  </a:lnTo>
                  <a:lnTo>
                    <a:pt x="560" y="476"/>
                  </a:lnTo>
                  <a:lnTo>
                    <a:pt x="532" y="504"/>
                  </a:lnTo>
                  <a:lnTo>
                    <a:pt x="560" y="532"/>
                  </a:lnTo>
                  <a:lnTo>
                    <a:pt x="588" y="560"/>
                  </a:lnTo>
                  <a:lnTo>
                    <a:pt x="979" y="644"/>
                  </a:lnTo>
                  <a:lnTo>
                    <a:pt x="1175" y="1036"/>
                  </a:lnTo>
                  <a:lnTo>
                    <a:pt x="783" y="812"/>
                  </a:lnTo>
                  <a:lnTo>
                    <a:pt x="923" y="812"/>
                  </a:lnTo>
                  <a:lnTo>
                    <a:pt x="951" y="784"/>
                  </a:lnTo>
                  <a:lnTo>
                    <a:pt x="951" y="756"/>
                  </a:lnTo>
                  <a:lnTo>
                    <a:pt x="951" y="728"/>
                  </a:lnTo>
                  <a:lnTo>
                    <a:pt x="923" y="728"/>
                  </a:lnTo>
                  <a:lnTo>
                    <a:pt x="643" y="756"/>
                  </a:lnTo>
                  <a:lnTo>
                    <a:pt x="615" y="756"/>
                  </a:lnTo>
                  <a:lnTo>
                    <a:pt x="615" y="812"/>
                  </a:lnTo>
                  <a:lnTo>
                    <a:pt x="699" y="1036"/>
                  </a:lnTo>
                  <a:lnTo>
                    <a:pt x="727" y="1064"/>
                  </a:lnTo>
                  <a:lnTo>
                    <a:pt x="755" y="1064"/>
                  </a:lnTo>
                  <a:lnTo>
                    <a:pt x="783" y="1036"/>
                  </a:lnTo>
                  <a:lnTo>
                    <a:pt x="783" y="1008"/>
                  </a:lnTo>
                  <a:lnTo>
                    <a:pt x="727" y="868"/>
                  </a:lnTo>
                  <a:lnTo>
                    <a:pt x="1091" y="1148"/>
                  </a:lnTo>
                  <a:lnTo>
                    <a:pt x="1091" y="1148"/>
                  </a:lnTo>
                  <a:lnTo>
                    <a:pt x="671" y="1120"/>
                  </a:lnTo>
                  <a:lnTo>
                    <a:pt x="671" y="1092"/>
                  </a:lnTo>
                  <a:lnTo>
                    <a:pt x="420" y="784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64" y="784"/>
                  </a:lnTo>
                  <a:lnTo>
                    <a:pt x="364" y="812"/>
                  </a:lnTo>
                  <a:lnTo>
                    <a:pt x="560" y="1120"/>
                  </a:lnTo>
                  <a:lnTo>
                    <a:pt x="476" y="1120"/>
                  </a:lnTo>
                  <a:lnTo>
                    <a:pt x="476" y="1092"/>
                  </a:lnTo>
                  <a:lnTo>
                    <a:pt x="308" y="840"/>
                  </a:lnTo>
                  <a:lnTo>
                    <a:pt x="280" y="812"/>
                  </a:lnTo>
                  <a:lnTo>
                    <a:pt x="252" y="812"/>
                  </a:lnTo>
                  <a:lnTo>
                    <a:pt x="224" y="840"/>
                  </a:lnTo>
                  <a:lnTo>
                    <a:pt x="224" y="868"/>
                  </a:lnTo>
                  <a:lnTo>
                    <a:pt x="392" y="1092"/>
                  </a:lnTo>
                  <a:lnTo>
                    <a:pt x="308" y="1092"/>
                  </a:lnTo>
                  <a:lnTo>
                    <a:pt x="280" y="1064"/>
                  </a:lnTo>
                  <a:lnTo>
                    <a:pt x="168" y="896"/>
                  </a:lnTo>
                  <a:lnTo>
                    <a:pt x="112" y="896"/>
                  </a:lnTo>
                  <a:lnTo>
                    <a:pt x="84" y="924"/>
                  </a:lnTo>
                  <a:lnTo>
                    <a:pt x="112" y="952"/>
                  </a:lnTo>
                  <a:lnTo>
                    <a:pt x="196" y="1092"/>
                  </a:lnTo>
                  <a:lnTo>
                    <a:pt x="28" y="1092"/>
                  </a:lnTo>
                  <a:lnTo>
                    <a:pt x="0" y="1120"/>
                  </a:lnTo>
                  <a:lnTo>
                    <a:pt x="0" y="1148"/>
                  </a:lnTo>
                  <a:lnTo>
                    <a:pt x="28" y="1176"/>
                  </a:lnTo>
                  <a:lnTo>
                    <a:pt x="196" y="1176"/>
                  </a:lnTo>
                  <a:lnTo>
                    <a:pt x="84" y="1316"/>
                  </a:lnTo>
                  <a:lnTo>
                    <a:pt x="56" y="1344"/>
                  </a:lnTo>
                  <a:lnTo>
                    <a:pt x="84" y="1372"/>
                  </a:lnTo>
                  <a:lnTo>
                    <a:pt x="140" y="1372"/>
                  </a:lnTo>
                  <a:lnTo>
                    <a:pt x="280" y="1204"/>
                  </a:lnTo>
                  <a:lnTo>
                    <a:pt x="392" y="1204"/>
                  </a:lnTo>
                  <a:lnTo>
                    <a:pt x="196" y="1400"/>
                  </a:lnTo>
                  <a:lnTo>
                    <a:pt x="196" y="1427"/>
                  </a:lnTo>
                  <a:lnTo>
                    <a:pt x="196" y="1455"/>
                  </a:lnTo>
                  <a:lnTo>
                    <a:pt x="252" y="1455"/>
                  </a:lnTo>
                  <a:lnTo>
                    <a:pt x="476" y="1232"/>
                  </a:lnTo>
                  <a:lnTo>
                    <a:pt x="476" y="1204"/>
                  </a:lnTo>
                  <a:lnTo>
                    <a:pt x="560" y="1204"/>
                  </a:lnTo>
                  <a:lnTo>
                    <a:pt x="308" y="1483"/>
                  </a:lnTo>
                  <a:lnTo>
                    <a:pt x="308" y="1511"/>
                  </a:lnTo>
                  <a:lnTo>
                    <a:pt x="308" y="1539"/>
                  </a:lnTo>
                  <a:lnTo>
                    <a:pt x="364" y="1539"/>
                  </a:lnTo>
                  <a:lnTo>
                    <a:pt x="643" y="1232"/>
                  </a:lnTo>
                  <a:lnTo>
                    <a:pt x="671" y="1232"/>
                  </a:lnTo>
                  <a:lnTo>
                    <a:pt x="1063" y="1260"/>
                  </a:lnTo>
                  <a:lnTo>
                    <a:pt x="699" y="1483"/>
                  </a:lnTo>
                  <a:lnTo>
                    <a:pt x="755" y="1344"/>
                  </a:lnTo>
                  <a:lnTo>
                    <a:pt x="755" y="1316"/>
                  </a:lnTo>
                  <a:lnTo>
                    <a:pt x="727" y="1288"/>
                  </a:lnTo>
                  <a:lnTo>
                    <a:pt x="699" y="1288"/>
                  </a:lnTo>
                  <a:lnTo>
                    <a:pt x="671" y="1316"/>
                  </a:lnTo>
                  <a:lnTo>
                    <a:pt x="588" y="1567"/>
                  </a:lnTo>
                  <a:lnTo>
                    <a:pt x="560" y="1567"/>
                  </a:lnTo>
                  <a:lnTo>
                    <a:pt x="588" y="1595"/>
                  </a:lnTo>
                  <a:lnTo>
                    <a:pt x="615" y="1623"/>
                  </a:lnTo>
                  <a:lnTo>
                    <a:pt x="839" y="1651"/>
                  </a:lnTo>
                  <a:lnTo>
                    <a:pt x="895" y="1623"/>
                  </a:lnTo>
                  <a:lnTo>
                    <a:pt x="895" y="1567"/>
                  </a:lnTo>
                  <a:lnTo>
                    <a:pt x="867" y="1567"/>
                  </a:lnTo>
                  <a:lnTo>
                    <a:pt x="727" y="1539"/>
                  </a:lnTo>
                  <a:lnTo>
                    <a:pt x="1147" y="1372"/>
                  </a:lnTo>
                  <a:lnTo>
                    <a:pt x="1147" y="1372"/>
                  </a:lnTo>
                  <a:lnTo>
                    <a:pt x="895" y="1735"/>
                  </a:lnTo>
                  <a:lnTo>
                    <a:pt x="476" y="1763"/>
                  </a:lnTo>
                  <a:lnTo>
                    <a:pt x="448" y="1791"/>
                  </a:lnTo>
                  <a:lnTo>
                    <a:pt x="448" y="1819"/>
                  </a:lnTo>
                  <a:lnTo>
                    <a:pt x="476" y="1847"/>
                  </a:lnTo>
                  <a:lnTo>
                    <a:pt x="504" y="1847"/>
                  </a:lnTo>
                  <a:lnTo>
                    <a:pt x="839" y="1819"/>
                  </a:lnTo>
                  <a:lnTo>
                    <a:pt x="839" y="1819"/>
                  </a:lnTo>
                  <a:lnTo>
                    <a:pt x="811" y="1875"/>
                  </a:lnTo>
                  <a:lnTo>
                    <a:pt x="783" y="1875"/>
                  </a:lnTo>
                  <a:lnTo>
                    <a:pt x="476" y="1903"/>
                  </a:lnTo>
                  <a:lnTo>
                    <a:pt x="448" y="1931"/>
                  </a:lnTo>
                  <a:lnTo>
                    <a:pt x="448" y="1959"/>
                  </a:lnTo>
                  <a:lnTo>
                    <a:pt x="448" y="1987"/>
                  </a:lnTo>
                  <a:lnTo>
                    <a:pt x="476" y="1987"/>
                  </a:lnTo>
                  <a:lnTo>
                    <a:pt x="755" y="1959"/>
                  </a:lnTo>
                  <a:lnTo>
                    <a:pt x="699" y="2043"/>
                  </a:lnTo>
                  <a:lnTo>
                    <a:pt x="671" y="2043"/>
                  </a:lnTo>
                  <a:lnTo>
                    <a:pt x="476" y="2071"/>
                  </a:lnTo>
                  <a:lnTo>
                    <a:pt x="448" y="2071"/>
                  </a:lnTo>
                  <a:lnTo>
                    <a:pt x="420" y="2099"/>
                  </a:lnTo>
                  <a:lnTo>
                    <a:pt x="448" y="2127"/>
                  </a:lnTo>
                  <a:lnTo>
                    <a:pt x="476" y="2155"/>
                  </a:lnTo>
                  <a:lnTo>
                    <a:pt x="643" y="2127"/>
                  </a:lnTo>
                  <a:lnTo>
                    <a:pt x="560" y="2267"/>
                  </a:lnTo>
                  <a:lnTo>
                    <a:pt x="560" y="2295"/>
                  </a:lnTo>
                  <a:lnTo>
                    <a:pt x="588" y="2323"/>
                  </a:lnTo>
                  <a:lnTo>
                    <a:pt x="615" y="2323"/>
                  </a:lnTo>
                  <a:lnTo>
                    <a:pt x="643" y="2295"/>
                  </a:lnTo>
                  <a:lnTo>
                    <a:pt x="727" y="2183"/>
                  </a:lnTo>
                  <a:lnTo>
                    <a:pt x="755" y="2351"/>
                  </a:lnTo>
                  <a:lnTo>
                    <a:pt x="783" y="2351"/>
                  </a:lnTo>
                  <a:lnTo>
                    <a:pt x="811" y="2379"/>
                  </a:lnTo>
                  <a:lnTo>
                    <a:pt x="839" y="2351"/>
                  </a:lnTo>
                  <a:lnTo>
                    <a:pt x="839" y="2323"/>
                  </a:lnTo>
                  <a:lnTo>
                    <a:pt x="783" y="2127"/>
                  </a:lnTo>
                  <a:lnTo>
                    <a:pt x="783" y="2099"/>
                  </a:lnTo>
                  <a:lnTo>
                    <a:pt x="839" y="2015"/>
                  </a:lnTo>
                  <a:lnTo>
                    <a:pt x="923" y="2267"/>
                  </a:lnTo>
                  <a:lnTo>
                    <a:pt x="923" y="2295"/>
                  </a:lnTo>
                  <a:lnTo>
                    <a:pt x="979" y="2295"/>
                  </a:lnTo>
                  <a:lnTo>
                    <a:pt x="979" y="2267"/>
                  </a:lnTo>
                  <a:lnTo>
                    <a:pt x="895" y="1959"/>
                  </a:lnTo>
                  <a:lnTo>
                    <a:pt x="895" y="1931"/>
                  </a:lnTo>
                  <a:lnTo>
                    <a:pt x="923" y="1875"/>
                  </a:lnTo>
                  <a:lnTo>
                    <a:pt x="1035" y="2211"/>
                  </a:lnTo>
                  <a:lnTo>
                    <a:pt x="1063" y="2239"/>
                  </a:lnTo>
                  <a:lnTo>
                    <a:pt x="1091" y="2239"/>
                  </a:lnTo>
                  <a:lnTo>
                    <a:pt x="1119" y="2211"/>
                  </a:lnTo>
                  <a:lnTo>
                    <a:pt x="1119" y="2183"/>
                  </a:lnTo>
                  <a:lnTo>
                    <a:pt x="1007" y="1791"/>
                  </a:lnTo>
                  <a:lnTo>
                    <a:pt x="1231" y="1455"/>
                  </a:lnTo>
                  <a:lnTo>
                    <a:pt x="1231" y="1875"/>
                  </a:lnTo>
                  <a:lnTo>
                    <a:pt x="1147" y="1763"/>
                  </a:lnTo>
                  <a:lnTo>
                    <a:pt x="1119" y="1735"/>
                  </a:lnTo>
                  <a:lnTo>
                    <a:pt x="1091" y="1735"/>
                  </a:lnTo>
                  <a:lnTo>
                    <a:pt x="1063" y="1763"/>
                  </a:lnTo>
                  <a:lnTo>
                    <a:pt x="1091" y="1819"/>
                  </a:lnTo>
                  <a:lnTo>
                    <a:pt x="1231" y="2015"/>
                  </a:lnTo>
                  <a:lnTo>
                    <a:pt x="1259" y="2043"/>
                  </a:lnTo>
                  <a:lnTo>
                    <a:pt x="1315" y="2015"/>
                  </a:lnTo>
                  <a:lnTo>
                    <a:pt x="1455" y="1819"/>
                  </a:lnTo>
                  <a:lnTo>
                    <a:pt x="1455" y="1791"/>
                  </a:lnTo>
                  <a:lnTo>
                    <a:pt x="1455" y="1763"/>
                  </a:lnTo>
                  <a:lnTo>
                    <a:pt x="1427" y="1763"/>
                  </a:lnTo>
                  <a:lnTo>
                    <a:pt x="1399" y="1791"/>
                  </a:lnTo>
                  <a:lnTo>
                    <a:pt x="1315" y="1875"/>
                  </a:lnTo>
                  <a:lnTo>
                    <a:pt x="1371" y="1455"/>
                  </a:lnTo>
                  <a:lnTo>
                    <a:pt x="1539" y="1819"/>
                  </a:lnTo>
                  <a:lnTo>
                    <a:pt x="1539" y="1847"/>
                  </a:lnTo>
                  <a:lnTo>
                    <a:pt x="1371" y="2211"/>
                  </a:lnTo>
                  <a:lnTo>
                    <a:pt x="1371" y="2239"/>
                  </a:lnTo>
                  <a:lnTo>
                    <a:pt x="1399" y="2267"/>
                  </a:lnTo>
                  <a:lnTo>
                    <a:pt x="1427" y="2267"/>
                  </a:lnTo>
                  <a:lnTo>
                    <a:pt x="1455" y="2239"/>
                  </a:lnTo>
                  <a:lnTo>
                    <a:pt x="1595" y="1931"/>
                  </a:lnTo>
                  <a:lnTo>
                    <a:pt x="1651" y="1987"/>
                  </a:lnTo>
                  <a:lnTo>
                    <a:pt x="1623" y="2015"/>
                  </a:lnTo>
                  <a:lnTo>
                    <a:pt x="1483" y="2295"/>
                  </a:lnTo>
                  <a:lnTo>
                    <a:pt x="1483" y="2323"/>
                  </a:lnTo>
                  <a:lnTo>
                    <a:pt x="1511" y="2351"/>
                  </a:lnTo>
                  <a:lnTo>
                    <a:pt x="1539" y="2351"/>
                  </a:lnTo>
                  <a:lnTo>
                    <a:pt x="1567" y="2323"/>
                  </a:lnTo>
                  <a:lnTo>
                    <a:pt x="1679" y="2071"/>
                  </a:lnTo>
                  <a:lnTo>
                    <a:pt x="1735" y="2155"/>
                  </a:lnTo>
                  <a:lnTo>
                    <a:pt x="1707" y="2183"/>
                  </a:lnTo>
                  <a:lnTo>
                    <a:pt x="1623" y="2379"/>
                  </a:lnTo>
                  <a:lnTo>
                    <a:pt x="1623" y="2407"/>
                  </a:lnTo>
                  <a:lnTo>
                    <a:pt x="1651" y="2435"/>
                  </a:lnTo>
                  <a:lnTo>
                    <a:pt x="1679" y="2435"/>
                  </a:lnTo>
                  <a:lnTo>
                    <a:pt x="1707" y="2407"/>
                  </a:lnTo>
                  <a:lnTo>
                    <a:pt x="1763" y="2239"/>
                  </a:lnTo>
                  <a:lnTo>
                    <a:pt x="1846" y="2379"/>
                  </a:lnTo>
                  <a:lnTo>
                    <a:pt x="1846" y="2407"/>
                  </a:lnTo>
                  <a:lnTo>
                    <a:pt x="1902" y="2407"/>
                  </a:lnTo>
                  <a:lnTo>
                    <a:pt x="1902" y="2379"/>
                  </a:lnTo>
                  <a:lnTo>
                    <a:pt x="1902" y="2351"/>
                  </a:lnTo>
                  <a:lnTo>
                    <a:pt x="1846" y="2211"/>
                  </a:lnTo>
                  <a:lnTo>
                    <a:pt x="2014" y="2267"/>
                  </a:lnTo>
                  <a:lnTo>
                    <a:pt x="2042" y="2239"/>
                  </a:lnTo>
                  <a:lnTo>
                    <a:pt x="2070" y="2239"/>
                  </a:lnTo>
                  <a:lnTo>
                    <a:pt x="2070" y="2183"/>
                  </a:lnTo>
                  <a:lnTo>
                    <a:pt x="2042" y="2183"/>
                  </a:lnTo>
                  <a:lnTo>
                    <a:pt x="1818" y="2127"/>
                  </a:lnTo>
                  <a:lnTo>
                    <a:pt x="1763" y="2043"/>
                  </a:lnTo>
                  <a:lnTo>
                    <a:pt x="2042" y="2099"/>
                  </a:lnTo>
                  <a:lnTo>
                    <a:pt x="2070" y="2099"/>
                  </a:lnTo>
                  <a:lnTo>
                    <a:pt x="2070" y="2071"/>
                  </a:lnTo>
                  <a:lnTo>
                    <a:pt x="2070" y="2043"/>
                  </a:lnTo>
                  <a:lnTo>
                    <a:pt x="2042" y="2015"/>
                  </a:lnTo>
                  <a:lnTo>
                    <a:pt x="1735" y="1959"/>
                  </a:lnTo>
                  <a:lnTo>
                    <a:pt x="1679" y="1875"/>
                  </a:lnTo>
                  <a:lnTo>
                    <a:pt x="2042" y="1959"/>
                  </a:lnTo>
                  <a:lnTo>
                    <a:pt x="2070" y="1959"/>
                  </a:lnTo>
                  <a:lnTo>
                    <a:pt x="2098" y="1931"/>
                  </a:lnTo>
                  <a:lnTo>
                    <a:pt x="2098" y="1903"/>
                  </a:lnTo>
                  <a:lnTo>
                    <a:pt x="2070" y="1875"/>
                  </a:lnTo>
                  <a:lnTo>
                    <a:pt x="1679" y="1791"/>
                  </a:lnTo>
                  <a:lnTo>
                    <a:pt x="1651" y="1791"/>
                  </a:lnTo>
                  <a:lnTo>
                    <a:pt x="1483" y="1400"/>
                  </a:lnTo>
                  <a:lnTo>
                    <a:pt x="1846" y="1623"/>
                  </a:lnTo>
                  <a:lnTo>
                    <a:pt x="1707" y="1623"/>
                  </a:lnTo>
                  <a:lnTo>
                    <a:pt x="1679" y="1651"/>
                  </a:lnTo>
                  <a:lnTo>
                    <a:pt x="1651" y="1679"/>
                  </a:lnTo>
                  <a:lnTo>
                    <a:pt x="1679" y="1707"/>
                  </a:lnTo>
                  <a:lnTo>
                    <a:pt x="1707" y="1707"/>
                  </a:lnTo>
                  <a:lnTo>
                    <a:pt x="1986" y="1679"/>
                  </a:lnTo>
                  <a:lnTo>
                    <a:pt x="2014" y="1651"/>
                  </a:lnTo>
                  <a:lnTo>
                    <a:pt x="2014" y="1623"/>
                  </a:lnTo>
                  <a:lnTo>
                    <a:pt x="1902" y="1400"/>
                  </a:lnTo>
                  <a:lnTo>
                    <a:pt x="1902" y="1372"/>
                  </a:lnTo>
                  <a:lnTo>
                    <a:pt x="1846" y="1372"/>
                  </a:lnTo>
                  <a:lnTo>
                    <a:pt x="1846" y="1400"/>
                  </a:lnTo>
                  <a:lnTo>
                    <a:pt x="1846" y="1427"/>
                  </a:lnTo>
                  <a:lnTo>
                    <a:pt x="1874" y="1539"/>
                  </a:lnTo>
                  <a:lnTo>
                    <a:pt x="1539" y="1288"/>
                  </a:lnTo>
                  <a:lnTo>
                    <a:pt x="1958" y="1316"/>
                  </a:lnTo>
                  <a:lnTo>
                    <a:pt x="1958" y="1344"/>
                  </a:lnTo>
                  <a:lnTo>
                    <a:pt x="2210" y="1679"/>
                  </a:lnTo>
                  <a:lnTo>
                    <a:pt x="2266" y="1679"/>
                  </a:lnTo>
                  <a:lnTo>
                    <a:pt x="2266" y="1651"/>
                  </a:lnTo>
                  <a:lnTo>
                    <a:pt x="2266" y="1623"/>
                  </a:lnTo>
                  <a:lnTo>
                    <a:pt x="2070" y="1316"/>
                  </a:lnTo>
                  <a:lnTo>
                    <a:pt x="2070" y="1316"/>
                  </a:lnTo>
                  <a:lnTo>
                    <a:pt x="2154" y="1344"/>
                  </a:lnTo>
                  <a:lnTo>
                    <a:pt x="2322" y="1595"/>
                  </a:lnTo>
                  <a:lnTo>
                    <a:pt x="2350" y="1623"/>
                  </a:lnTo>
                  <a:lnTo>
                    <a:pt x="2378" y="1623"/>
                  </a:lnTo>
                  <a:lnTo>
                    <a:pt x="2406" y="1595"/>
                  </a:lnTo>
                  <a:lnTo>
                    <a:pt x="2406" y="1567"/>
                  </a:lnTo>
                  <a:lnTo>
                    <a:pt x="2238" y="1344"/>
                  </a:lnTo>
                  <a:lnTo>
                    <a:pt x="2350" y="1344"/>
                  </a:lnTo>
                  <a:lnTo>
                    <a:pt x="2350" y="1372"/>
                  </a:lnTo>
                  <a:lnTo>
                    <a:pt x="2462" y="1539"/>
                  </a:lnTo>
                  <a:lnTo>
                    <a:pt x="2518" y="1539"/>
                  </a:lnTo>
                  <a:lnTo>
                    <a:pt x="2546" y="1511"/>
                  </a:lnTo>
                  <a:lnTo>
                    <a:pt x="2546" y="1483"/>
                  </a:lnTo>
                  <a:lnTo>
                    <a:pt x="2434" y="1344"/>
                  </a:lnTo>
                  <a:lnTo>
                    <a:pt x="2630" y="1344"/>
                  </a:lnTo>
                  <a:lnTo>
                    <a:pt x="2630" y="1316"/>
                  </a:lnTo>
                  <a:lnTo>
                    <a:pt x="2630" y="1288"/>
                  </a:lnTo>
                  <a:lnTo>
                    <a:pt x="2602" y="1260"/>
                  </a:lnTo>
                  <a:lnTo>
                    <a:pt x="2434" y="1260"/>
                  </a:lnTo>
                  <a:lnTo>
                    <a:pt x="2574" y="1148"/>
                  </a:lnTo>
                  <a:lnTo>
                    <a:pt x="2574" y="1120"/>
                  </a:lnTo>
                  <a:lnTo>
                    <a:pt x="2574" y="1064"/>
                  </a:lnTo>
                  <a:lnTo>
                    <a:pt x="2518" y="1064"/>
                  </a:lnTo>
                  <a:lnTo>
                    <a:pt x="2490" y="1092"/>
                  </a:lnTo>
                  <a:lnTo>
                    <a:pt x="2350" y="1232"/>
                  </a:lnTo>
                  <a:lnTo>
                    <a:pt x="2350" y="1260"/>
                  </a:lnTo>
                  <a:lnTo>
                    <a:pt x="2266" y="1232"/>
                  </a:lnTo>
                  <a:lnTo>
                    <a:pt x="2434" y="1036"/>
                  </a:lnTo>
                  <a:lnTo>
                    <a:pt x="2462" y="1008"/>
                  </a:lnTo>
                  <a:lnTo>
                    <a:pt x="2434" y="980"/>
                  </a:lnTo>
                  <a:lnTo>
                    <a:pt x="2378" y="980"/>
                  </a:lnTo>
                  <a:lnTo>
                    <a:pt x="2154" y="1204"/>
                  </a:lnTo>
                  <a:lnTo>
                    <a:pt x="2154" y="1232"/>
                  </a:lnTo>
                  <a:lnTo>
                    <a:pt x="2070" y="1232"/>
                  </a:lnTo>
                  <a:lnTo>
                    <a:pt x="2322" y="952"/>
                  </a:lnTo>
                  <a:lnTo>
                    <a:pt x="2322" y="924"/>
                  </a:lnTo>
                  <a:lnTo>
                    <a:pt x="2322" y="896"/>
                  </a:lnTo>
                  <a:lnTo>
                    <a:pt x="2266" y="896"/>
                  </a:lnTo>
                  <a:lnTo>
                    <a:pt x="1986" y="1204"/>
                  </a:lnTo>
                  <a:lnTo>
                    <a:pt x="1958" y="1204"/>
                  </a:lnTo>
                  <a:lnTo>
                    <a:pt x="1539" y="1176"/>
                  </a:lnTo>
                  <a:lnTo>
                    <a:pt x="1930" y="952"/>
                  </a:lnTo>
                  <a:lnTo>
                    <a:pt x="1874" y="1092"/>
                  </a:lnTo>
                  <a:lnTo>
                    <a:pt x="1874" y="1120"/>
                  </a:lnTo>
                  <a:lnTo>
                    <a:pt x="1874" y="1148"/>
                  </a:lnTo>
                  <a:lnTo>
                    <a:pt x="1902" y="1148"/>
                  </a:lnTo>
                  <a:lnTo>
                    <a:pt x="1930" y="1120"/>
                  </a:lnTo>
                  <a:lnTo>
                    <a:pt x="2042" y="868"/>
                  </a:lnTo>
                  <a:lnTo>
                    <a:pt x="2042" y="840"/>
                  </a:lnTo>
                  <a:lnTo>
                    <a:pt x="2014" y="812"/>
                  </a:lnTo>
                  <a:lnTo>
                    <a:pt x="1763" y="784"/>
                  </a:lnTo>
                  <a:lnTo>
                    <a:pt x="1735" y="784"/>
                  </a:lnTo>
                  <a:lnTo>
                    <a:pt x="1735" y="812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902" y="896"/>
                  </a:lnTo>
                  <a:lnTo>
                    <a:pt x="1511" y="1036"/>
                  </a:lnTo>
                  <a:lnTo>
                    <a:pt x="1735" y="700"/>
                  </a:lnTo>
                  <a:lnTo>
                    <a:pt x="1735" y="728"/>
                  </a:lnTo>
                  <a:lnTo>
                    <a:pt x="2154" y="672"/>
                  </a:lnTo>
                  <a:lnTo>
                    <a:pt x="2182" y="672"/>
                  </a:lnTo>
                  <a:lnTo>
                    <a:pt x="2182" y="644"/>
                  </a:lnTo>
                  <a:lnTo>
                    <a:pt x="2182" y="616"/>
                  </a:lnTo>
                  <a:lnTo>
                    <a:pt x="2154" y="588"/>
                  </a:lnTo>
                  <a:lnTo>
                    <a:pt x="1791" y="616"/>
                  </a:lnTo>
                  <a:lnTo>
                    <a:pt x="1818" y="560"/>
                  </a:lnTo>
                  <a:lnTo>
                    <a:pt x="1846" y="560"/>
                  </a:lnTo>
                  <a:lnTo>
                    <a:pt x="2154" y="532"/>
                  </a:lnTo>
                  <a:lnTo>
                    <a:pt x="2182" y="532"/>
                  </a:lnTo>
                  <a:lnTo>
                    <a:pt x="2210" y="476"/>
                  </a:lnTo>
                  <a:lnTo>
                    <a:pt x="2182" y="448"/>
                  </a:lnTo>
                  <a:lnTo>
                    <a:pt x="2154" y="448"/>
                  </a:lnTo>
                  <a:lnTo>
                    <a:pt x="1874" y="476"/>
                  </a:lnTo>
                  <a:lnTo>
                    <a:pt x="1874" y="476"/>
                  </a:lnTo>
                  <a:lnTo>
                    <a:pt x="1930" y="392"/>
                  </a:lnTo>
                  <a:lnTo>
                    <a:pt x="2154" y="392"/>
                  </a:lnTo>
                  <a:lnTo>
                    <a:pt x="2182" y="364"/>
                  </a:lnTo>
                  <a:lnTo>
                    <a:pt x="2210" y="336"/>
                  </a:lnTo>
                  <a:lnTo>
                    <a:pt x="2182" y="308"/>
                  </a:lnTo>
                  <a:lnTo>
                    <a:pt x="1986" y="308"/>
                  </a:lnTo>
                  <a:lnTo>
                    <a:pt x="2070" y="197"/>
                  </a:lnTo>
                  <a:lnTo>
                    <a:pt x="2070" y="141"/>
                  </a:lnTo>
                  <a:lnTo>
                    <a:pt x="2042" y="113"/>
                  </a:lnTo>
                  <a:lnTo>
                    <a:pt x="2014" y="141"/>
                  </a:lnTo>
                  <a:lnTo>
                    <a:pt x="1902" y="252"/>
                  </a:lnTo>
                  <a:lnTo>
                    <a:pt x="1874" y="113"/>
                  </a:lnTo>
                  <a:lnTo>
                    <a:pt x="1846" y="85"/>
                  </a:lnTo>
                  <a:lnTo>
                    <a:pt x="1791" y="85"/>
                  </a:lnTo>
                  <a:lnTo>
                    <a:pt x="1791" y="113"/>
                  </a:lnTo>
                  <a:lnTo>
                    <a:pt x="1846" y="336"/>
                  </a:lnTo>
                  <a:lnTo>
                    <a:pt x="1791" y="420"/>
                  </a:lnTo>
                  <a:lnTo>
                    <a:pt x="1735" y="169"/>
                  </a:lnTo>
                  <a:lnTo>
                    <a:pt x="1707" y="141"/>
                  </a:lnTo>
                  <a:lnTo>
                    <a:pt x="1651" y="141"/>
                  </a:lnTo>
                  <a:lnTo>
                    <a:pt x="1651" y="197"/>
                  </a:lnTo>
                  <a:lnTo>
                    <a:pt x="1735" y="476"/>
                  </a:lnTo>
                  <a:lnTo>
                    <a:pt x="1735" y="504"/>
                  </a:lnTo>
                  <a:lnTo>
                    <a:pt x="1707" y="560"/>
                  </a:lnTo>
                  <a:lnTo>
                    <a:pt x="1595" y="225"/>
                  </a:lnTo>
                  <a:lnTo>
                    <a:pt x="1567" y="197"/>
                  </a:lnTo>
                  <a:lnTo>
                    <a:pt x="1539" y="197"/>
                  </a:lnTo>
                  <a:lnTo>
                    <a:pt x="1511" y="225"/>
                  </a:lnTo>
                  <a:lnTo>
                    <a:pt x="1511" y="252"/>
                  </a:lnTo>
                  <a:lnTo>
                    <a:pt x="1623" y="644"/>
                  </a:lnTo>
                  <a:lnTo>
                    <a:pt x="1651" y="644"/>
                  </a:lnTo>
                  <a:lnTo>
                    <a:pt x="1399" y="1008"/>
                  </a:lnTo>
                  <a:lnTo>
                    <a:pt x="1371" y="560"/>
                  </a:lnTo>
                  <a:lnTo>
                    <a:pt x="1483" y="672"/>
                  </a:lnTo>
                  <a:lnTo>
                    <a:pt x="1511" y="700"/>
                  </a:lnTo>
                  <a:lnTo>
                    <a:pt x="1539" y="672"/>
                  </a:lnTo>
                  <a:lnTo>
                    <a:pt x="1539" y="644"/>
                  </a:lnTo>
                  <a:lnTo>
                    <a:pt x="1539" y="616"/>
                  </a:lnTo>
                  <a:lnTo>
                    <a:pt x="1399" y="420"/>
                  </a:lnTo>
                  <a:lnTo>
                    <a:pt x="1343" y="392"/>
                  </a:lnTo>
                  <a:lnTo>
                    <a:pt x="1315" y="420"/>
                  </a:lnTo>
                  <a:lnTo>
                    <a:pt x="1175" y="588"/>
                  </a:lnTo>
                  <a:lnTo>
                    <a:pt x="1147" y="644"/>
                  </a:lnTo>
                  <a:lnTo>
                    <a:pt x="1175" y="672"/>
                  </a:lnTo>
                  <a:lnTo>
                    <a:pt x="1203" y="672"/>
                  </a:lnTo>
                  <a:lnTo>
                    <a:pt x="1231" y="644"/>
                  </a:lnTo>
                  <a:lnTo>
                    <a:pt x="1315" y="560"/>
                  </a:lnTo>
                  <a:lnTo>
                    <a:pt x="1259" y="980"/>
                  </a:lnTo>
                  <a:lnTo>
                    <a:pt x="1091" y="616"/>
                  </a:lnTo>
                  <a:lnTo>
                    <a:pt x="1091" y="588"/>
                  </a:lnTo>
                  <a:lnTo>
                    <a:pt x="1259" y="225"/>
                  </a:lnTo>
                  <a:lnTo>
                    <a:pt x="1259" y="197"/>
                  </a:lnTo>
                  <a:lnTo>
                    <a:pt x="1231" y="169"/>
                  </a:lnTo>
                  <a:lnTo>
                    <a:pt x="1203" y="169"/>
                  </a:lnTo>
                  <a:lnTo>
                    <a:pt x="1175" y="197"/>
                  </a:lnTo>
                  <a:lnTo>
                    <a:pt x="1035" y="532"/>
                  </a:lnTo>
                  <a:lnTo>
                    <a:pt x="1007" y="448"/>
                  </a:lnTo>
                  <a:lnTo>
                    <a:pt x="1007" y="420"/>
                  </a:lnTo>
                  <a:lnTo>
                    <a:pt x="1147" y="141"/>
                  </a:lnTo>
                  <a:lnTo>
                    <a:pt x="1147" y="113"/>
                  </a:lnTo>
                  <a:lnTo>
                    <a:pt x="1119" y="85"/>
                  </a:lnTo>
                  <a:lnTo>
                    <a:pt x="1091" y="85"/>
                  </a:lnTo>
                  <a:lnTo>
                    <a:pt x="1063" y="113"/>
                  </a:lnTo>
                  <a:lnTo>
                    <a:pt x="951" y="364"/>
                  </a:lnTo>
                  <a:lnTo>
                    <a:pt x="923" y="280"/>
                  </a:lnTo>
                  <a:lnTo>
                    <a:pt x="923" y="252"/>
                  </a:lnTo>
                  <a:lnTo>
                    <a:pt x="1007" y="57"/>
                  </a:lnTo>
                  <a:lnTo>
                    <a:pt x="1007" y="29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6131881" y="2584197"/>
              <a:ext cx="251883" cy="246521"/>
            </a:xfrm>
            <a:custGeom>
              <a:avLst/>
              <a:gdLst/>
              <a:ahLst/>
              <a:cxnLst/>
              <a:rect l="l" t="t" r="r" b="b"/>
              <a:pathLst>
                <a:path w="3946" h="3862" extrusionOk="0">
                  <a:moveTo>
                    <a:pt x="1987" y="1791"/>
                  </a:moveTo>
                  <a:lnTo>
                    <a:pt x="2043" y="1819"/>
                  </a:lnTo>
                  <a:lnTo>
                    <a:pt x="2071" y="1847"/>
                  </a:lnTo>
                  <a:lnTo>
                    <a:pt x="2099" y="1903"/>
                  </a:lnTo>
                  <a:lnTo>
                    <a:pt x="2099" y="1959"/>
                  </a:lnTo>
                  <a:lnTo>
                    <a:pt x="2071" y="1987"/>
                  </a:lnTo>
                  <a:lnTo>
                    <a:pt x="2043" y="2043"/>
                  </a:lnTo>
                  <a:lnTo>
                    <a:pt x="1987" y="2071"/>
                  </a:lnTo>
                  <a:lnTo>
                    <a:pt x="1931" y="2071"/>
                  </a:lnTo>
                  <a:lnTo>
                    <a:pt x="1903" y="2043"/>
                  </a:lnTo>
                  <a:lnTo>
                    <a:pt x="1847" y="2015"/>
                  </a:lnTo>
                  <a:lnTo>
                    <a:pt x="1847" y="1959"/>
                  </a:lnTo>
                  <a:lnTo>
                    <a:pt x="1847" y="1903"/>
                  </a:lnTo>
                  <a:lnTo>
                    <a:pt x="1847" y="1847"/>
                  </a:lnTo>
                  <a:lnTo>
                    <a:pt x="1903" y="1819"/>
                  </a:lnTo>
                  <a:lnTo>
                    <a:pt x="1931" y="1791"/>
                  </a:lnTo>
                  <a:close/>
                  <a:moveTo>
                    <a:pt x="2546" y="1"/>
                  </a:moveTo>
                  <a:lnTo>
                    <a:pt x="2518" y="57"/>
                  </a:lnTo>
                  <a:lnTo>
                    <a:pt x="2434" y="280"/>
                  </a:lnTo>
                  <a:lnTo>
                    <a:pt x="2295" y="57"/>
                  </a:lnTo>
                  <a:lnTo>
                    <a:pt x="2267" y="29"/>
                  </a:lnTo>
                  <a:lnTo>
                    <a:pt x="2211" y="29"/>
                  </a:lnTo>
                  <a:lnTo>
                    <a:pt x="2183" y="57"/>
                  </a:lnTo>
                  <a:lnTo>
                    <a:pt x="2183" y="112"/>
                  </a:lnTo>
                  <a:lnTo>
                    <a:pt x="2351" y="392"/>
                  </a:lnTo>
                  <a:lnTo>
                    <a:pt x="2379" y="420"/>
                  </a:lnTo>
                  <a:lnTo>
                    <a:pt x="2351" y="532"/>
                  </a:lnTo>
                  <a:lnTo>
                    <a:pt x="2099" y="196"/>
                  </a:lnTo>
                  <a:lnTo>
                    <a:pt x="2071" y="168"/>
                  </a:lnTo>
                  <a:lnTo>
                    <a:pt x="2015" y="168"/>
                  </a:lnTo>
                  <a:lnTo>
                    <a:pt x="1987" y="224"/>
                  </a:lnTo>
                  <a:lnTo>
                    <a:pt x="2015" y="280"/>
                  </a:lnTo>
                  <a:lnTo>
                    <a:pt x="2267" y="672"/>
                  </a:lnTo>
                  <a:lnTo>
                    <a:pt x="2295" y="672"/>
                  </a:lnTo>
                  <a:lnTo>
                    <a:pt x="2239" y="812"/>
                  </a:lnTo>
                  <a:lnTo>
                    <a:pt x="1959" y="336"/>
                  </a:lnTo>
                  <a:lnTo>
                    <a:pt x="1903" y="308"/>
                  </a:lnTo>
                  <a:lnTo>
                    <a:pt x="1875" y="336"/>
                  </a:lnTo>
                  <a:lnTo>
                    <a:pt x="1847" y="364"/>
                  </a:lnTo>
                  <a:lnTo>
                    <a:pt x="1847" y="420"/>
                  </a:lnTo>
                  <a:lnTo>
                    <a:pt x="2183" y="952"/>
                  </a:lnTo>
                  <a:lnTo>
                    <a:pt x="1987" y="1567"/>
                  </a:lnTo>
                  <a:lnTo>
                    <a:pt x="1763" y="924"/>
                  </a:lnTo>
                  <a:lnTo>
                    <a:pt x="1959" y="1064"/>
                  </a:lnTo>
                  <a:lnTo>
                    <a:pt x="2015" y="1092"/>
                  </a:lnTo>
                  <a:lnTo>
                    <a:pt x="2043" y="1064"/>
                  </a:lnTo>
                  <a:lnTo>
                    <a:pt x="2071" y="1008"/>
                  </a:lnTo>
                  <a:lnTo>
                    <a:pt x="2043" y="980"/>
                  </a:lnTo>
                  <a:lnTo>
                    <a:pt x="1707" y="728"/>
                  </a:lnTo>
                  <a:lnTo>
                    <a:pt x="1651" y="700"/>
                  </a:lnTo>
                  <a:lnTo>
                    <a:pt x="1623" y="756"/>
                  </a:lnTo>
                  <a:lnTo>
                    <a:pt x="1483" y="1092"/>
                  </a:lnTo>
                  <a:lnTo>
                    <a:pt x="1483" y="1148"/>
                  </a:lnTo>
                  <a:lnTo>
                    <a:pt x="1511" y="1176"/>
                  </a:lnTo>
                  <a:lnTo>
                    <a:pt x="1567" y="1176"/>
                  </a:lnTo>
                  <a:lnTo>
                    <a:pt x="1595" y="1148"/>
                  </a:lnTo>
                  <a:lnTo>
                    <a:pt x="1679" y="952"/>
                  </a:lnTo>
                  <a:lnTo>
                    <a:pt x="1791" y="1595"/>
                  </a:lnTo>
                  <a:lnTo>
                    <a:pt x="1371" y="1148"/>
                  </a:lnTo>
                  <a:lnTo>
                    <a:pt x="1371" y="1120"/>
                  </a:lnTo>
                  <a:lnTo>
                    <a:pt x="1455" y="504"/>
                  </a:lnTo>
                  <a:lnTo>
                    <a:pt x="1455" y="448"/>
                  </a:lnTo>
                  <a:lnTo>
                    <a:pt x="1399" y="420"/>
                  </a:lnTo>
                  <a:lnTo>
                    <a:pt x="1371" y="448"/>
                  </a:lnTo>
                  <a:lnTo>
                    <a:pt x="1343" y="476"/>
                  </a:lnTo>
                  <a:lnTo>
                    <a:pt x="1259" y="1036"/>
                  </a:lnTo>
                  <a:lnTo>
                    <a:pt x="1176" y="924"/>
                  </a:lnTo>
                  <a:lnTo>
                    <a:pt x="1176" y="896"/>
                  </a:lnTo>
                  <a:lnTo>
                    <a:pt x="1259" y="420"/>
                  </a:lnTo>
                  <a:lnTo>
                    <a:pt x="1231" y="392"/>
                  </a:lnTo>
                  <a:lnTo>
                    <a:pt x="1204" y="364"/>
                  </a:lnTo>
                  <a:lnTo>
                    <a:pt x="1148" y="364"/>
                  </a:lnTo>
                  <a:lnTo>
                    <a:pt x="1120" y="392"/>
                  </a:lnTo>
                  <a:lnTo>
                    <a:pt x="1064" y="812"/>
                  </a:lnTo>
                  <a:lnTo>
                    <a:pt x="980" y="728"/>
                  </a:lnTo>
                  <a:lnTo>
                    <a:pt x="980" y="672"/>
                  </a:lnTo>
                  <a:lnTo>
                    <a:pt x="1036" y="364"/>
                  </a:lnTo>
                  <a:lnTo>
                    <a:pt x="1008" y="308"/>
                  </a:lnTo>
                  <a:lnTo>
                    <a:pt x="980" y="280"/>
                  </a:lnTo>
                  <a:lnTo>
                    <a:pt x="924" y="308"/>
                  </a:lnTo>
                  <a:lnTo>
                    <a:pt x="896" y="336"/>
                  </a:lnTo>
                  <a:lnTo>
                    <a:pt x="868" y="616"/>
                  </a:lnTo>
                  <a:lnTo>
                    <a:pt x="700" y="420"/>
                  </a:lnTo>
                  <a:lnTo>
                    <a:pt x="616" y="420"/>
                  </a:lnTo>
                  <a:lnTo>
                    <a:pt x="588" y="476"/>
                  </a:lnTo>
                  <a:lnTo>
                    <a:pt x="616" y="504"/>
                  </a:lnTo>
                  <a:lnTo>
                    <a:pt x="756" y="700"/>
                  </a:lnTo>
                  <a:lnTo>
                    <a:pt x="504" y="700"/>
                  </a:lnTo>
                  <a:lnTo>
                    <a:pt x="448" y="728"/>
                  </a:lnTo>
                  <a:lnTo>
                    <a:pt x="448" y="784"/>
                  </a:lnTo>
                  <a:lnTo>
                    <a:pt x="448" y="812"/>
                  </a:lnTo>
                  <a:lnTo>
                    <a:pt x="504" y="840"/>
                  </a:lnTo>
                  <a:lnTo>
                    <a:pt x="840" y="812"/>
                  </a:lnTo>
                  <a:lnTo>
                    <a:pt x="868" y="812"/>
                  </a:lnTo>
                  <a:lnTo>
                    <a:pt x="952" y="924"/>
                  </a:lnTo>
                  <a:lnTo>
                    <a:pt x="532" y="924"/>
                  </a:lnTo>
                  <a:lnTo>
                    <a:pt x="504" y="952"/>
                  </a:lnTo>
                  <a:lnTo>
                    <a:pt x="476" y="1008"/>
                  </a:lnTo>
                  <a:lnTo>
                    <a:pt x="504" y="1036"/>
                  </a:lnTo>
                  <a:lnTo>
                    <a:pt x="560" y="1064"/>
                  </a:lnTo>
                  <a:lnTo>
                    <a:pt x="1036" y="1036"/>
                  </a:lnTo>
                  <a:lnTo>
                    <a:pt x="1064" y="1036"/>
                  </a:lnTo>
                  <a:lnTo>
                    <a:pt x="1148" y="1120"/>
                  </a:lnTo>
                  <a:lnTo>
                    <a:pt x="588" y="1148"/>
                  </a:lnTo>
                  <a:lnTo>
                    <a:pt x="532" y="1176"/>
                  </a:lnTo>
                  <a:lnTo>
                    <a:pt x="532" y="1232"/>
                  </a:lnTo>
                  <a:lnTo>
                    <a:pt x="560" y="1259"/>
                  </a:lnTo>
                  <a:lnTo>
                    <a:pt x="588" y="1287"/>
                  </a:lnTo>
                  <a:lnTo>
                    <a:pt x="1204" y="1259"/>
                  </a:lnTo>
                  <a:lnTo>
                    <a:pt x="1231" y="1232"/>
                  </a:lnTo>
                  <a:lnTo>
                    <a:pt x="1679" y="1735"/>
                  </a:lnTo>
                  <a:lnTo>
                    <a:pt x="980" y="1595"/>
                  </a:lnTo>
                  <a:lnTo>
                    <a:pt x="1204" y="1483"/>
                  </a:lnTo>
                  <a:lnTo>
                    <a:pt x="1259" y="1455"/>
                  </a:lnTo>
                  <a:lnTo>
                    <a:pt x="1259" y="1399"/>
                  </a:lnTo>
                  <a:lnTo>
                    <a:pt x="1204" y="1371"/>
                  </a:lnTo>
                  <a:lnTo>
                    <a:pt x="1176" y="1371"/>
                  </a:lnTo>
                  <a:lnTo>
                    <a:pt x="784" y="1539"/>
                  </a:lnTo>
                  <a:lnTo>
                    <a:pt x="756" y="1567"/>
                  </a:lnTo>
                  <a:lnTo>
                    <a:pt x="756" y="1623"/>
                  </a:lnTo>
                  <a:lnTo>
                    <a:pt x="980" y="1931"/>
                  </a:lnTo>
                  <a:lnTo>
                    <a:pt x="1036" y="1959"/>
                  </a:lnTo>
                  <a:lnTo>
                    <a:pt x="1092" y="1931"/>
                  </a:lnTo>
                  <a:lnTo>
                    <a:pt x="1120" y="1875"/>
                  </a:lnTo>
                  <a:lnTo>
                    <a:pt x="1092" y="1847"/>
                  </a:lnTo>
                  <a:lnTo>
                    <a:pt x="980" y="1679"/>
                  </a:lnTo>
                  <a:lnTo>
                    <a:pt x="1567" y="1931"/>
                  </a:lnTo>
                  <a:lnTo>
                    <a:pt x="980" y="2043"/>
                  </a:lnTo>
                  <a:lnTo>
                    <a:pt x="952" y="2043"/>
                  </a:lnTo>
                  <a:lnTo>
                    <a:pt x="476" y="1651"/>
                  </a:lnTo>
                  <a:lnTo>
                    <a:pt x="420" y="1623"/>
                  </a:lnTo>
                  <a:lnTo>
                    <a:pt x="392" y="1651"/>
                  </a:lnTo>
                  <a:lnTo>
                    <a:pt x="364" y="1707"/>
                  </a:lnTo>
                  <a:lnTo>
                    <a:pt x="392" y="1735"/>
                  </a:lnTo>
                  <a:lnTo>
                    <a:pt x="840" y="2099"/>
                  </a:lnTo>
                  <a:lnTo>
                    <a:pt x="700" y="2127"/>
                  </a:lnTo>
                  <a:lnTo>
                    <a:pt x="672" y="2099"/>
                  </a:lnTo>
                  <a:lnTo>
                    <a:pt x="308" y="1791"/>
                  </a:lnTo>
                  <a:lnTo>
                    <a:pt x="224" y="1791"/>
                  </a:lnTo>
                  <a:lnTo>
                    <a:pt x="196" y="1847"/>
                  </a:lnTo>
                  <a:lnTo>
                    <a:pt x="224" y="1903"/>
                  </a:lnTo>
                  <a:lnTo>
                    <a:pt x="560" y="2155"/>
                  </a:lnTo>
                  <a:lnTo>
                    <a:pt x="420" y="2183"/>
                  </a:lnTo>
                  <a:lnTo>
                    <a:pt x="392" y="2155"/>
                  </a:lnTo>
                  <a:lnTo>
                    <a:pt x="140" y="1959"/>
                  </a:lnTo>
                  <a:lnTo>
                    <a:pt x="56" y="1959"/>
                  </a:lnTo>
                  <a:lnTo>
                    <a:pt x="29" y="2015"/>
                  </a:lnTo>
                  <a:lnTo>
                    <a:pt x="56" y="2071"/>
                  </a:lnTo>
                  <a:lnTo>
                    <a:pt x="280" y="2211"/>
                  </a:lnTo>
                  <a:lnTo>
                    <a:pt x="29" y="2267"/>
                  </a:lnTo>
                  <a:lnTo>
                    <a:pt x="1" y="2295"/>
                  </a:lnTo>
                  <a:lnTo>
                    <a:pt x="1" y="2351"/>
                  </a:lnTo>
                  <a:lnTo>
                    <a:pt x="29" y="2379"/>
                  </a:lnTo>
                  <a:lnTo>
                    <a:pt x="56" y="2407"/>
                  </a:lnTo>
                  <a:lnTo>
                    <a:pt x="308" y="2351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196" y="2658"/>
                  </a:lnTo>
                  <a:lnTo>
                    <a:pt x="252" y="2686"/>
                  </a:lnTo>
                  <a:lnTo>
                    <a:pt x="280" y="2630"/>
                  </a:lnTo>
                  <a:lnTo>
                    <a:pt x="448" y="2351"/>
                  </a:lnTo>
                  <a:lnTo>
                    <a:pt x="448" y="2323"/>
                  </a:lnTo>
                  <a:lnTo>
                    <a:pt x="588" y="2295"/>
                  </a:lnTo>
                  <a:lnTo>
                    <a:pt x="392" y="2658"/>
                  </a:lnTo>
                  <a:lnTo>
                    <a:pt x="392" y="2714"/>
                  </a:lnTo>
                  <a:lnTo>
                    <a:pt x="420" y="2742"/>
                  </a:lnTo>
                  <a:lnTo>
                    <a:pt x="476" y="2770"/>
                  </a:lnTo>
                  <a:lnTo>
                    <a:pt x="504" y="2714"/>
                  </a:lnTo>
                  <a:lnTo>
                    <a:pt x="728" y="2295"/>
                  </a:lnTo>
                  <a:lnTo>
                    <a:pt x="728" y="2267"/>
                  </a:lnTo>
                  <a:lnTo>
                    <a:pt x="868" y="2239"/>
                  </a:lnTo>
                  <a:lnTo>
                    <a:pt x="616" y="2742"/>
                  </a:lnTo>
                  <a:lnTo>
                    <a:pt x="588" y="2770"/>
                  </a:lnTo>
                  <a:lnTo>
                    <a:pt x="644" y="2826"/>
                  </a:lnTo>
                  <a:lnTo>
                    <a:pt x="672" y="2826"/>
                  </a:lnTo>
                  <a:lnTo>
                    <a:pt x="728" y="2798"/>
                  </a:lnTo>
                  <a:lnTo>
                    <a:pt x="1008" y="2239"/>
                  </a:lnTo>
                  <a:lnTo>
                    <a:pt x="1008" y="2211"/>
                  </a:lnTo>
                  <a:lnTo>
                    <a:pt x="1623" y="2099"/>
                  </a:lnTo>
                  <a:lnTo>
                    <a:pt x="1176" y="2602"/>
                  </a:lnTo>
                  <a:lnTo>
                    <a:pt x="1204" y="2351"/>
                  </a:lnTo>
                  <a:lnTo>
                    <a:pt x="1204" y="2323"/>
                  </a:lnTo>
                  <a:lnTo>
                    <a:pt x="1148" y="2295"/>
                  </a:lnTo>
                  <a:lnTo>
                    <a:pt x="1092" y="2295"/>
                  </a:lnTo>
                  <a:lnTo>
                    <a:pt x="1092" y="2351"/>
                  </a:lnTo>
                  <a:lnTo>
                    <a:pt x="1036" y="2742"/>
                  </a:lnTo>
                  <a:lnTo>
                    <a:pt x="1036" y="2770"/>
                  </a:lnTo>
                  <a:lnTo>
                    <a:pt x="1036" y="2798"/>
                  </a:lnTo>
                  <a:lnTo>
                    <a:pt x="1092" y="2826"/>
                  </a:lnTo>
                  <a:lnTo>
                    <a:pt x="1455" y="2770"/>
                  </a:lnTo>
                  <a:lnTo>
                    <a:pt x="1511" y="2742"/>
                  </a:lnTo>
                  <a:lnTo>
                    <a:pt x="1511" y="2686"/>
                  </a:lnTo>
                  <a:lnTo>
                    <a:pt x="1483" y="2658"/>
                  </a:lnTo>
                  <a:lnTo>
                    <a:pt x="1455" y="2630"/>
                  </a:lnTo>
                  <a:lnTo>
                    <a:pt x="1259" y="2658"/>
                  </a:lnTo>
                  <a:lnTo>
                    <a:pt x="1763" y="2239"/>
                  </a:lnTo>
                  <a:lnTo>
                    <a:pt x="1595" y="2854"/>
                  </a:lnTo>
                  <a:lnTo>
                    <a:pt x="1567" y="2854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980" y="3190"/>
                  </a:lnTo>
                  <a:lnTo>
                    <a:pt x="1036" y="3190"/>
                  </a:lnTo>
                  <a:lnTo>
                    <a:pt x="1539" y="2994"/>
                  </a:lnTo>
                  <a:lnTo>
                    <a:pt x="1539" y="2994"/>
                  </a:lnTo>
                  <a:lnTo>
                    <a:pt x="1511" y="3134"/>
                  </a:lnTo>
                  <a:lnTo>
                    <a:pt x="1455" y="3134"/>
                  </a:lnTo>
                  <a:lnTo>
                    <a:pt x="1036" y="3302"/>
                  </a:lnTo>
                  <a:lnTo>
                    <a:pt x="980" y="3330"/>
                  </a:lnTo>
                  <a:lnTo>
                    <a:pt x="980" y="3386"/>
                  </a:lnTo>
                  <a:lnTo>
                    <a:pt x="1036" y="3414"/>
                  </a:lnTo>
                  <a:lnTo>
                    <a:pt x="1064" y="3414"/>
                  </a:lnTo>
                  <a:lnTo>
                    <a:pt x="1455" y="3274"/>
                  </a:lnTo>
                  <a:lnTo>
                    <a:pt x="1427" y="3386"/>
                  </a:lnTo>
                  <a:lnTo>
                    <a:pt x="1371" y="3414"/>
                  </a:lnTo>
                  <a:lnTo>
                    <a:pt x="1092" y="3526"/>
                  </a:lnTo>
                  <a:lnTo>
                    <a:pt x="1036" y="3554"/>
                  </a:lnTo>
                  <a:lnTo>
                    <a:pt x="1036" y="3610"/>
                  </a:lnTo>
                  <a:lnTo>
                    <a:pt x="1092" y="3637"/>
                  </a:lnTo>
                  <a:lnTo>
                    <a:pt x="1120" y="3637"/>
                  </a:lnTo>
                  <a:lnTo>
                    <a:pt x="1371" y="3554"/>
                  </a:lnTo>
                  <a:lnTo>
                    <a:pt x="1315" y="3777"/>
                  </a:lnTo>
                  <a:lnTo>
                    <a:pt x="1315" y="3805"/>
                  </a:lnTo>
                  <a:lnTo>
                    <a:pt x="1343" y="3861"/>
                  </a:lnTo>
                  <a:lnTo>
                    <a:pt x="1399" y="3833"/>
                  </a:lnTo>
                  <a:lnTo>
                    <a:pt x="1427" y="3805"/>
                  </a:lnTo>
                  <a:lnTo>
                    <a:pt x="1511" y="3582"/>
                  </a:lnTo>
                  <a:lnTo>
                    <a:pt x="1651" y="3805"/>
                  </a:lnTo>
                  <a:lnTo>
                    <a:pt x="1679" y="3833"/>
                  </a:lnTo>
                  <a:lnTo>
                    <a:pt x="1735" y="3833"/>
                  </a:lnTo>
                  <a:lnTo>
                    <a:pt x="1763" y="3777"/>
                  </a:lnTo>
                  <a:lnTo>
                    <a:pt x="1735" y="3749"/>
                  </a:lnTo>
                  <a:lnTo>
                    <a:pt x="1567" y="3470"/>
                  </a:lnTo>
                  <a:lnTo>
                    <a:pt x="1539" y="3442"/>
                  </a:lnTo>
                  <a:lnTo>
                    <a:pt x="1595" y="3302"/>
                  </a:lnTo>
                  <a:lnTo>
                    <a:pt x="1819" y="3665"/>
                  </a:lnTo>
                  <a:lnTo>
                    <a:pt x="1847" y="3693"/>
                  </a:lnTo>
                  <a:lnTo>
                    <a:pt x="1903" y="3665"/>
                  </a:lnTo>
                  <a:lnTo>
                    <a:pt x="1931" y="3637"/>
                  </a:lnTo>
                  <a:lnTo>
                    <a:pt x="1931" y="3582"/>
                  </a:lnTo>
                  <a:lnTo>
                    <a:pt x="1679" y="3190"/>
                  </a:lnTo>
                  <a:lnTo>
                    <a:pt x="1651" y="3162"/>
                  </a:lnTo>
                  <a:lnTo>
                    <a:pt x="1679" y="3050"/>
                  </a:lnTo>
                  <a:lnTo>
                    <a:pt x="1987" y="3498"/>
                  </a:lnTo>
                  <a:lnTo>
                    <a:pt x="2015" y="3526"/>
                  </a:lnTo>
                  <a:lnTo>
                    <a:pt x="2071" y="3526"/>
                  </a:lnTo>
                  <a:lnTo>
                    <a:pt x="2099" y="3498"/>
                  </a:lnTo>
                  <a:lnTo>
                    <a:pt x="2099" y="3442"/>
                  </a:lnTo>
                  <a:lnTo>
                    <a:pt x="1763" y="2910"/>
                  </a:lnTo>
                  <a:lnTo>
                    <a:pt x="1735" y="2910"/>
                  </a:lnTo>
                  <a:lnTo>
                    <a:pt x="1931" y="2323"/>
                  </a:lnTo>
                  <a:lnTo>
                    <a:pt x="2127" y="2938"/>
                  </a:lnTo>
                  <a:lnTo>
                    <a:pt x="2127" y="2938"/>
                  </a:lnTo>
                  <a:lnTo>
                    <a:pt x="1959" y="2798"/>
                  </a:lnTo>
                  <a:lnTo>
                    <a:pt x="1847" y="2798"/>
                  </a:lnTo>
                  <a:lnTo>
                    <a:pt x="1847" y="2854"/>
                  </a:lnTo>
                  <a:lnTo>
                    <a:pt x="1875" y="2910"/>
                  </a:lnTo>
                  <a:lnTo>
                    <a:pt x="2183" y="3162"/>
                  </a:lnTo>
                  <a:lnTo>
                    <a:pt x="2239" y="3162"/>
                  </a:lnTo>
                  <a:lnTo>
                    <a:pt x="2295" y="3134"/>
                  </a:lnTo>
                  <a:lnTo>
                    <a:pt x="2434" y="2770"/>
                  </a:lnTo>
                  <a:lnTo>
                    <a:pt x="2434" y="2714"/>
                  </a:lnTo>
                  <a:lnTo>
                    <a:pt x="2379" y="2686"/>
                  </a:lnTo>
                  <a:lnTo>
                    <a:pt x="2351" y="2686"/>
                  </a:lnTo>
                  <a:lnTo>
                    <a:pt x="2323" y="2714"/>
                  </a:lnTo>
                  <a:lnTo>
                    <a:pt x="2239" y="2910"/>
                  </a:lnTo>
                  <a:lnTo>
                    <a:pt x="2127" y="2239"/>
                  </a:lnTo>
                  <a:lnTo>
                    <a:pt x="2574" y="2714"/>
                  </a:lnTo>
                  <a:lnTo>
                    <a:pt x="2574" y="2742"/>
                  </a:lnTo>
                  <a:lnTo>
                    <a:pt x="2462" y="3358"/>
                  </a:lnTo>
                  <a:lnTo>
                    <a:pt x="2490" y="3414"/>
                  </a:lnTo>
                  <a:lnTo>
                    <a:pt x="2518" y="3442"/>
                  </a:lnTo>
                  <a:lnTo>
                    <a:pt x="2574" y="3414"/>
                  </a:lnTo>
                  <a:lnTo>
                    <a:pt x="2602" y="3386"/>
                  </a:lnTo>
                  <a:lnTo>
                    <a:pt x="2686" y="2826"/>
                  </a:lnTo>
                  <a:lnTo>
                    <a:pt x="2770" y="2938"/>
                  </a:lnTo>
                  <a:lnTo>
                    <a:pt x="2742" y="2966"/>
                  </a:lnTo>
                  <a:lnTo>
                    <a:pt x="2686" y="3442"/>
                  </a:lnTo>
                  <a:lnTo>
                    <a:pt x="2686" y="3470"/>
                  </a:lnTo>
                  <a:lnTo>
                    <a:pt x="2742" y="3498"/>
                  </a:lnTo>
                  <a:lnTo>
                    <a:pt x="2798" y="3498"/>
                  </a:lnTo>
                  <a:lnTo>
                    <a:pt x="2798" y="3442"/>
                  </a:lnTo>
                  <a:lnTo>
                    <a:pt x="2882" y="3050"/>
                  </a:lnTo>
                  <a:lnTo>
                    <a:pt x="2966" y="3134"/>
                  </a:lnTo>
                  <a:lnTo>
                    <a:pt x="2938" y="3162"/>
                  </a:lnTo>
                  <a:lnTo>
                    <a:pt x="2910" y="3498"/>
                  </a:lnTo>
                  <a:lnTo>
                    <a:pt x="2910" y="3526"/>
                  </a:lnTo>
                  <a:lnTo>
                    <a:pt x="2966" y="3554"/>
                  </a:lnTo>
                  <a:lnTo>
                    <a:pt x="3022" y="3554"/>
                  </a:lnTo>
                  <a:lnTo>
                    <a:pt x="3022" y="3498"/>
                  </a:lnTo>
                  <a:lnTo>
                    <a:pt x="3078" y="3246"/>
                  </a:lnTo>
                  <a:lnTo>
                    <a:pt x="3218" y="3414"/>
                  </a:lnTo>
                  <a:lnTo>
                    <a:pt x="3274" y="3442"/>
                  </a:lnTo>
                  <a:lnTo>
                    <a:pt x="3330" y="3414"/>
                  </a:lnTo>
                  <a:lnTo>
                    <a:pt x="3330" y="3386"/>
                  </a:lnTo>
                  <a:lnTo>
                    <a:pt x="3330" y="3330"/>
                  </a:lnTo>
                  <a:lnTo>
                    <a:pt x="3162" y="3162"/>
                  </a:lnTo>
                  <a:lnTo>
                    <a:pt x="3442" y="3162"/>
                  </a:lnTo>
                  <a:lnTo>
                    <a:pt x="3470" y="3134"/>
                  </a:lnTo>
                  <a:lnTo>
                    <a:pt x="3498" y="3078"/>
                  </a:lnTo>
                  <a:lnTo>
                    <a:pt x="3470" y="3050"/>
                  </a:lnTo>
                  <a:lnTo>
                    <a:pt x="3414" y="3022"/>
                  </a:lnTo>
                  <a:lnTo>
                    <a:pt x="3106" y="3022"/>
                  </a:lnTo>
                  <a:lnTo>
                    <a:pt x="3078" y="3050"/>
                  </a:lnTo>
                  <a:lnTo>
                    <a:pt x="2966" y="2938"/>
                  </a:lnTo>
                  <a:lnTo>
                    <a:pt x="3386" y="2910"/>
                  </a:lnTo>
                  <a:lnTo>
                    <a:pt x="3442" y="2910"/>
                  </a:lnTo>
                  <a:lnTo>
                    <a:pt x="3442" y="2854"/>
                  </a:lnTo>
                  <a:lnTo>
                    <a:pt x="3442" y="2798"/>
                  </a:lnTo>
                  <a:lnTo>
                    <a:pt x="3386" y="2798"/>
                  </a:lnTo>
                  <a:lnTo>
                    <a:pt x="2910" y="2826"/>
                  </a:lnTo>
                  <a:lnTo>
                    <a:pt x="2882" y="2826"/>
                  </a:lnTo>
                  <a:lnTo>
                    <a:pt x="2798" y="2742"/>
                  </a:lnTo>
                  <a:lnTo>
                    <a:pt x="3358" y="2714"/>
                  </a:lnTo>
                  <a:lnTo>
                    <a:pt x="3386" y="2686"/>
                  </a:lnTo>
                  <a:lnTo>
                    <a:pt x="3414" y="2630"/>
                  </a:lnTo>
                  <a:lnTo>
                    <a:pt x="3386" y="2602"/>
                  </a:lnTo>
                  <a:lnTo>
                    <a:pt x="3330" y="2574"/>
                  </a:lnTo>
                  <a:lnTo>
                    <a:pt x="2714" y="2602"/>
                  </a:lnTo>
                  <a:lnTo>
                    <a:pt x="2686" y="2602"/>
                  </a:lnTo>
                  <a:lnTo>
                    <a:pt x="2295" y="2155"/>
                  </a:lnTo>
                  <a:lnTo>
                    <a:pt x="2295" y="2155"/>
                  </a:lnTo>
                  <a:lnTo>
                    <a:pt x="2910" y="2295"/>
                  </a:lnTo>
                  <a:lnTo>
                    <a:pt x="2714" y="2379"/>
                  </a:lnTo>
                  <a:lnTo>
                    <a:pt x="2658" y="2407"/>
                  </a:lnTo>
                  <a:lnTo>
                    <a:pt x="2658" y="2462"/>
                  </a:lnTo>
                  <a:lnTo>
                    <a:pt x="2714" y="2490"/>
                  </a:lnTo>
                  <a:lnTo>
                    <a:pt x="2742" y="2490"/>
                  </a:lnTo>
                  <a:lnTo>
                    <a:pt x="3134" y="2323"/>
                  </a:lnTo>
                  <a:lnTo>
                    <a:pt x="3162" y="2295"/>
                  </a:lnTo>
                  <a:lnTo>
                    <a:pt x="3162" y="2239"/>
                  </a:lnTo>
                  <a:lnTo>
                    <a:pt x="2910" y="1959"/>
                  </a:lnTo>
                  <a:lnTo>
                    <a:pt x="2882" y="1931"/>
                  </a:lnTo>
                  <a:lnTo>
                    <a:pt x="2826" y="1931"/>
                  </a:lnTo>
                  <a:lnTo>
                    <a:pt x="2798" y="1987"/>
                  </a:lnTo>
                  <a:lnTo>
                    <a:pt x="2826" y="2015"/>
                  </a:lnTo>
                  <a:lnTo>
                    <a:pt x="2938" y="2183"/>
                  </a:lnTo>
                  <a:lnTo>
                    <a:pt x="2323" y="1959"/>
                  </a:lnTo>
                  <a:lnTo>
                    <a:pt x="2966" y="1791"/>
                  </a:lnTo>
                  <a:lnTo>
                    <a:pt x="2966" y="1819"/>
                  </a:lnTo>
                  <a:lnTo>
                    <a:pt x="3470" y="2211"/>
                  </a:lnTo>
                  <a:lnTo>
                    <a:pt x="3498" y="2211"/>
                  </a:lnTo>
                  <a:lnTo>
                    <a:pt x="3554" y="2183"/>
                  </a:lnTo>
                  <a:lnTo>
                    <a:pt x="3554" y="2155"/>
                  </a:lnTo>
                  <a:lnTo>
                    <a:pt x="3526" y="2099"/>
                  </a:lnTo>
                  <a:lnTo>
                    <a:pt x="3106" y="1763"/>
                  </a:lnTo>
                  <a:lnTo>
                    <a:pt x="3246" y="1735"/>
                  </a:lnTo>
                  <a:lnTo>
                    <a:pt x="3246" y="1763"/>
                  </a:lnTo>
                  <a:lnTo>
                    <a:pt x="3609" y="2071"/>
                  </a:lnTo>
                  <a:lnTo>
                    <a:pt x="3665" y="2071"/>
                  </a:lnTo>
                  <a:lnTo>
                    <a:pt x="3721" y="2043"/>
                  </a:lnTo>
                  <a:lnTo>
                    <a:pt x="3721" y="2015"/>
                  </a:lnTo>
                  <a:lnTo>
                    <a:pt x="3693" y="1959"/>
                  </a:lnTo>
                  <a:lnTo>
                    <a:pt x="3386" y="1707"/>
                  </a:lnTo>
                  <a:lnTo>
                    <a:pt x="3526" y="1679"/>
                  </a:lnTo>
                  <a:lnTo>
                    <a:pt x="3526" y="1707"/>
                  </a:lnTo>
                  <a:lnTo>
                    <a:pt x="3777" y="1903"/>
                  </a:lnTo>
                  <a:lnTo>
                    <a:pt x="3833" y="1903"/>
                  </a:lnTo>
                  <a:lnTo>
                    <a:pt x="3889" y="1875"/>
                  </a:lnTo>
                  <a:lnTo>
                    <a:pt x="3889" y="1847"/>
                  </a:lnTo>
                  <a:lnTo>
                    <a:pt x="3861" y="1791"/>
                  </a:lnTo>
                  <a:lnTo>
                    <a:pt x="3665" y="1623"/>
                  </a:lnTo>
                  <a:lnTo>
                    <a:pt x="3889" y="1595"/>
                  </a:lnTo>
                  <a:lnTo>
                    <a:pt x="3945" y="1567"/>
                  </a:lnTo>
                  <a:lnTo>
                    <a:pt x="3945" y="1511"/>
                  </a:lnTo>
                  <a:lnTo>
                    <a:pt x="3917" y="1455"/>
                  </a:lnTo>
                  <a:lnTo>
                    <a:pt x="3861" y="1455"/>
                  </a:lnTo>
                  <a:lnTo>
                    <a:pt x="3637" y="1511"/>
                  </a:lnTo>
                  <a:lnTo>
                    <a:pt x="3749" y="1259"/>
                  </a:lnTo>
                  <a:lnTo>
                    <a:pt x="3749" y="1232"/>
                  </a:lnTo>
                  <a:lnTo>
                    <a:pt x="3721" y="1176"/>
                  </a:lnTo>
                  <a:lnTo>
                    <a:pt x="3693" y="1176"/>
                  </a:lnTo>
                  <a:lnTo>
                    <a:pt x="3637" y="1204"/>
                  </a:lnTo>
                  <a:lnTo>
                    <a:pt x="3498" y="1483"/>
                  </a:lnTo>
                  <a:lnTo>
                    <a:pt x="3498" y="1539"/>
                  </a:lnTo>
                  <a:lnTo>
                    <a:pt x="3358" y="1567"/>
                  </a:lnTo>
                  <a:lnTo>
                    <a:pt x="3526" y="1176"/>
                  </a:lnTo>
                  <a:lnTo>
                    <a:pt x="3554" y="1148"/>
                  </a:lnTo>
                  <a:lnTo>
                    <a:pt x="3498" y="1092"/>
                  </a:lnTo>
                  <a:lnTo>
                    <a:pt x="3470" y="1092"/>
                  </a:lnTo>
                  <a:lnTo>
                    <a:pt x="3414" y="1120"/>
                  </a:lnTo>
                  <a:lnTo>
                    <a:pt x="3218" y="1567"/>
                  </a:lnTo>
                  <a:lnTo>
                    <a:pt x="3190" y="1595"/>
                  </a:lnTo>
                  <a:lnTo>
                    <a:pt x="3078" y="1623"/>
                  </a:lnTo>
                  <a:lnTo>
                    <a:pt x="3330" y="1120"/>
                  </a:lnTo>
                  <a:lnTo>
                    <a:pt x="3330" y="1064"/>
                  </a:lnTo>
                  <a:lnTo>
                    <a:pt x="3302" y="1036"/>
                  </a:lnTo>
                  <a:lnTo>
                    <a:pt x="3246" y="1036"/>
                  </a:lnTo>
                  <a:lnTo>
                    <a:pt x="3218" y="1064"/>
                  </a:lnTo>
                  <a:lnTo>
                    <a:pt x="2938" y="1623"/>
                  </a:lnTo>
                  <a:lnTo>
                    <a:pt x="2910" y="1651"/>
                  </a:lnTo>
                  <a:lnTo>
                    <a:pt x="2295" y="1763"/>
                  </a:lnTo>
                  <a:lnTo>
                    <a:pt x="2295" y="1763"/>
                  </a:lnTo>
                  <a:lnTo>
                    <a:pt x="2742" y="1259"/>
                  </a:lnTo>
                  <a:lnTo>
                    <a:pt x="2714" y="1511"/>
                  </a:lnTo>
                  <a:lnTo>
                    <a:pt x="2714" y="1567"/>
                  </a:lnTo>
                  <a:lnTo>
                    <a:pt x="2798" y="1567"/>
                  </a:lnTo>
                  <a:lnTo>
                    <a:pt x="2826" y="1511"/>
                  </a:lnTo>
                  <a:lnTo>
                    <a:pt x="2882" y="1120"/>
                  </a:lnTo>
                  <a:lnTo>
                    <a:pt x="2882" y="1064"/>
                  </a:lnTo>
                  <a:lnTo>
                    <a:pt x="2826" y="1036"/>
                  </a:lnTo>
                  <a:lnTo>
                    <a:pt x="2462" y="1120"/>
                  </a:lnTo>
                  <a:lnTo>
                    <a:pt x="2407" y="1120"/>
                  </a:lnTo>
                  <a:lnTo>
                    <a:pt x="2407" y="1176"/>
                  </a:lnTo>
                  <a:lnTo>
                    <a:pt x="2434" y="1232"/>
                  </a:lnTo>
                  <a:lnTo>
                    <a:pt x="2462" y="1232"/>
                  </a:lnTo>
                  <a:lnTo>
                    <a:pt x="2658" y="1204"/>
                  </a:lnTo>
                  <a:lnTo>
                    <a:pt x="2155" y="1623"/>
                  </a:lnTo>
                  <a:lnTo>
                    <a:pt x="2351" y="1008"/>
                  </a:lnTo>
                  <a:lnTo>
                    <a:pt x="2379" y="1008"/>
                  </a:lnTo>
                  <a:lnTo>
                    <a:pt x="2966" y="784"/>
                  </a:lnTo>
                  <a:lnTo>
                    <a:pt x="2994" y="728"/>
                  </a:lnTo>
                  <a:lnTo>
                    <a:pt x="2994" y="700"/>
                  </a:lnTo>
                  <a:lnTo>
                    <a:pt x="2966" y="644"/>
                  </a:lnTo>
                  <a:lnTo>
                    <a:pt x="2910" y="644"/>
                  </a:lnTo>
                  <a:lnTo>
                    <a:pt x="2407" y="868"/>
                  </a:lnTo>
                  <a:lnTo>
                    <a:pt x="2434" y="728"/>
                  </a:lnTo>
                  <a:lnTo>
                    <a:pt x="2462" y="728"/>
                  </a:lnTo>
                  <a:lnTo>
                    <a:pt x="2910" y="560"/>
                  </a:lnTo>
                  <a:lnTo>
                    <a:pt x="2938" y="532"/>
                  </a:lnTo>
                  <a:lnTo>
                    <a:pt x="2938" y="476"/>
                  </a:lnTo>
                  <a:lnTo>
                    <a:pt x="2910" y="448"/>
                  </a:lnTo>
                  <a:lnTo>
                    <a:pt x="2854" y="448"/>
                  </a:lnTo>
                  <a:lnTo>
                    <a:pt x="2490" y="588"/>
                  </a:lnTo>
                  <a:lnTo>
                    <a:pt x="2490" y="588"/>
                  </a:lnTo>
                  <a:lnTo>
                    <a:pt x="2518" y="448"/>
                  </a:lnTo>
                  <a:lnTo>
                    <a:pt x="2546" y="448"/>
                  </a:lnTo>
                  <a:lnTo>
                    <a:pt x="2854" y="336"/>
                  </a:lnTo>
                  <a:lnTo>
                    <a:pt x="2882" y="308"/>
                  </a:lnTo>
                  <a:lnTo>
                    <a:pt x="2882" y="252"/>
                  </a:lnTo>
                  <a:lnTo>
                    <a:pt x="2854" y="224"/>
                  </a:lnTo>
                  <a:lnTo>
                    <a:pt x="2798" y="224"/>
                  </a:lnTo>
                  <a:lnTo>
                    <a:pt x="2574" y="308"/>
                  </a:lnTo>
                  <a:lnTo>
                    <a:pt x="2630" y="84"/>
                  </a:lnTo>
                  <a:lnTo>
                    <a:pt x="2630" y="29"/>
                  </a:lnTo>
                  <a:lnTo>
                    <a:pt x="26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581834" y="3019920"/>
              <a:ext cx="241159" cy="264394"/>
            </a:xfrm>
            <a:custGeom>
              <a:avLst/>
              <a:gdLst/>
              <a:ahLst/>
              <a:cxnLst/>
              <a:rect l="l" t="t" r="r" b="b"/>
              <a:pathLst>
                <a:path w="3778" h="4142" extrusionOk="0">
                  <a:moveTo>
                    <a:pt x="1931" y="1931"/>
                  </a:moveTo>
                  <a:lnTo>
                    <a:pt x="1987" y="1959"/>
                  </a:lnTo>
                  <a:lnTo>
                    <a:pt x="2015" y="1987"/>
                  </a:lnTo>
                  <a:lnTo>
                    <a:pt x="2043" y="2043"/>
                  </a:lnTo>
                  <a:lnTo>
                    <a:pt x="2043" y="2099"/>
                  </a:lnTo>
                  <a:lnTo>
                    <a:pt x="2015" y="2155"/>
                  </a:lnTo>
                  <a:lnTo>
                    <a:pt x="1987" y="2183"/>
                  </a:lnTo>
                  <a:lnTo>
                    <a:pt x="1931" y="2211"/>
                  </a:lnTo>
                  <a:lnTo>
                    <a:pt x="1875" y="2211"/>
                  </a:lnTo>
                  <a:lnTo>
                    <a:pt x="1819" y="2183"/>
                  </a:lnTo>
                  <a:lnTo>
                    <a:pt x="1791" y="2155"/>
                  </a:lnTo>
                  <a:lnTo>
                    <a:pt x="1763" y="2099"/>
                  </a:lnTo>
                  <a:lnTo>
                    <a:pt x="1763" y="2043"/>
                  </a:lnTo>
                  <a:lnTo>
                    <a:pt x="1791" y="1987"/>
                  </a:lnTo>
                  <a:lnTo>
                    <a:pt x="1819" y="1959"/>
                  </a:lnTo>
                  <a:lnTo>
                    <a:pt x="1875" y="1931"/>
                  </a:lnTo>
                  <a:close/>
                  <a:moveTo>
                    <a:pt x="1763" y="1"/>
                  </a:moveTo>
                  <a:lnTo>
                    <a:pt x="1735" y="29"/>
                  </a:lnTo>
                  <a:lnTo>
                    <a:pt x="1707" y="85"/>
                  </a:lnTo>
                  <a:lnTo>
                    <a:pt x="1735" y="309"/>
                  </a:lnTo>
                  <a:lnTo>
                    <a:pt x="1512" y="141"/>
                  </a:lnTo>
                  <a:lnTo>
                    <a:pt x="1456" y="141"/>
                  </a:lnTo>
                  <a:lnTo>
                    <a:pt x="1428" y="169"/>
                  </a:lnTo>
                  <a:lnTo>
                    <a:pt x="1400" y="225"/>
                  </a:lnTo>
                  <a:lnTo>
                    <a:pt x="1428" y="253"/>
                  </a:lnTo>
                  <a:lnTo>
                    <a:pt x="1707" y="448"/>
                  </a:lnTo>
                  <a:lnTo>
                    <a:pt x="1735" y="476"/>
                  </a:lnTo>
                  <a:lnTo>
                    <a:pt x="1735" y="616"/>
                  </a:lnTo>
                  <a:lnTo>
                    <a:pt x="1400" y="364"/>
                  </a:lnTo>
                  <a:lnTo>
                    <a:pt x="1344" y="364"/>
                  </a:lnTo>
                  <a:lnTo>
                    <a:pt x="1288" y="392"/>
                  </a:lnTo>
                  <a:lnTo>
                    <a:pt x="1288" y="420"/>
                  </a:lnTo>
                  <a:lnTo>
                    <a:pt x="1316" y="476"/>
                  </a:lnTo>
                  <a:lnTo>
                    <a:pt x="1707" y="756"/>
                  </a:lnTo>
                  <a:lnTo>
                    <a:pt x="1735" y="756"/>
                  </a:lnTo>
                  <a:lnTo>
                    <a:pt x="1763" y="896"/>
                  </a:lnTo>
                  <a:lnTo>
                    <a:pt x="1763" y="896"/>
                  </a:lnTo>
                  <a:lnTo>
                    <a:pt x="1288" y="560"/>
                  </a:lnTo>
                  <a:lnTo>
                    <a:pt x="1232" y="560"/>
                  </a:lnTo>
                  <a:lnTo>
                    <a:pt x="1204" y="588"/>
                  </a:lnTo>
                  <a:lnTo>
                    <a:pt x="1204" y="616"/>
                  </a:lnTo>
                  <a:lnTo>
                    <a:pt x="1204" y="672"/>
                  </a:lnTo>
                  <a:lnTo>
                    <a:pt x="1735" y="1036"/>
                  </a:lnTo>
                  <a:lnTo>
                    <a:pt x="1763" y="1064"/>
                  </a:lnTo>
                  <a:lnTo>
                    <a:pt x="1791" y="1735"/>
                  </a:lnTo>
                  <a:lnTo>
                    <a:pt x="1344" y="1176"/>
                  </a:lnTo>
                  <a:lnTo>
                    <a:pt x="1568" y="1260"/>
                  </a:lnTo>
                  <a:lnTo>
                    <a:pt x="1623" y="1260"/>
                  </a:lnTo>
                  <a:lnTo>
                    <a:pt x="1651" y="1204"/>
                  </a:lnTo>
                  <a:lnTo>
                    <a:pt x="1651" y="1148"/>
                  </a:lnTo>
                  <a:lnTo>
                    <a:pt x="1623" y="1120"/>
                  </a:lnTo>
                  <a:lnTo>
                    <a:pt x="1204" y="1008"/>
                  </a:lnTo>
                  <a:lnTo>
                    <a:pt x="1148" y="1008"/>
                  </a:lnTo>
                  <a:lnTo>
                    <a:pt x="1120" y="1064"/>
                  </a:lnTo>
                  <a:lnTo>
                    <a:pt x="1120" y="1456"/>
                  </a:lnTo>
                  <a:lnTo>
                    <a:pt x="1148" y="1511"/>
                  </a:lnTo>
                  <a:lnTo>
                    <a:pt x="1232" y="1511"/>
                  </a:lnTo>
                  <a:lnTo>
                    <a:pt x="1260" y="1456"/>
                  </a:lnTo>
                  <a:lnTo>
                    <a:pt x="1260" y="1260"/>
                  </a:lnTo>
                  <a:lnTo>
                    <a:pt x="1595" y="1819"/>
                  </a:lnTo>
                  <a:lnTo>
                    <a:pt x="1036" y="1539"/>
                  </a:lnTo>
                  <a:lnTo>
                    <a:pt x="1036" y="1511"/>
                  </a:lnTo>
                  <a:lnTo>
                    <a:pt x="896" y="896"/>
                  </a:lnTo>
                  <a:lnTo>
                    <a:pt x="868" y="840"/>
                  </a:lnTo>
                  <a:lnTo>
                    <a:pt x="812" y="840"/>
                  </a:lnTo>
                  <a:lnTo>
                    <a:pt x="756" y="868"/>
                  </a:lnTo>
                  <a:lnTo>
                    <a:pt x="756" y="924"/>
                  </a:lnTo>
                  <a:lnTo>
                    <a:pt x="896" y="1484"/>
                  </a:lnTo>
                  <a:lnTo>
                    <a:pt x="756" y="1428"/>
                  </a:lnTo>
                  <a:lnTo>
                    <a:pt x="756" y="1372"/>
                  </a:lnTo>
                  <a:lnTo>
                    <a:pt x="672" y="896"/>
                  </a:lnTo>
                  <a:lnTo>
                    <a:pt x="644" y="868"/>
                  </a:lnTo>
                  <a:lnTo>
                    <a:pt x="588" y="840"/>
                  </a:lnTo>
                  <a:lnTo>
                    <a:pt x="532" y="868"/>
                  </a:lnTo>
                  <a:lnTo>
                    <a:pt x="532" y="924"/>
                  </a:lnTo>
                  <a:lnTo>
                    <a:pt x="616" y="1344"/>
                  </a:lnTo>
                  <a:lnTo>
                    <a:pt x="504" y="1288"/>
                  </a:lnTo>
                  <a:lnTo>
                    <a:pt x="504" y="1260"/>
                  </a:lnTo>
                  <a:lnTo>
                    <a:pt x="420" y="924"/>
                  </a:lnTo>
                  <a:lnTo>
                    <a:pt x="393" y="896"/>
                  </a:lnTo>
                  <a:lnTo>
                    <a:pt x="337" y="868"/>
                  </a:lnTo>
                  <a:lnTo>
                    <a:pt x="309" y="924"/>
                  </a:lnTo>
                  <a:lnTo>
                    <a:pt x="281" y="952"/>
                  </a:lnTo>
                  <a:lnTo>
                    <a:pt x="365" y="1232"/>
                  </a:lnTo>
                  <a:lnTo>
                    <a:pt x="365" y="1232"/>
                  </a:lnTo>
                  <a:lnTo>
                    <a:pt x="141" y="1120"/>
                  </a:lnTo>
                  <a:lnTo>
                    <a:pt x="85" y="1120"/>
                  </a:lnTo>
                  <a:lnTo>
                    <a:pt x="57" y="1148"/>
                  </a:lnTo>
                  <a:lnTo>
                    <a:pt x="57" y="1204"/>
                  </a:lnTo>
                  <a:lnTo>
                    <a:pt x="85" y="1232"/>
                  </a:lnTo>
                  <a:lnTo>
                    <a:pt x="309" y="1344"/>
                  </a:lnTo>
                  <a:lnTo>
                    <a:pt x="57" y="1456"/>
                  </a:lnTo>
                  <a:lnTo>
                    <a:pt x="1" y="1484"/>
                  </a:lnTo>
                  <a:lnTo>
                    <a:pt x="1" y="1539"/>
                  </a:lnTo>
                  <a:lnTo>
                    <a:pt x="57" y="1567"/>
                  </a:lnTo>
                  <a:lnTo>
                    <a:pt x="113" y="1567"/>
                  </a:lnTo>
                  <a:lnTo>
                    <a:pt x="393" y="1456"/>
                  </a:lnTo>
                  <a:lnTo>
                    <a:pt x="420" y="1428"/>
                  </a:lnTo>
                  <a:lnTo>
                    <a:pt x="560" y="1484"/>
                  </a:lnTo>
                  <a:lnTo>
                    <a:pt x="169" y="1651"/>
                  </a:lnTo>
                  <a:lnTo>
                    <a:pt x="141" y="1707"/>
                  </a:lnTo>
                  <a:lnTo>
                    <a:pt x="141" y="1735"/>
                  </a:lnTo>
                  <a:lnTo>
                    <a:pt x="169" y="1791"/>
                  </a:lnTo>
                  <a:lnTo>
                    <a:pt x="225" y="1791"/>
                  </a:lnTo>
                  <a:lnTo>
                    <a:pt x="672" y="1567"/>
                  </a:lnTo>
                  <a:lnTo>
                    <a:pt x="700" y="1539"/>
                  </a:lnTo>
                  <a:lnTo>
                    <a:pt x="812" y="1623"/>
                  </a:lnTo>
                  <a:lnTo>
                    <a:pt x="309" y="1847"/>
                  </a:lnTo>
                  <a:lnTo>
                    <a:pt x="253" y="1875"/>
                  </a:lnTo>
                  <a:lnTo>
                    <a:pt x="253" y="1931"/>
                  </a:lnTo>
                  <a:lnTo>
                    <a:pt x="309" y="1959"/>
                  </a:lnTo>
                  <a:lnTo>
                    <a:pt x="365" y="1959"/>
                  </a:lnTo>
                  <a:lnTo>
                    <a:pt x="924" y="1707"/>
                  </a:lnTo>
                  <a:lnTo>
                    <a:pt x="952" y="1679"/>
                  </a:lnTo>
                  <a:lnTo>
                    <a:pt x="1540" y="1987"/>
                  </a:lnTo>
                  <a:lnTo>
                    <a:pt x="840" y="2099"/>
                  </a:lnTo>
                  <a:lnTo>
                    <a:pt x="1008" y="1931"/>
                  </a:lnTo>
                  <a:lnTo>
                    <a:pt x="1036" y="1903"/>
                  </a:lnTo>
                  <a:lnTo>
                    <a:pt x="1036" y="1847"/>
                  </a:lnTo>
                  <a:lnTo>
                    <a:pt x="980" y="1819"/>
                  </a:lnTo>
                  <a:lnTo>
                    <a:pt x="924" y="1847"/>
                  </a:lnTo>
                  <a:lnTo>
                    <a:pt x="616" y="2127"/>
                  </a:lnTo>
                  <a:lnTo>
                    <a:pt x="616" y="2183"/>
                  </a:lnTo>
                  <a:lnTo>
                    <a:pt x="644" y="2239"/>
                  </a:lnTo>
                  <a:lnTo>
                    <a:pt x="980" y="2435"/>
                  </a:lnTo>
                  <a:lnTo>
                    <a:pt x="1036" y="2435"/>
                  </a:lnTo>
                  <a:lnTo>
                    <a:pt x="1064" y="2407"/>
                  </a:lnTo>
                  <a:lnTo>
                    <a:pt x="1064" y="2351"/>
                  </a:lnTo>
                  <a:lnTo>
                    <a:pt x="1036" y="2323"/>
                  </a:lnTo>
                  <a:lnTo>
                    <a:pt x="868" y="2211"/>
                  </a:lnTo>
                  <a:lnTo>
                    <a:pt x="1540" y="2211"/>
                  </a:lnTo>
                  <a:lnTo>
                    <a:pt x="1008" y="2575"/>
                  </a:lnTo>
                  <a:lnTo>
                    <a:pt x="980" y="2547"/>
                  </a:lnTo>
                  <a:lnTo>
                    <a:pt x="365" y="2351"/>
                  </a:lnTo>
                  <a:lnTo>
                    <a:pt x="337" y="2379"/>
                  </a:lnTo>
                  <a:lnTo>
                    <a:pt x="281" y="2407"/>
                  </a:lnTo>
                  <a:lnTo>
                    <a:pt x="309" y="2463"/>
                  </a:lnTo>
                  <a:lnTo>
                    <a:pt x="337" y="2491"/>
                  </a:lnTo>
                  <a:lnTo>
                    <a:pt x="868" y="2659"/>
                  </a:lnTo>
                  <a:lnTo>
                    <a:pt x="756" y="2742"/>
                  </a:lnTo>
                  <a:lnTo>
                    <a:pt x="728" y="2714"/>
                  </a:lnTo>
                  <a:lnTo>
                    <a:pt x="281" y="2575"/>
                  </a:lnTo>
                  <a:lnTo>
                    <a:pt x="225" y="2575"/>
                  </a:lnTo>
                  <a:lnTo>
                    <a:pt x="197" y="2603"/>
                  </a:lnTo>
                  <a:lnTo>
                    <a:pt x="197" y="2659"/>
                  </a:lnTo>
                  <a:lnTo>
                    <a:pt x="225" y="2686"/>
                  </a:lnTo>
                  <a:lnTo>
                    <a:pt x="644" y="2826"/>
                  </a:lnTo>
                  <a:lnTo>
                    <a:pt x="532" y="2882"/>
                  </a:lnTo>
                  <a:lnTo>
                    <a:pt x="476" y="2882"/>
                  </a:lnTo>
                  <a:lnTo>
                    <a:pt x="169" y="2770"/>
                  </a:lnTo>
                  <a:lnTo>
                    <a:pt x="113" y="2798"/>
                  </a:lnTo>
                  <a:lnTo>
                    <a:pt x="85" y="2826"/>
                  </a:lnTo>
                  <a:lnTo>
                    <a:pt x="113" y="2882"/>
                  </a:lnTo>
                  <a:lnTo>
                    <a:pt x="141" y="2910"/>
                  </a:lnTo>
                  <a:lnTo>
                    <a:pt x="393" y="2994"/>
                  </a:lnTo>
                  <a:lnTo>
                    <a:pt x="197" y="3134"/>
                  </a:lnTo>
                  <a:lnTo>
                    <a:pt x="169" y="3162"/>
                  </a:lnTo>
                  <a:lnTo>
                    <a:pt x="169" y="3218"/>
                  </a:lnTo>
                  <a:lnTo>
                    <a:pt x="225" y="3246"/>
                  </a:lnTo>
                  <a:lnTo>
                    <a:pt x="253" y="3218"/>
                  </a:lnTo>
                  <a:lnTo>
                    <a:pt x="476" y="3106"/>
                  </a:lnTo>
                  <a:lnTo>
                    <a:pt x="448" y="3358"/>
                  </a:lnTo>
                  <a:lnTo>
                    <a:pt x="448" y="3414"/>
                  </a:lnTo>
                  <a:lnTo>
                    <a:pt x="504" y="3442"/>
                  </a:lnTo>
                  <a:lnTo>
                    <a:pt x="532" y="3414"/>
                  </a:lnTo>
                  <a:lnTo>
                    <a:pt x="560" y="3386"/>
                  </a:lnTo>
                  <a:lnTo>
                    <a:pt x="616" y="3050"/>
                  </a:lnTo>
                  <a:lnTo>
                    <a:pt x="616" y="3022"/>
                  </a:lnTo>
                  <a:lnTo>
                    <a:pt x="728" y="2938"/>
                  </a:lnTo>
                  <a:lnTo>
                    <a:pt x="672" y="3358"/>
                  </a:lnTo>
                  <a:lnTo>
                    <a:pt x="700" y="3414"/>
                  </a:lnTo>
                  <a:lnTo>
                    <a:pt x="728" y="3442"/>
                  </a:lnTo>
                  <a:lnTo>
                    <a:pt x="784" y="3414"/>
                  </a:lnTo>
                  <a:lnTo>
                    <a:pt x="812" y="3386"/>
                  </a:lnTo>
                  <a:lnTo>
                    <a:pt x="868" y="2882"/>
                  </a:lnTo>
                  <a:lnTo>
                    <a:pt x="840" y="2854"/>
                  </a:lnTo>
                  <a:lnTo>
                    <a:pt x="952" y="2798"/>
                  </a:lnTo>
                  <a:lnTo>
                    <a:pt x="896" y="3358"/>
                  </a:lnTo>
                  <a:lnTo>
                    <a:pt x="924" y="3386"/>
                  </a:lnTo>
                  <a:lnTo>
                    <a:pt x="952" y="3414"/>
                  </a:lnTo>
                  <a:lnTo>
                    <a:pt x="1008" y="3414"/>
                  </a:lnTo>
                  <a:lnTo>
                    <a:pt x="1036" y="3358"/>
                  </a:lnTo>
                  <a:lnTo>
                    <a:pt x="1092" y="2714"/>
                  </a:lnTo>
                  <a:lnTo>
                    <a:pt x="1092" y="2686"/>
                  </a:lnTo>
                  <a:lnTo>
                    <a:pt x="1651" y="2351"/>
                  </a:lnTo>
                  <a:lnTo>
                    <a:pt x="1651" y="2351"/>
                  </a:lnTo>
                  <a:lnTo>
                    <a:pt x="1400" y="2994"/>
                  </a:lnTo>
                  <a:lnTo>
                    <a:pt x="1344" y="2770"/>
                  </a:lnTo>
                  <a:lnTo>
                    <a:pt x="1316" y="2714"/>
                  </a:lnTo>
                  <a:lnTo>
                    <a:pt x="1260" y="2714"/>
                  </a:lnTo>
                  <a:lnTo>
                    <a:pt x="1232" y="2742"/>
                  </a:lnTo>
                  <a:lnTo>
                    <a:pt x="1204" y="2798"/>
                  </a:lnTo>
                  <a:lnTo>
                    <a:pt x="1316" y="3218"/>
                  </a:lnTo>
                  <a:lnTo>
                    <a:pt x="1344" y="3246"/>
                  </a:lnTo>
                  <a:lnTo>
                    <a:pt x="1400" y="3246"/>
                  </a:lnTo>
                  <a:lnTo>
                    <a:pt x="1735" y="3050"/>
                  </a:lnTo>
                  <a:lnTo>
                    <a:pt x="1763" y="3022"/>
                  </a:lnTo>
                  <a:lnTo>
                    <a:pt x="1763" y="2966"/>
                  </a:lnTo>
                  <a:lnTo>
                    <a:pt x="1707" y="2938"/>
                  </a:lnTo>
                  <a:lnTo>
                    <a:pt x="1679" y="2938"/>
                  </a:lnTo>
                  <a:lnTo>
                    <a:pt x="1484" y="3050"/>
                  </a:lnTo>
                  <a:lnTo>
                    <a:pt x="1819" y="2435"/>
                  </a:lnTo>
                  <a:lnTo>
                    <a:pt x="1875" y="3078"/>
                  </a:lnTo>
                  <a:lnTo>
                    <a:pt x="1847" y="3106"/>
                  </a:lnTo>
                  <a:lnTo>
                    <a:pt x="1400" y="3526"/>
                  </a:lnTo>
                  <a:lnTo>
                    <a:pt x="1372" y="3582"/>
                  </a:lnTo>
                  <a:lnTo>
                    <a:pt x="1400" y="3638"/>
                  </a:lnTo>
                  <a:lnTo>
                    <a:pt x="1428" y="3666"/>
                  </a:lnTo>
                  <a:lnTo>
                    <a:pt x="1484" y="3638"/>
                  </a:lnTo>
                  <a:lnTo>
                    <a:pt x="1903" y="3246"/>
                  </a:lnTo>
                  <a:lnTo>
                    <a:pt x="1903" y="3386"/>
                  </a:lnTo>
                  <a:lnTo>
                    <a:pt x="1875" y="3386"/>
                  </a:lnTo>
                  <a:lnTo>
                    <a:pt x="1512" y="3722"/>
                  </a:lnTo>
                  <a:lnTo>
                    <a:pt x="1484" y="3778"/>
                  </a:lnTo>
                  <a:lnTo>
                    <a:pt x="1512" y="3834"/>
                  </a:lnTo>
                  <a:lnTo>
                    <a:pt x="1595" y="3834"/>
                  </a:lnTo>
                  <a:lnTo>
                    <a:pt x="1931" y="3526"/>
                  </a:lnTo>
                  <a:lnTo>
                    <a:pt x="1931" y="3666"/>
                  </a:lnTo>
                  <a:lnTo>
                    <a:pt x="1903" y="3694"/>
                  </a:lnTo>
                  <a:lnTo>
                    <a:pt x="1651" y="3917"/>
                  </a:lnTo>
                  <a:lnTo>
                    <a:pt x="1623" y="3973"/>
                  </a:lnTo>
                  <a:lnTo>
                    <a:pt x="1651" y="4029"/>
                  </a:lnTo>
                  <a:lnTo>
                    <a:pt x="1735" y="4029"/>
                  </a:lnTo>
                  <a:lnTo>
                    <a:pt x="1931" y="3834"/>
                  </a:lnTo>
                  <a:lnTo>
                    <a:pt x="1959" y="4085"/>
                  </a:lnTo>
                  <a:lnTo>
                    <a:pt x="1987" y="4113"/>
                  </a:lnTo>
                  <a:lnTo>
                    <a:pt x="2015" y="4141"/>
                  </a:lnTo>
                  <a:lnTo>
                    <a:pt x="2071" y="4113"/>
                  </a:lnTo>
                  <a:lnTo>
                    <a:pt x="2099" y="4057"/>
                  </a:lnTo>
                  <a:lnTo>
                    <a:pt x="2071" y="3834"/>
                  </a:lnTo>
                  <a:lnTo>
                    <a:pt x="2295" y="3973"/>
                  </a:lnTo>
                  <a:lnTo>
                    <a:pt x="2351" y="4001"/>
                  </a:lnTo>
                  <a:lnTo>
                    <a:pt x="2379" y="3973"/>
                  </a:lnTo>
                  <a:lnTo>
                    <a:pt x="2407" y="3917"/>
                  </a:lnTo>
                  <a:lnTo>
                    <a:pt x="2379" y="3889"/>
                  </a:lnTo>
                  <a:lnTo>
                    <a:pt x="2099" y="3694"/>
                  </a:lnTo>
                  <a:lnTo>
                    <a:pt x="2071" y="3666"/>
                  </a:lnTo>
                  <a:lnTo>
                    <a:pt x="2071" y="3526"/>
                  </a:lnTo>
                  <a:lnTo>
                    <a:pt x="2407" y="3778"/>
                  </a:lnTo>
                  <a:lnTo>
                    <a:pt x="2463" y="3778"/>
                  </a:lnTo>
                  <a:lnTo>
                    <a:pt x="2519" y="3750"/>
                  </a:lnTo>
                  <a:lnTo>
                    <a:pt x="2519" y="3722"/>
                  </a:lnTo>
                  <a:lnTo>
                    <a:pt x="2491" y="3666"/>
                  </a:lnTo>
                  <a:lnTo>
                    <a:pt x="2099" y="3386"/>
                  </a:lnTo>
                  <a:lnTo>
                    <a:pt x="2071" y="3386"/>
                  </a:lnTo>
                  <a:lnTo>
                    <a:pt x="2043" y="3246"/>
                  </a:lnTo>
                  <a:lnTo>
                    <a:pt x="2519" y="3582"/>
                  </a:lnTo>
                  <a:lnTo>
                    <a:pt x="2547" y="3582"/>
                  </a:lnTo>
                  <a:lnTo>
                    <a:pt x="2603" y="3554"/>
                  </a:lnTo>
                  <a:lnTo>
                    <a:pt x="2603" y="3498"/>
                  </a:lnTo>
                  <a:lnTo>
                    <a:pt x="2575" y="3470"/>
                  </a:lnTo>
                  <a:lnTo>
                    <a:pt x="2071" y="3078"/>
                  </a:lnTo>
                  <a:lnTo>
                    <a:pt x="2043" y="3078"/>
                  </a:lnTo>
                  <a:lnTo>
                    <a:pt x="2015" y="2435"/>
                  </a:lnTo>
                  <a:lnTo>
                    <a:pt x="2435" y="2966"/>
                  </a:lnTo>
                  <a:lnTo>
                    <a:pt x="2211" y="2910"/>
                  </a:lnTo>
                  <a:lnTo>
                    <a:pt x="2155" y="2910"/>
                  </a:lnTo>
                  <a:lnTo>
                    <a:pt x="2127" y="2938"/>
                  </a:lnTo>
                  <a:lnTo>
                    <a:pt x="2127" y="2994"/>
                  </a:lnTo>
                  <a:lnTo>
                    <a:pt x="2183" y="3022"/>
                  </a:lnTo>
                  <a:lnTo>
                    <a:pt x="2575" y="3162"/>
                  </a:lnTo>
                  <a:lnTo>
                    <a:pt x="2603" y="3162"/>
                  </a:lnTo>
                  <a:lnTo>
                    <a:pt x="2631" y="3134"/>
                  </a:lnTo>
                  <a:lnTo>
                    <a:pt x="2659" y="3078"/>
                  </a:lnTo>
                  <a:lnTo>
                    <a:pt x="2659" y="2714"/>
                  </a:lnTo>
                  <a:lnTo>
                    <a:pt x="2631" y="2659"/>
                  </a:lnTo>
                  <a:lnTo>
                    <a:pt x="2603" y="2631"/>
                  </a:lnTo>
                  <a:lnTo>
                    <a:pt x="2547" y="2659"/>
                  </a:lnTo>
                  <a:lnTo>
                    <a:pt x="2519" y="2714"/>
                  </a:lnTo>
                  <a:lnTo>
                    <a:pt x="2519" y="2910"/>
                  </a:lnTo>
                  <a:lnTo>
                    <a:pt x="2183" y="2295"/>
                  </a:lnTo>
                  <a:lnTo>
                    <a:pt x="2770" y="2603"/>
                  </a:lnTo>
                  <a:lnTo>
                    <a:pt x="2770" y="2631"/>
                  </a:lnTo>
                  <a:lnTo>
                    <a:pt x="2910" y="3246"/>
                  </a:lnTo>
                  <a:lnTo>
                    <a:pt x="2938" y="3274"/>
                  </a:lnTo>
                  <a:lnTo>
                    <a:pt x="2994" y="3302"/>
                  </a:lnTo>
                  <a:lnTo>
                    <a:pt x="3050" y="3274"/>
                  </a:lnTo>
                  <a:lnTo>
                    <a:pt x="3050" y="3218"/>
                  </a:lnTo>
                  <a:lnTo>
                    <a:pt x="2910" y="2659"/>
                  </a:lnTo>
                  <a:lnTo>
                    <a:pt x="3050" y="2714"/>
                  </a:lnTo>
                  <a:lnTo>
                    <a:pt x="3050" y="2742"/>
                  </a:lnTo>
                  <a:lnTo>
                    <a:pt x="3134" y="3246"/>
                  </a:lnTo>
                  <a:lnTo>
                    <a:pt x="3162" y="3274"/>
                  </a:lnTo>
                  <a:lnTo>
                    <a:pt x="3218" y="3274"/>
                  </a:lnTo>
                  <a:lnTo>
                    <a:pt x="3274" y="3246"/>
                  </a:lnTo>
                  <a:lnTo>
                    <a:pt x="3274" y="3218"/>
                  </a:lnTo>
                  <a:lnTo>
                    <a:pt x="3190" y="2798"/>
                  </a:lnTo>
                  <a:lnTo>
                    <a:pt x="3302" y="2854"/>
                  </a:lnTo>
                  <a:lnTo>
                    <a:pt x="3302" y="2882"/>
                  </a:lnTo>
                  <a:lnTo>
                    <a:pt x="3386" y="3218"/>
                  </a:lnTo>
                  <a:lnTo>
                    <a:pt x="3414" y="3246"/>
                  </a:lnTo>
                  <a:lnTo>
                    <a:pt x="3470" y="3246"/>
                  </a:lnTo>
                  <a:lnTo>
                    <a:pt x="3498" y="3218"/>
                  </a:lnTo>
                  <a:lnTo>
                    <a:pt x="3526" y="3190"/>
                  </a:lnTo>
                  <a:lnTo>
                    <a:pt x="3442" y="2910"/>
                  </a:lnTo>
                  <a:lnTo>
                    <a:pt x="3666" y="3022"/>
                  </a:lnTo>
                  <a:lnTo>
                    <a:pt x="3722" y="3022"/>
                  </a:lnTo>
                  <a:lnTo>
                    <a:pt x="3750" y="2994"/>
                  </a:lnTo>
                  <a:lnTo>
                    <a:pt x="3750" y="2938"/>
                  </a:lnTo>
                  <a:lnTo>
                    <a:pt x="3722" y="2910"/>
                  </a:lnTo>
                  <a:lnTo>
                    <a:pt x="3498" y="2798"/>
                  </a:lnTo>
                  <a:lnTo>
                    <a:pt x="3750" y="2686"/>
                  </a:lnTo>
                  <a:lnTo>
                    <a:pt x="3778" y="2659"/>
                  </a:lnTo>
                  <a:lnTo>
                    <a:pt x="3778" y="2603"/>
                  </a:lnTo>
                  <a:lnTo>
                    <a:pt x="3750" y="2575"/>
                  </a:lnTo>
                  <a:lnTo>
                    <a:pt x="3694" y="2575"/>
                  </a:lnTo>
                  <a:lnTo>
                    <a:pt x="3414" y="2686"/>
                  </a:lnTo>
                  <a:lnTo>
                    <a:pt x="3386" y="2714"/>
                  </a:lnTo>
                  <a:lnTo>
                    <a:pt x="3246" y="2659"/>
                  </a:lnTo>
                  <a:lnTo>
                    <a:pt x="3638" y="2491"/>
                  </a:lnTo>
                  <a:lnTo>
                    <a:pt x="3666" y="2463"/>
                  </a:lnTo>
                  <a:lnTo>
                    <a:pt x="3666" y="2379"/>
                  </a:lnTo>
                  <a:lnTo>
                    <a:pt x="3638" y="2351"/>
                  </a:lnTo>
                  <a:lnTo>
                    <a:pt x="3582" y="2351"/>
                  </a:lnTo>
                  <a:lnTo>
                    <a:pt x="3134" y="2575"/>
                  </a:lnTo>
                  <a:lnTo>
                    <a:pt x="3106" y="2575"/>
                  </a:lnTo>
                  <a:lnTo>
                    <a:pt x="2994" y="2519"/>
                  </a:lnTo>
                  <a:lnTo>
                    <a:pt x="3498" y="2295"/>
                  </a:lnTo>
                  <a:lnTo>
                    <a:pt x="3554" y="2267"/>
                  </a:lnTo>
                  <a:lnTo>
                    <a:pt x="3554" y="2211"/>
                  </a:lnTo>
                  <a:lnTo>
                    <a:pt x="3498" y="2183"/>
                  </a:lnTo>
                  <a:lnTo>
                    <a:pt x="3442" y="2183"/>
                  </a:lnTo>
                  <a:lnTo>
                    <a:pt x="2882" y="2435"/>
                  </a:lnTo>
                  <a:lnTo>
                    <a:pt x="2854" y="2463"/>
                  </a:lnTo>
                  <a:lnTo>
                    <a:pt x="2295" y="2155"/>
                  </a:lnTo>
                  <a:lnTo>
                    <a:pt x="2938" y="2043"/>
                  </a:lnTo>
                  <a:lnTo>
                    <a:pt x="2770" y="2211"/>
                  </a:lnTo>
                  <a:lnTo>
                    <a:pt x="2743" y="2267"/>
                  </a:lnTo>
                  <a:lnTo>
                    <a:pt x="2770" y="2323"/>
                  </a:lnTo>
                  <a:lnTo>
                    <a:pt x="2854" y="2323"/>
                  </a:lnTo>
                  <a:lnTo>
                    <a:pt x="3162" y="2015"/>
                  </a:lnTo>
                  <a:lnTo>
                    <a:pt x="3190" y="2015"/>
                  </a:lnTo>
                  <a:lnTo>
                    <a:pt x="3190" y="1959"/>
                  </a:lnTo>
                  <a:lnTo>
                    <a:pt x="3162" y="1931"/>
                  </a:lnTo>
                  <a:lnTo>
                    <a:pt x="2826" y="1735"/>
                  </a:lnTo>
                  <a:lnTo>
                    <a:pt x="2770" y="1735"/>
                  </a:lnTo>
                  <a:lnTo>
                    <a:pt x="2743" y="1763"/>
                  </a:lnTo>
                  <a:lnTo>
                    <a:pt x="2715" y="1791"/>
                  </a:lnTo>
                  <a:lnTo>
                    <a:pt x="2743" y="1847"/>
                  </a:lnTo>
                  <a:lnTo>
                    <a:pt x="2938" y="1959"/>
                  </a:lnTo>
                  <a:lnTo>
                    <a:pt x="2239" y="1959"/>
                  </a:lnTo>
                  <a:lnTo>
                    <a:pt x="2798" y="1567"/>
                  </a:lnTo>
                  <a:lnTo>
                    <a:pt x="2826" y="1595"/>
                  </a:lnTo>
                  <a:lnTo>
                    <a:pt x="3442" y="1763"/>
                  </a:lnTo>
                  <a:lnTo>
                    <a:pt x="3470" y="1763"/>
                  </a:lnTo>
                  <a:lnTo>
                    <a:pt x="3526" y="1735"/>
                  </a:lnTo>
                  <a:lnTo>
                    <a:pt x="3498" y="1679"/>
                  </a:lnTo>
                  <a:lnTo>
                    <a:pt x="3470" y="1651"/>
                  </a:lnTo>
                  <a:lnTo>
                    <a:pt x="2938" y="1484"/>
                  </a:lnTo>
                  <a:lnTo>
                    <a:pt x="3050" y="1400"/>
                  </a:lnTo>
                  <a:lnTo>
                    <a:pt x="3078" y="1428"/>
                  </a:lnTo>
                  <a:lnTo>
                    <a:pt x="3526" y="1567"/>
                  </a:lnTo>
                  <a:lnTo>
                    <a:pt x="3582" y="1567"/>
                  </a:lnTo>
                  <a:lnTo>
                    <a:pt x="3610" y="1539"/>
                  </a:lnTo>
                  <a:lnTo>
                    <a:pt x="3610" y="1484"/>
                  </a:lnTo>
                  <a:lnTo>
                    <a:pt x="3582" y="1456"/>
                  </a:lnTo>
                  <a:lnTo>
                    <a:pt x="3162" y="1316"/>
                  </a:lnTo>
                  <a:lnTo>
                    <a:pt x="3274" y="1232"/>
                  </a:lnTo>
                  <a:lnTo>
                    <a:pt x="3302" y="1260"/>
                  </a:lnTo>
                  <a:lnTo>
                    <a:pt x="3638" y="1344"/>
                  </a:lnTo>
                  <a:lnTo>
                    <a:pt x="3694" y="1344"/>
                  </a:lnTo>
                  <a:lnTo>
                    <a:pt x="3722" y="1316"/>
                  </a:lnTo>
                  <a:lnTo>
                    <a:pt x="3694" y="1260"/>
                  </a:lnTo>
                  <a:lnTo>
                    <a:pt x="3666" y="1232"/>
                  </a:lnTo>
                  <a:lnTo>
                    <a:pt x="3414" y="1148"/>
                  </a:lnTo>
                  <a:lnTo>
                    <a:pt x="3610" y="1008"/>
                  </a:lnTo>
                  <a:lnTo>
                    <a:pt x="3638" y="980"/>
                  </a:lnTo>
                  <a:lnTo>
                    <a:pt x="3638" y="924"/>
                  </a:lnTo>
                  <a:lnTo>
                    <a:pt x="3582" y="896"/>
                  </a:lnTo>
                  <a:lnTo>
                    <a:pt x="3526" y="896"/>
                  </a:lnTo>
                  <a:lnTo>
                    <a:pt x="3330" y="1036"/>
                  </a:lnTo>
                  <a:lnTo>
                    <a:pt x="3330" y="1036"/>
                  </a:lnTo>
                  <a:lnTo>
                    <a:pt x="3358" y="784"/>
                  </a:lnTo>
                  <a:lnTo>
                    <a:pt x="3358" y="728"/>
                  </a:lnTo>
                  <a:lnTo>
                    <a:pt x="3302" y="700"/>
                  </a:lnTo>
                  <a:lnTo>
                    <a:pt x="3246" y="700"/>
                  </a:lnTo>
                  <a:lnTo>
                    <a:pt x="3246" y="756"/>
                  </a:lnTo>
                  <a:lnTo>
                    <a:pt x="3190" y="1092"/>
                  </a:lnTo>
                  <a:lnTo>
                    <a:pt x="3190" y="1120"/>
                  </a:lnTo>
                  <a:lnTo>
                    <a:pt x="3078" y="1204"/>
                  </a:lnTo>
                  <a:lnTo>
                    <a:pt x="3134" y="784"/>
                  </a:lnTo>
                  <a:lnTo>
                    <a:pt x="3106" y="728"/>
                  </a:lnTo>
                  <a:lnTo>
                    <a:pt x="3078" y="700"/>
                  </a:lnTo>
                  <a:lnTo>
                    <a:pt x="3022" y="728"/>
                  </a:lnTo>
                  <a:lnTo>
                    <a:pt x="2994" y="756"/>
                  </a:lnTo>
                  <a:lnTo>
                    <a:pt x="2938" y="1260"/>
                  </a:lnTo>
                  <a:lnTo>
                    <a:pt x="2966" y="1288"/>
                  </a:lnTo>
                  <a:lnTo>
                    <a:pt x="2854" y="1344"/>
                  </a:lnTo>
                  <a:lnTo>
                    <a:pt x="2910" y="784"/>
                  </a:lnTo>
                  <a:lnTo>
                    <a:pt x="2882" y="756"/>
                  </a:lnTo>
                  <a:lnTo>
                    <a:pt x="2854" y="728"/>
                  </a:lnTo>
                  <a:lnTo>
                    <a:pt x="2798" y="728"/>
                  </a:lnTo>
                  <a:lnTo>
                    <a:pt x="2770" y="784"/>
                  </a:lnTo>
                  <a:lnTo>
                    <a:pt x="2715" y="1400"/>
                  </a:lnTo>
                  <a:lnTo>
                    <a:pt x="2715" y="1428"/>
                  </a:lnTo>
                  <a:lnTo>
                    <a:pt x="2155" y="1791"/>
                  </a:lnTo>
                  <a:lnTo>
                    <a:pt x="2407" y="1148"/>
                  </a:lnTo>
                  <a:lnTo>
                    <a:pt x="2463" y="1400"/>
                  </a:lnTo>
                  <a:lnTo>
                    <a:pt x="2491" y="1428"/>
                  </a:lnTo>
                  <a:lnTo>
                    <a:pt x="2547" y="1428"/>
                  </a:lnTo>
                  <a:lnTo>
                    <a:pt x="2575" y="1400"/>
                  </a:lnTo>
                  <a:lnTo>
                    <a:pt x="2575" y="1372"/>
                  </a:lnTo>
                  <a:lnTo>
                    <a:pt x="2491" y="952"/>
                  </a:lnTo>
                  <a:lnTo>
                    <a:pt x="2435" y="896"/>
                  </a:lnTo>
                  <a:lnTo>
                    <a:pt x="2379" y="924"/>
                  </a:lnTo>
                  <a:lnTo>
                    <a:pt x="2043" y="1092"/>
                  </a:lnTo>
                  <a:lnTo>
                    <a:pt x="2015" y="1148"/>
                  </a:lnTo>
                  <a:lnTo>
                    <a:pt x="2043" y="1204"/>
                  </a:lnTo>
                  <a:lnTo>
                    <a:pt x="2071" y="1232"/>
                  </a:lnTo>
                  <a:lnTo>
                    <a:pt x="2127" y="1204"/>
                  </a:lnTo>
                  <a:lnTo>
                    <a:pt x="2295" y="1120"/>
                  </a:lnTo>
                  <a:lnTo>
                    <a:pt x="1987" y="1707"/>
                  </a:lnTo>
                  <a:lnTo>
                    <a:pt x="1931" y="1036"/>
                  </a:lnTo>
                  <a:lnTo>
                    <a:pt x="1959" y="1036"/>
                  </a:lnTo>
                  <a:lnTo>
                    <a:pt x="2407" y="588"/>
                  </a:lnTo>
                  <a:lnTo>
                    <a:pt x="2435" y="560"/>
                  </a:lnTo>
                  <a:lnTo>
                    <a:pt x="2407" y="504"/>
                  </a:lnTo>
                  <a:lnTo>
                    <a:pt x="2379" y="476"/>
                  </a:lnTo>
                  <a:lnTo>
                    <a:pt x="2323" y="504"/>
                  </a:lnTo>
                  <a:lnTo>
                    <a:pt x="1903" y="896"/>
                  </a:lnTo>
                  <a:lnTo>
                    <a:pt x="1903" y="756"/>
                  </a:lnTo>
                  <a:lnTo>
                    <a:pt x="1931" y="728"/>
                  </a:lnTo>
                  <a:lnTo>
                    <a:pt x="2295" y="420"/>
                  </a:lnTo>
                  <a:lnTo>
                    <a:pt x="2323" y="364"/>
                  </a:lnTo>
                  <a:lnTo>
                    <a:pt x="2295" y="309"/>
                  </a:lnTo>
                  <a:lnTo>
                    <a:pt x="2211" y="309"/>
                  </a:lnTo>
                  <a:lnTo>
                    <a:pt x="1875" y="588"/>
                  </a:lnTo>
                  <a:lnTo>
                    <a:pt x="1875" y="448"/>
                  </a:lnTo>
                  <a:lnTo>
                    <a:pt x="1903" y="448"/>
                  </a:lnTo>
                  <a:lnTo>
                    <a:pt x="2155" y="225"/>
                  </a:lnTo>
                  <a:lnTo>
                    <a:pt x="2183" y="169"/>
                  </a:lnTo>
                  <a:lnTo>
                    <a:pt x="2155" y="113"/>
                  </a:lnTo>
                  <a:lnTo>
                    <a:pt x="2071" y="113"/>
                  </a:lnTo>
                  <a:lnTo>
                    <a:pt x="1875" y="309"/>
                  </a:lnTo>
                  <a:lnTo>
                    <a:pt x="1847" y="57"/>
                  </a:lnTo>
                  <a:lnTo>
                    <a:pt x="1819" y="29"/>
                  </a:lnTo>
                  <a:lnTo>
                    <a:pt x="17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4210387" y="2618156"/>
              <a:ext cx="292927" cy="262543"/>
            </a:xfrm>
            <a:custGeom>
              <a:avLst/>
              <a:gdLst/>
              <a:ahLst/>
              <a:cxnLst/>
              <a:rect l="l" t="t" r="r" b="b"/>
              <a:pathLst>
                <a:path w="4589" h="4113" extrusionOk="0">
                  <a:moveTo>
                    <a:pt x="2350" y="1902"/>
                  </a:moveTo>
                  <a:lnTo>
                    <a:pt x="2406" y="1958"/>
                  </a:lnTo>
                  <a:lnTo>
                    <a:pt x="2434" y="1986"/>
                  </a:lnTo>
                  <a:lnTo>
                    <a:pt x="2434" y="2042"/>
                  </a:lnTo>
                  <a:lnTo>
                    <a:pt x="2434" y="2098"/>
                  </a:lnTo>
                  <a:lnTo>
                    <a:pt x="2406" y="2154"/>
                  </a:lnTo>
                  <a:lnTo>
                    <a:pt x="2350" y="2182"/>
                  </a:lnTo>
                  <a:lnTo>
                    <a:pt x="2294" y="2210"/>
                  </a:lnTo>
                  <a:lnTo>
                    <a:pt x="2238" y="2182"/>
                  </a:lnTo>
                  <a:lnTo>
                    <a:pt x="2182" y="2154"/>
                  </a:lnTo>
                  <a:lnTo>
                    <a:pt x="2154" y="2098"/>
                  </a:lnTo>
                  <a:lnTo>
                    <a:pt x="2126" y="2042"/>
                  </a:lnTo>
                  <a:lnTo>
                    <a:pt x="2154" y="1986"/>
                  </a:lnTo>
                  <a:lnTo>
                    <a:pt x="2182" y="1958"/>
                  </a:lnTo>
                  <a:lnTo>
                    <a:pt x="2238" y="1902"/>
                  </a:lnTo>
                  <a:close/>
                  <a:moveTo>
                    <a:pt x="1511" y="0"/>
                  </a:moveTo>
                  <a:lnTo>
                    <a:pt x="1483" y="28"/>
                  </a:lnTo>
                  <a:lnTo>
                    <a:pt x="1399" y="308"/>
                  </a:lnTo>
                  <a:lnTo>
                    <a:pt x="1259" y="84"/>
                  </a:lnTo>
                  <a:lnTo>
                    <a:pt x="1203" y="56"/>
                  </a:lnTo>
                  <a:lnTo>
                    <a:pt x="1147" y="56"/>
                  </a:lnTo>
                  <a:lnTo>
                    <a:pt x="1119" y="112"/>
                  </a:lnTo>
                  <a:lnTo>
                    <a:pt x="1119" y="168"/>
                  </a:lnTo>
                  <a:lnTo>
                    <a:pt x="1259" y="392"/>
                  </a:lnTo>
                  <a:lnTo>
                    <a:pt x="951" y="336"/>
                  </a:lnTo>
                  <a:lnTo>
                    <a:pt x="923" y="364"/>
                  </a:lnTo>
                  <a:lnTo>
                    <a:pt x="867" y="392"/>
                  </a:lnTo>
                  <a:lnTo>
                    <a:pt x="895" y="448"/>
                  </a:lnTo>
                  <a:lnTo>
                    <a:pt x="923" y="476"/>
                  </a:lnTo>
                  <a:lnTo>
                    <a:pt x="1287" y="560"/>
                  </a:lnTo>
                  <a:lnTo>
                    <a:pt x="1343" y="560"/>
                  </a:lnTo>
                  <a:lnTo>
                    <a:pt x="1399" y="672"/>
                  </a:lnTo>
                  <a:lnTo>
                    <a:pt x="1399" y="672"/>
                  </a:lnTo>
                  <a:lnTo>
                    <a:pt x="951" y="616"/>
                  </a:lnTo>
                  <a:lnTo>
                    <a:pt x="895" y="616"/>
                  </a:lnTo>
                  <a:lnTo>
                    <a:pt x="867" y="672"/>
                  </a:lnTo>
                  <a:lnTo>
                    <a:pt x="867" y="727"/>
                  </a:lnTo>
                  <a:lnTo>
                    <a:pt x="923" y="755"/>
                  </a:lnTo>
                  <a:lnTo>
                    <a:pt x="1455" y="839"/>
                  </a:lnTo>
                  <a:lnTo>
                    <a:pt x="1483" y="839"/>
                  </a:lnTo>
                  <a:lnTo>
                    <a:pt x="1567" y="951"/>
                  </a:lnTo>
                  <a:lnTo>
                    <a:pt x="951" y="867"/>
                  </a:lnTo>
                  <a:lnTo>
                    <a:pt x="895" y="867"/>
                  </a:lnTo>
                  <a:lnTo>
                    <a:pt x="867" y="923"/>
                  </a:lnTo>
                  <a:lnTo>
                    <a:pt x="867" y="979"/>
                  </a:lnTo>
                  <a:lnTo>
                    <a:pt x="923" y="1007"/>
                  </a:lnTo>
                  <a:lnTo>
                    <a:pt x="1623" y="1119"/>
                  </a:lnTo>
                  <a:lnTo>
                    <a:pt x="1651" y="1119"/>
                  </a:lnTo>
                  <a:lnTo>
                    <a:pt x="1986" y="1735"/>
                  </a:lnTo>
                  <a:lnTo>
                    <a:pt x="1315" y="1427"/>
                  </a:lnTo>
                  <a:lnTo>
                    <a:pt x="1595" y="1371"/>
                  </a:lnTo>
                  <a:lnTo>
                    <a:pt x="1623" y="1343"/>
                  </a:lnTo>
                  <a:lnTo>
                    <a:pt x="1651" y="1287"/>
                  </a:lnTo>
                  <a:lnTo>
                    <a:pt x="1623" y="1259"/>
                  </a:lnTo>
                  <a:lnTo>
                    <a:pt x="1567" y="1231"/>
                  </a:lnTo>
                  <a:lnTo>
                    <a:pt x="1091" y="1315"/>
                  </a:lnTo>
                  <a:lnTo>
                    <a:pt x="1063" y="1315"/>
                  </a:lnTo>
                  <a:lnTo>
                    <a:pt x="1035" y="1371"/>
                  </a:lnTo>
                  <a:lnTo>
                    <a:pt x="1035" y="1427"/>
                  </a:lnTo>
                  <a:lnTo>
                    <a:pt x="1231" y="1791"/>
                  </a:lnTo>
                  <a:lnTo>
                    <a:pt x="1287" y="1847"/>
                  </a:lnTo>
                  <a:lnTo>
                    <a:pt x="1343" y="1847"/>
                  </a:lnTo>
                  <a:lnTo>
                    <a:pt x="1371" y="1791"/>
                  </a:lnTo>
                  <a:lnTo>
                    <a:pt x="1371" y="1735"/>
                  </a:lnTo>
                  <a:lnTo>
                    <a:pt x="1259" y="1539"/>
                  </a:lnTo>
                  <a:lnTo>
                    <a:pt x="1259" y="1539"/>
                  </a:lnTo>
                  <a:lnTo>
                    <a:pt x="1902" y="1958"/>
                  </a:lnTo>
                  <a:lnTo>
                    <a:pt x="1175" y="1958"/>
                  </a:lnTo>
                  <a:lnTo>
                    <a:pt x="1147" y="1930"/>
                  </a:lnTo>
                  <a:lnTo>
                    <a:pt x="699" y="1371"/>
                  </a:lnTo>
                  <a:lnTo>
                    <a:pt x="643" y="1343"/>
                  </a:lnTo>
                  <a:lnTo>
                    <a:pt x="588" y="1371"/>
                  </a:lnTo>
                  <a:lnTo>
                    <a:pt x="560" y="1427"/>
                  </a:lnTo>
                  <a:lnTo>
                    <a:pt x="588" y="1483"/>
                  </a:lnTo>
                  <a:lnTo>
                    <a:pt x="979" y="1958"/>
                  </a:lnTo>
                  <a:lnTo>
                    <a:pt x="839" y="1958"/>
                  </a:lnTo>
                  <a:lnTo>
                    <a:pt x="811" y="1930"/>
                  </a:lnTo>
                  <a:lnTo>
                    <a:pt x="476" y="1511"/>
                  </a:lnTo>
                  <a:lnTo>
                    <a:pt x="448" y="1483"/>
                  </a:lnTo>
                  <a:lnTo>
                    <a:pt x="392" y="1483"/>
                  </a:lnTo>
                  <a:lnTo>
                    <a:pt x="364" y="1539"/>
                  </a:lnTo>
                  <a:lnTo>
                    <a:pt x="364" y="1595"/>
                  </a:lnTo>
                  <a:lnTo>
                    <a:pt x="671" y="1958"/>
                  </a:lnTo>
                  <a:lnTo>
                    <a:pt x="504" y="1958"/>
                  </a:lnTo>
                  <a:lnTo>
                    <a:pt x="504" y="1930"/>
                  </a:lnTo>
                  <a:lnTo>
                    <a:pt x="252" y="1651"/>
                  </a:lnTo>
                  <a:lnTo>
                    <a:pt x="196" y="1623"/>
                  </a:lnTo>
                  <a:lnTo>
                    <a:pt x="168" y="1651"/>
                  </a:lnTo>
                  <a:lnTo>
                    <a:pt x="140" y="1679"/>
                  </a:lnTo>
                  <a:lnTo>
                    <a:pt x="140" y="1735"/>
                  </a:lnTo>
                  <a:lnTo>
                    <a:pt x="336" y="1958"/>
                  </a:lnTo>
                  <a:lnTo>
                    <a:pt x="56" y="1986"/>
                  </a:lnTo>
                  <a:lnTo>
                    <a:pt x="28" y="1986"/>
                  </a:lnTo>
                  <a:lnTo>
                    <a:pt x="0" y="2042"/>
                  </a:lnTo>
                  <a:lnTo>
                    <a:pt x="28" y="2098"/>
                  </a:lnTo>
                  <a:lnTo>
                    <a:pt x="56" y="2126"/>
                  </a:lnTo>
                  <a:lnTo>
                    <a:pt x="336" y="2126"/>
                  </a:lnTo>
                  <a:lnTo>
                    <a:pt x="140" y="2350"/>
                  </a:lnTo>
                  <a:lnTo>
                    <a:pt x="140" y="2406"/>
                  </a:lnTo>
                  <a:lnTo>
                    <a:pt x="140" y="2462"/>
                  </a:lnTo>
                  <a:lnTo>
                    <a:pt x="196" y="2462"/>
                  </a:lnTo>
                  <a:lnTo>
                    <a:pt x="252" y="2434"/>
                  </a:lnTo>
                  <a:lnTo>
                    <a:pt x="504" y="2154"/>
                  </a:lnTo>
                  <a:lnTo>
                    <a:pt x="504" y="2126"/>
                  </a:lnTo>
                  <a:lnTo>
                    <a:pt x="671" y="2126"/>
                  </a:lnTo>
                  <a:lnTo>
                    <a:pt x="364" y="2490"/>
                  </a:lnTo>
                  <a:lnTo>
                    <a:pt x="364" y="2546"/>
                  </a:lnTo>
                  <a:lnTo>
                    <a:pt x="392" y="2602"/>
                  </a:lnTo>
                  <a:lnTo>
                    <a:pt x="476" y="2602"/>
                  </a:lnTo>
                  <a:lnTo>
                    <a:pt x="811" y="2154"/>
                  </a:lnTo>
                  <a:lnTo>
                    <a:pt x="839" y="2126"/>
                  </a:lnTo>
                  <a:lnTo>
                    <a:pt x="979" y="2126"/>
                  </a:lnTo>
                  <a:lnTo>
                    <a:pt x="588" y="2630"/>
                  </a:lnTo>
                  <a:lnTo>
                    <a:pt x="560" y="2686"/>
                  </a:lnTo>
                  <a:lnTo>
                    <a:pt x="588" y="2714"/>
                  </a:lnTo>
                  <a:lnTo>
                    <a:pt x="643" y="2742"/>
                  </a:lnTo>
                  <a:lnTo>
                    <a:pt x="699" y="2714"/>
                  </a:lnTo>
                  <a:lnTo>
                    <a:pt x="1147" y="2154"/>
                  </a:lnTo>
                  <a:lnTo>
                    <a:pt x="1902" y="2154"/>
                  </a:lnTo>
                  <a:lnTo>
                    <a:pt x="1287" y="2602"/>
                  </a:lnTo>
                  <a:lnTo>
                    <a:pt x="1371" y="2350"/>
                  </a:lnTo>
                  <a:lnTo>
                    <a:pt x="1371" y="2294"/>
                  </a:lnTo>
                  <a:lnTo>
                    <a:pt x="1315" y="2238"/>
                  </a:lnTo>
                  <a:lnTo>
                    <a:pt x="1259" y="2238"/>
                  </a:lnTo>
                  <a:lnTo>
                    <a:pt x="1231" y="2294"/>
                  </a:lnTo>
                  <a:lnTo>
                    <a:pt x="1063" y="2714"/>
                  </a:lnTo>
                  <a:lnTo>
                    <a:pt x="1091" y="2798"/>
                  </a:lnTo>
                  <a:lnTo>
                    <a:pt x="1147" y="2826"/>
                  </a:lnTo>
                  <a:lnTo>
                    <a:pt x="1567" y="2854"/>
                  </a:lnTo>
                  <a:lnTo>
                    <a:pt x="1623" y="2826"/>
                  </a:lnTo>
                  <a:lnTo>
                    <a:pt x="1623" y="2770"/>
                  </a:lnTo>
                  <a:lnTo>
                    <a:pt x="1623" y="2714"/>
                  </a:lnTo>
                  <a:lnTo>
                    <a:pt x="1567" y="2714"/>
                  </a:lnTo>
                  <a:lnTo>
                    <a:pt x="1343" y="2686"/>
                  </a:lnTo>
                  <a:lnTo>
                    <a:pt x="1986" y="2350"/>
                  </a:lnTo>
                  <a:lnTo>
                    <a:pt x="1986" y="2350"/>
                  </a:lnTo>
                  <a:lnTo>
                    <a:pt x="1651" y="2994"/>
                  </a:lnTo>
                  <a:lnTo>
                    <a:pt x="1623" y="2994"/>
                  </a:lnTo>
                  <a:lnTo>
                    <a:pt x="923" y="3105"/>
                  </a:lnTo>
                  <a:lnTo>
                    <a:pt x="867" y="3133"/>
                  </a:lnTo>
                  <a:lnTo>
                    <a:pt x="867" y="3189"/>
                  </a:lnTo>
                  <a:lnTo>
                    <a:pt x="895" y="3217"/>
                  </a:lnTo>
                  <a:lnTo>
                    <a:pt x="951" y="3245"/>
                  </a:lnTo>
                  <a:lnTo>
                    <a:pt x="1567" y="3133"/>
                  </a:lnTo>
                  <a:lnTo>
                    <a:pt x="1483" y="3273"/>
                  </a:lnTo>
                  <a:lnTo>
                    <a:pt x="1455" y="3273"/>
                  </a:lnTo>
                  <a:lnTo>
                    <a:pt x="923" y="3357"/>
                  </a:lnTo>
                  <a:lnTo>
                    <a:pt x="867" y="3385"/>
                  </a:lnTo>
                  <a:lnTo>
                    <a:pt x="839" y="3441"/>
                  </a:lnTo>
                  <a:lnTo>
                    <a:pt x="867" y="3469"/>
                  </a:lnTo>
                  <a:lnTo>
                    <a:pt x="923" y="3497"/>
                  </a:lnTo>
                  <a:lnTo>
                    <a:pt x="1399" y="3413"/>
                  </a:lnTo>
                  <a:lnTo>
                    <a:pt x="1399" y="3413"/>
                  </a:lnTo>
                  <a:lnTo>
                    <a:pt x="1315" y="3553"/>
                  </a:lnTo>
                  <a:lnTo>
                    <a:pt x="1287" y="3553"/>
                  </a:lnTo>
                  <a:lnTo>
                    <a:pt x="923" y="3609"/>
                  </a:lnTo>
                  <a:lnTo>
                    <a:pt x="867" y="3637"/>
                  </a:lnTo>
                  <a:lnTo>
                    <a:pt x="867" y="3693"/>
                  </a:lnTo>
                  <a:lnTo>
                    <a:pt x="895" y="3749"/>
                  </a:lnTo>
                  <a:lnTo>
                    <a:pt x="951" y="3749"/>
                  </a:lnTo>
                  <a:lnTo>
                    <a:pt x="1231" y="3693"/>
                  </a:lnTo>
                  <a:lnTo>
                    <a:pt x="1119" y="3945"/>
                  </a:lnTo>
                  <a:lnTo>
                    <a:pt x="1091" y="4001"/>
                  </a:lnTo>
                  <a:lnTo>
                    <a:pt x="1147" y="4029"/>
                  </a:lnTo>
                  <a:lnTo>
                    <a:pt x="1203" y="4057"/>
                  </a:lnTo>
                  <a:lnTo>
                    <a:pt x="1231" y="4001"/>
                  </a:lnTo>
                  <a:lnTo>
                    <a:pt x="1371" y="3777"/>
                  </a:lnTo>
                  <a:lnTo>
                    <a:pt x="1483" y="4057"/>
                  </a:lnTo>
                  <a:lnTo>
                    <a:pt x="1511" y="4113"/>
                  </a:lnTo>
                  <a:lnTo>
                    <a:pt x="1567" y="4113"/>
                  </a:lnTo>
                  <a:lnTo>
                    <a:pt x="1623" y="4057"/>
                  </a:lnTo>
                  <a:lnTo>
                    <a:pt x="1623" y="4001"/>
                  </a:lnTo>
                  <a:lnTo>
                    <a:pt x="1483" y="3665"/>
                  </a:lnTo>
                  <a:lnTo>
                    <a:pt x="1455" y="3637"/>
                  </a:lnTo>
                  <a:lnTo>
                    <a:pt x="1539" y="3497"/>
                  </a:lnTo>
                  <a:lnTo>
                    <a:pt x="1707" y="3945"/>
                  </a:lnTo>
                  <a:lnTo>
                    <a:pt x="1763" y="3973"/>
                  </a:lnTo>
                  <a:lnTo>
                    <a:pt x="1818" y="3973"/>
                  </a:lnTo>
                  <a:lnTo>
                    <a:pt x="1846" y="3945"/>
                  </a:lnTo>
                  <a:lnTo>
                    <a:pt x="1846" y="3889"/>
                  </a:lnTo>
                  <a:lnTo>
                    <a:pt x="1651" y="3385"/>
                  </a:lnTo>
                  <a:lnTo>
                    <a:pt x="1623" y="3357"/>
                  </a:lnTo>
                  <a:lnTo>
                    <a:pt x="1707" y="3217"/>
                  </a:lnTo>
                  <a:lnTo>
                    <a:pt x="1930" y="3805"/>
                  </a:lnTo>
                  <a:lnTo>
                    <a:pt x="1958" y="3861"/>
                  </a:lnTo>
                  <a:lnTo>
                    <a:pt x="2014" y="3861"/>
                  </a:lnTo>
                  <a:lnTo>
                    <a:pt x="2070" y="3805"/>
                  </a:lnTo>
                  <a:lnTo>
                    <a:pt x="2070" y="3777"/>
                  </a:lnTo>
                  <a:lnTo>
                    <a:pt x="1818" y="3105"/>
                  </a:lnTo>
                  <a:lnTo>
                    <a:pt x="1791" y="3078"/>
                  </a:lnTo>
                  <a:lnTo>
                    <a:pt x="2182" y="2434"/>
                  </a:lnTo>
                  <a:lnTo>
                    <a:pt x="2266" y="3217"/>
                  </a:lnTo>
                  <a:lnTo>
                    <a:pt x="2098" y="2994"/>
                  </a:lnTo>
                  <a:lnTo>
                    <a:pt x="1986" y="2994"/>
                  </a:lnTo>
                  <a:lnTo>
                    <a:pt x="1958" y="3050"/>
                  </a:lnTo>
                  <a:lnTo>
                    <a:pt x="1986" y="3105"/>
                  </a:lnTo>
                  <a:lnTo>
                    <a:pt x="2266" y="3469"/>
                  </a:lnTo>
                  <a:lnTo>
                    <a:pt x="2322" y="3469"/>
                  </a:lnTo>
                  <a:lnTo>
                    <a:pt x="2378" y="3441"/>
                  </a:lnTo>
                  <a:lnTo>
                    <a:pt x="2630" y="3105"/>
                  </a:lnTo>
                  <a:lnTo>
                    <a:pt x="2630" y="3050"/>
                  </a:lnTo>
                  <a:lnTo>
                    <a:pt x="2602" y="2994"/>
                  </a:lnTo>
                  <a:lnTo>
                    <a:pt x="2546" y="2994"/>
                  </a:lnTo>
                  <a:lnTo>
                    <a:pt x="2518" y="3022"/>
                  </a:lnTo>
                  <a:lnTo>
                    <a:pt x="2378" y="3217"/>
                  </a:lnTo>
                  <a:lnTo>
                    <a:pt x="2378" y="3217"/>
                  </a:lnTo>
                  <a:lnTo>
                    <a:pt x="2406" y="2462"/>
                  </a:lnTo>
                  <a:lnTo>
                    <a:pt x="2770" y="3078"/>
                  </a:lnTo>
                  <a:lnTo>
                    <a:pt x="2770" y="3105"/>
                  </a:lnTo>
                  <a:lnTo>
                    <a:pt x="2518" y="3777"/>
                  </a:lnTo>
                  <a:lnTo>
                    <a:pt x="2518" y="3833"/>
                  </a:lnTo>
                  <a:lnTo>
                    <a:pt x="2546" y="3861"/>
                  </a:lnTo>
                  <a:lnTo>
                    <a:pt x="2602" y="3861"/>
                  </a:lnTo>
                  <a:lnTo>
                    <a:pt x="2630" y="3805"/>
                  </a:lnTo>
                  <a:lnTo>
                    <a:pt x="2854" y="3217"/>
                  </a:lnTo>
                  <a:lnTo>
                    <a:pt x="2938" y="3357"/>
                  </a:lnTo>
                  <a:lnTo>
                    <a:pt x="2910" y="3385"/>
                  </a:lnTo>
                  <a:lnTo>
                    <a:pt x="2714" y="3889"/>
                  </a:lnTo>
                  <a:lnTo>
                    <a:pt x="2714" y="3945"/>
                  </a:lnTo>
                  <a:lnTo>
                    <a:pt x="2770" y="3973"/>
                  </a:lnTo>
                  <a:lnTo>
                    <a:pt x="2826" y="3973"/>
                  </a:lnTo>
                  <a:lnTo>
                    <a:pt x="2854" y="3945"/>
                  </a:lnTo>
                  <a:lnTo>
                    <a:pt x="3021" y="3497"/>
                  </a:lnTo>
                  <a:lnTo>
                    <a:pt x="3105" y="3637"/>
                  </a:lnTo>
                  <a:lnTo>
                    <a:pt x="3077" y="3665"/>
                  </a:lnTo>
                  <a:lnTo>
                    <a:pt x="2966" y="4029"/>
                  </a:lnTo>
                  <a:lnTo>
                    <a:pt x="2966" y="4085"/>
                  </a:lnTo>
                  <a:lnTo>
                    <a:pt x="2994" y="4113"/>
                  </a:lnTo>
                  <a:lnTo>
                    <a:pt x="3049" y="4113"/>
                  </a:lnTo>
                  <a:lnTo>
                    <a:pt x="3105" y="4057"/>
                  </a:lnTo>
                  <a:lnTo>
                    <a:pt x="3189" y="3777"/>
                  </a:lnTo>
                  <a:lnTo>
                    <a:pt x="3329" y="4029"/>
                  </a:lnTo>
                  <a:lnTo>
                    <a:pt x="3385" y="4057"/>
                  </a:lnTo>
                  <a:lnTo>
                    <a:pt x="3441" y="4057"/>
                  </a:lnTo>
                  <a:lnTo>
                    <a:pt x="3469" y="4001"/>
                  </a:lnTo>
                  <a:lnTo>
                    <a:pt x="3469" y="3945"/>
                  </a:lnTo>
                  <a:lnTo>
                    <a:pt x="3329" y="3721"/>
                  </a:lnTo>
                  <a:lnTo>
                    <a:pt x="3609" y="3777"/>
                  </a:lnTo>
                  <a:lnTo>
                    <a:pt x="3665" y="3749"/>
                  </a:lnTo>
                  <a:lnTo>
                    <a:pt x="3721" y="3693"/>
                  </a:lnTo>
                  <a:lnTo>
                    <a:pt x="3693" y="3665"/>
                  </a:lnTo>
                  <a:lnTo>
                    <a:pt x="3637" y="3609"/>
                  </a:lnTo>
                  <a:lnTo>
                    <a:pt x="3301" y="3553"/>
                  </a:lnTo>
                  <a:lnTo>
                    <a:pt x="3245" y="3553"/>
                  </a:lnTo>
                  <a:lnTo>
                    <a:pt x="3161" y="3413"/>
                  </a:lnTo>
                  <a:lnTo>
                    <a:pt x="3161" y="3413"/>
                  </a:lnTo>
                  <a:lnTo>
                    <a:pt x="3637" y="3497"/>
                  </a:lnTo>
                  <a:lnTo>
                    <a:pt x="3693" y="3497"/>
                  </a:lnTo>
                  <a:lnTo>
                    <a:pt x="3721" y="3441"/>
                  </a:lnTo>
                  <a:lnTo>
                    <a:pt x="3721" y="3385"/>
                  </a:lnTo>
                  <a:lnTo>
                    <a:pt x="3665" y="3357"/>
                  </a:lnTo>
                  <a:lnTo>
                    <a:pt x="3133" y="3273"/>
                  </a:lnTo>
                  <a:lnTo>
                    <a:pt x="3077" y="3273"/>
                  </a:lnTo>
                  <a:lnTo>
                    <a:pt x="3021" y="3133"/>
                  </a:lnTo>
                  <a:lnTo>
                    <a:pt x="3637" y="3245"/>
                  </a:lnTo>
                  <a:lnTo>
                    <a:pt x="3693" y="3245"/>
                  </a:lnTo>
                  <a:lnTo>
                    <a:pt x="3721" y="3189"/>
                  </a:lnTo>
                  <a:lnTo>
                    <a:pt x="3721" y="3133"/>
                  </a:lnTo>
                  <a:lnTo>
                    <a:pt x="3665" y="3105"/>
                  </a:lnTo>
                  <a:lnTo>
                    <a:pt x="2966" y="2994"/>
                  </a:lnTo>
                  <a:lnTo>
                    <a:pt x="2938" y="2994"/>
                  </a:lnTo>
                  <a:lnTo>
                    <a:pt x="2574" y="2350"/>
                  </a:lnTo>
                  <a:lnTo>
                    <a:pt x="3301" y="2658"/>
                  </a:lnTo>
                  <a:lnTo>
                    <a:pt x="3021" y="2714"/>
                  </a:lnTo>
                  <a:lnTo>
                    <a:pt x="2994" y="2742"/>
                  </a:lnTo>
                  <a:lnTo>
                    <a:pt x="2966" y="2798"/>
                  </a:lnTo>
                  <a:lnTo>
                    <a:pt x="2994" y="2854"/>
                  </a:lnTo>
                  <a:lnTo>
                    <a:pt x="3049" y="2854"/>
                  </a:lnTo>
                  <a:lnTo>
                    <a:pt x="3497" y="2770"/>
                  </a:lnTo>
                  <a:lnTo>
                    <a:pt x="3553" y="2742"/>
                  </a:lnTo>
                  <a:lnTo>
                    <a:pt x="3553" y="2686"/>
                  </a:lnTo>
                  <a:lnTo>
                    <a:pt x="3385" y="2294"/>
                  </a:lnTo>
                  <a:lnTo>
                    <a:pt x="3329" y="2266"/>
                  </a:lnTo>
                  <a:lnTo>
                    <a:pt x="3273" y="2266"/>
                  </a:lnTo>
                  <a:lnTo>
                    <a:pt x="3245" y="2294"/>
                  </a:lnTo>
                  <a:lnTo>
                    <a:pt x="3245" y="2350"/>
                  </a:lnTo>
                  <a:lnTo>
                    <a:pt x="3357" y="2574"/>
                  </a:lnTo>
                  <a:lnTo>
                    <a:pt x="2714" y="2154"/>
                  </a:lnTo>
                  <a:lnTo>
                    <a:pt x="3413" y="2154"/>
                  </a:lnTo>
                  <a:lnTo>
                    <a:pt x="3441" y="2182"/>
                  </a:lnTo>
                  <a:lnTo>
                    <a:pt x="3889" y="2714"/>
                  </a:lnTo>
                  <a:lnTo>
                    <a:pt x="3945" y="2742"/>
                  </a:lnTo>
                  <a:lnTo>
                    <a:pt x="3973" y="2742"/>
                  </a:lnTo>
                  <a:lnTo>
                    <a:pt x="4001" y="2686"/>
                  </a:lnTo>
                  <a:lnTo>
                    <a:pt x="4001" y="2630"/>
                  </a:lnTo>
                  <a:lnTo>
                    <a:pt x="3609" y="2154"/>
                  </a:lnTo>
                  <a:lnTo>
                    <a:pt x="3749" y="2154"/>
                  </a:lnTo>
                  <a:lnTo>
                    <a:pt x="3749" y="2182"/>
                  </a:lnTo>
                  <a:lnTo>
                    <a:pt x="4113" y="2602"/>
                  </a:lnTo>
                  <a:lnTo>
                    <a:pt x="4141" y="2630"/>
                  </a:lnTo>
                  <a:lnTo>
                    <a:pt x="4196" y="2602"/>
                  </a:lnTo>
                  <a:lnTo>
                    <a:pt x="4224" y="2546"/>
                  </a:lnTo>
                  <a:lnTo>
                    <a:pt x="4224" y="2518"/>
                  </a:lnTo>
                  <a:lnTo>
                    <a:pt x="3917" y="2154"/>
                  </a:lnTo>
                  <a:lnTo>
                    <a:pt x="4085" y="2126"/>
                  </a:lnTo>
                  <a:lnTo>
                    <a:pt x="4085" y="2182"/>
                  </a:lnTo>
                  <a:lnTo>
                    <a:pt x="4336" y="2462"/>
                  </a:lnTo>
                  <a:lnTo>
                    <a:pt x="4364" y="2490"/>
                  </a:lnTo>
                  <a:lnTo>
                    <a:pt x="4420" y="2462"/>
                  </a:lnTo>
                  <a:lnTo>
                    <a:pt x="4448" y="2406"/>
                  </a:lnTo>
                  <a:lnTo>
                    <a:pt x="4448" y="2350"/>
                  </a:lnTo>
                  <a:lnTo>
                    <a:pt x="4252" y="2126"/>
                  </a:lnTo>
                  <a:lnTo>
                    <a:pt x="4504" y="2126"/>
                  </a:lnTo>
                  <a:lnTo>
                    <a:pt x="4560" y="2098"/>
                  </a:lnTo>
                  <a:lnTo>
                    <a:pt x="4588" y="2070"/>
                  </a:lnTo>
                  <a:lnTo>
                    <a:pt x="4560" y="2014"/>
                  </a:lnTo>
                  <a:lnTo>
                    <a:pt x="4504" y="1986"/>
                  </a:lnTo>
                  <a:lnTo>
                    <a:pt x="4252" y="1986"/>
                  </a:lnTo>
                  <a:lnTo>
                    <a:pt x="4448" y="1763"/>
                  </a:lnTo>
                  <a:lnTo>
                    <a:pt x="4448" y="1707"/>
                  </a:lnTo>
                  <a:lnTo>
                    <a:pt x="4420" y="1651"/>
                  </a:lnTo>
                  <a:lnTo>
                    <a:pt x="4364" y="1623"/>
                  </a:lnTo>
                  <a:lnTo>
                    <a:pt x="4336" y="1651"/>
                  </a:lnTo>
                  <a:lnTo>
                    <a:pt x="4085" y="1930"/>
                  </a:lnTo>
                  <a:lnTo>
                    <a:pt x="4085" y="1986"/>
                  </a:lnTo>
                  <a:lnTo>
                    <a:pt x="3917" y="1986"/>
                  </a:lnTo>
                  <a:lnTo>
                    <a:pt x="4224" y="1595"/>
                  </a:lnTo>
                  <a:lnTo>
                    <a:pt x="4224" y="1567"/>
                  </a:lnTo>
                  <a:lnTo>
                    <a:pt x="4196" y="1511"/>
                  </a:lnTo>
                  <a:lnTo>
                    <a:pt x="4141" y="1483"/>
                  </a:lnTo>
                  <a:lnTo>
                    <a:pt x="4113" y="1511"/>
                  </a:lnTo>
                  <a:lnTo>
                    <a:pt x="3749" y="1930"/>
                  </a:lnTo>
                  <a:lnTo>
                    <a:pt x="3749" y="1958"/>
                  </a:lnTo>
                  <a:lnTo>
                    <a:pt x="3609" y="1958"/>
                  </a:lnTo>
                  <a:lnTo>
                    <a:pt x="4001" y="1483"/>
                  </a:lnTo>
                  <a:lnTo>
                    <a:pt x="4029" y="1427"/>
                  </a:lnTo>
                  <a:lnTo>
                    <a:pt x="4001" y="1371"/>
                  </a:lnTo>
                  <a:lnTo>
                    <a:pt x="3945" y="1371"/>
                  </a:lnTo>
                  <a:lnTo>
                    <a:pt x="3889" y="1399"/>
                  </a:lnTo>
                  <a:lnTo>
                    <a:pt x="3441" y="1930"/>
                  </a:lnTo>
                  <a:lnTo>
                    <a:pt x="3413" y="1958"/>
                  </a:lnTo>
                  <a:lnTo>
                    <a:pt x="2714" y="1958"/>
                  </a:lnTo>
                  <a:lnTo>
                    <a:pt x="3329" y="1511"/>
                  </a:lnTo>
                  <a:lnTo>
                    <a:pt x="3245" y="1763"/>
                  </a:lnTo>
                  <a:lnTo>
                    <a:pt x="3245" y="1819"/>
                  </a:lnTo>
                  <a:lnTo>
                    <a:pt x="3273" y="1847"/>
                  </a:lnTo>
                  <a:lnTo>
                    <a:pt x="3329" y="1847"/>
                  </a:lnTo>
                  <a:lnTo>
                    <a:pt x="3385" y="1791"/>
                  </a:lnTo>
                  <a:lnTo>
                    <a:pt x="3525" y="1371"/>
                  </a:lnTo>
                  <a:lnTo>
                    <a:pt x="3553" y="1343"/>
                  </a:lnTo>
                  <a:lnTo>
                    <a:pt x="3525" y="1315"/>
                  </a:lnTo>
                  <a:lnTo>
                    <a:pt x="3469" y="1259"/>
                  </a:lnTo>
                  <a:lnTo>
                    <a:pt x="2994" y="1259"/>
                  </a:lnTo>
                  <a:lnTo>
                    <a:pt x="2966" y="1315"/>
                  </a:lnTo>
                  <a:lnTo>
                    <a:pt x="2994" y="1371"/>
                  </a:lnTo>
                  <a:lnTo>
                    <a:pt x="3049" y="1399"/>
                  </a:lnTo>
                  <a:lnTo>
                    <a:pt x="3273" y="1399"/>
                  </a:lnTo>
                  <a:lnTo>
                    <a:pt x="2574" y="1763"/>
                  </a:lnTo>
                  <a:lnTo>
                    <a:pt x="2938" y="1119"/>
                  </a:lnTo>
                  <a:lnTo>
                    <a:pt x="2966" y="1119"/>
                  </a:lnTo>
                  <a:lnTo>
                    <a:pt x="3665" y="1007"/>
                  </a:lnTo>
                  <a:lnTo>
                    <a:pt x="3721" y="979"/>
                  </a:lnTo>
                  <a:lnTo>
                    <a:pt x="3721" y="923"/>
                  </a:lnTo>
                  <a:lnTo>
                    <a:pt x="3693" y="867"/>
                  </a:lnTo>
                  <a:lnTo>
                    <a:pt x="3637" y="867"/>
                  </a:lnTo>
                  <a:lnTo>
                    <a:pt x="3021" y="979"/>
                  </a:lnTo>
                  <a:lnTo>
                    <a:pt x="3105" y="839"/>
                  </a:lnTo>
                  <a:lnTo>
                    <a:pt x="3133" y="839"/>
                  </a:lnTo>
                  <a:lnTo>
                    <a:pt x="3665" y="755"/>
                  </a:lnTo>
                  <a:lnTo>
                    <a:pt x="3721" y="727"/>
                  </a:lnTo>
                  <a:lnTo>
                    <a:pt x="3721" y="672"/>
                  </a:lnTo>
                  <a:lnTo>
                    <a:pt x="3693" y="616"/>
                  </a:lnTo>
                  <a:lnTo>
                    <a:pt x="3637" y="616"/>
                  </a:lnTo>
                  <a:lnTo>
                    <a:pt x="3189" y="700"/>
                  </a:lnTo>
                  <a:lnTo>
                    <a:pt x="3245" y="560"/>
                  </a:lnTo>
                  <a:lnTo>
                    <a:pt x="3301" y="560"/>
                  </a:lnTo>
                  <a:lnTo>
                    <a:pt x="3665" y="504"/>
                  </a:lnTo>
                  <a:lnTo>
                    <a:pt x="3693" y="476"/>
                  </a:lnTo>
                  <a:lnTo>
                    <a:pt x="3721" y="420"/>
                  </a:lnTo>
                  <a:lnTo>
                    <a:pt x="3693" y="364"/>
                  </a:lnTo>
                  <a:lnTo>
                    <a:pt x="3637" y="364"/>
                  </a:lnTo>
                  <a:lnTo>
                    <a:pt x="3329" y="392"/>
                  </a:lnTo>
                  <a:lnTo>
                    <a:pt x="3469" y="168"/>
                  </a:lnTo>
                  <a:lnTo>
                    <a:pt x="3469" y="112"/>
                  </a:lnTo>
                  <a:lnTo>
                    <a:pt x="3441" y="56"/>
                  </a:lnTo>
                  <a:lnTo>
                    <a:pt x="3385" y="56"/>
                  </a:lnTo>
                  <a:lnTo>
                    <a:pt x="3357" y="84"/>
                  </a:lnTo>
                  <a:lnTo>
                    <a:pt x="3217" y="336"/>
                  </a:lnTo>
                  <a:lnTo>
                    <a:pt x="3105" y="56"/>
                  </a:lnTo>
                  <a:lnTo>
                    <a:pt x="3077" y="0"/>
                  </a:lnTo>
                  <a:lnTo>
                    <a:pt x="3021" y="0"/>
                  </a:lnTo>
                  <a:lnTo>
                    <a:pt x="2966" y="28"/>
                  </a:lnTo>
                  <a:lnTo>
                    <a:pt x="2966" y="84"/>
                  </a:lnTo>
                  <a:lnTo>
                    <a:pt x="3105" y="448"/>
                  </a:lnTo>
                  <a:lnTo>
                    <a:pt x="3105" y="476"/>
                  </a:lnTo>
                  <a:lnTo>
                    <a:pt x="3049" y="616"/>
                  </a:lnTo>
                  <a:lnTo>
                    <a:pt x="2882" y="168"/>
                  </a:lnTo>
                  <a:lnTo>
                    <a:pt x="2826" y="140"/>
                  </a:lnTo>
                  <a:lnTo>
                    <a:pt x="2770" y="112"/>
                  </a:lnTo>
                  <a:lnTo>
                    <a:pt x="2742" y="168"/>
                  </a:lnTo>
                  <a:lnTo>
                    <a:pt x="2742" y="224"/>
                  </a:lnTo>
                  <a:lnTo>
                    <a:pt x="2938" y="727"/>
                  </a:lnTo>
                  <a:lnTo>
                    <a:pt x="2938" y="755"/>
                  </a:lnTo>
                  <a:lnTo>
                    <a:pt x="2882" y="867"/>
                  </a:lnTo>
                  <a:lnTo>
                    <a:pt x="2658" y="280"/>
                  </a:lnTo>
                  <a:lnTo>
                    <a:pt x="2630" y="252"/>
                  </a:lnTo>
                  <a:lnTo>
                    <a:pt x="2574" y="252"/>
                  </a:lnTo>
                  <a:lnTo>
                    <a:pt x="2518" y="280"/>
                  </a:lnTo>
                  <a:lnTo>
                    <a:pt x="2518" y="336"/>
                  </a:lnTo>
                  <a:lnTo>
                    <a:pt x="2770" y="1007"/>
                  </a:lnTo>
                  <a:lnTo>
                    <a:pt x="2770" y="1035"/>
                  </a:lnTo>
                  <a:lnTo>
                    <a:pt x="2406" y="1623"/>
                  </a:lnTo>
                  <a:lnTo>
                    <a:pt x="2350" y="895"/>
                  </a:lnTo>
                  <a:lnTo>
                    <a:pt x="2518" y="1091"/>
                  </a:lnTo>
                  <a:lnTo>
                    <a:pt x="2574" y="1119"/>
                  </a:lnTo>
                  <a:lnTo>
                    <a:pt x="2630" y="1091"/>
                  </a:lnTo>
                  <a:lnTo>
                    <a:pt x="2658" y="1035"/>
                  </a:lnTo>
                  <a:lnTo>
                    <a:pt x="2630" y="1007"/>
                  </a:lnTo>
                  <a:lnTo>
                    <a:pt x="2322" y="644"/>
                  </a:lnTo>
                  <a:lnTo>
                    <a:pt x="2322" y="616"/>
                  </a:lnTo>
                  <a:lnTo>
                    <a:pt x="2266" y="616"/>
                  </a:lnTo>
                  <a:lnTo>
                    <a:pt x="2210" y="644"/>
                  </a:lnTo>
                  <a:lnTo>
                    <a:pt x="1986" y="1007"/>
                  </a:lnTo>
                  <a:lnTo>
                    <a:pt x="1958" y="1063"/>
                  </a:lnTo>
                  <a:lnTo>
                    <a:pt x="2014" y="1091"/>
                  </a:lnTo>
                  <a:lnTo>
                    <a:pt x="2070" y="1119"/>
                  </a:lnTo>
                  <a:lnTo>
                    <a:pt x="2098" y="1091"/>
                  </a:lnTo>
                  <a:lnTo>
                    <a:pt x="2238" y="895"/>
                  </a:lnTo>
                  <a:lnTo>
                    <a:pt x="2182" y="1679"/>
                  </a:lnTo>
                  <a:lnTo>
                    <a:pt x="1818" y="1035"/>
                  </a:lnTo>
                  <a:lnTo>
                    <a:pt x="1818" y="1007"/>
                  </a:lnTo>
                  <a:lnTo>
                    <a:pt x="2070" y="336"/>
                  </a:lnTo>
                  <a:lnTo>
                    <a:pt x="2070" y="280"/>
                  </a:lnTo>
                  <a:lnTo>
                    <a:pt x="2042" y="252"/>
                  </a:lnTo>
                  <a:lnTo>
                    <a:pt x="1986" y="252"/>
                  </a:lnTo>
                  <a:lnTo>
                    <a:pt x="1930" y="280"/>
                  </a:lnTo>
                  <a:lnTo>
                    <a:pt x="1707" y="867"/>
                  </a:lnTo>
                  <a:lnTo>
                    <a:pt x="1651" y="755"/>
                  </a:lnTo>
                  <a:lnTo>
                    <a:pt x="1651" y="727"/>
                  </a:lnTo>
                  <a:lnTo>
                    <a:pt x="1874" y="224"/>
                  </a:lnTo>
                  <a:lnTo>
                    <a:pt x="1874" y="168"/>
                  </a:lnTo>
                  <a:lnTo>
                    <a:pt x="1818" y="112"/>
                  </a:lnTo>
                  <a:lnTo>
                    <a:pt x="1763" y="112"/>
                  </a:lnTo>
                  <a:lnTo>
                    <a:pt x="1735" y="168"/>
                  </a:lnTo>
                  <a:lnTo>
                    <a:pt x="1567" y="588"/>
                  </a:lnTo>
                  <a:lnTo>
                    <a:pt x="1483" y="476"/>
                  </a:lnTo>
                  <a:lnTo>
                    <a:pt x="1511" y="420"/>
                  </a:lnTo>
                  <a:lnTo>
                    <a:pt x="1623" y="84"/>
                  </a:lnTo>
                  <a:lnTo>
                    <a:pt x="1623" y="28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13"/>
          <p:cNvGrpSpPr/>
          <p:nvPr/>
        </p:nvGrpSpPr>
        <p:grpSpPr>
          <a:xfrm>
            <a:off x="-118431" y="3971283"/>
            <a:ext cx="9380861" cy="1487621"/>
            <a:chOff x="-118431" y="1248433"/>
            <a:chExt cx="9380861" cy="1487621"/>
          </a:xfrm>
        </p:grpSpPr>
        <p:sp>
          <p:nvSpPr>
            <p:cNvPr id="1458" name="Google Shape;1458;p13"/>
            <p:cNvSpPr/>
            <p:nvPr/>
          </p:nvSpPr>
          <p:spPr>
            <a:xfrm>
              <a:off x="8573101" y="1651984"/>
              <a:ext cx="84004" cy="85791"/>
            </a:xfrm>
            <a:custGeom>
              <a:avLst/>
              <a:gdLst/>
              <a:ahLst/>
              <a:cxnLst/>
              <a:rect l="l" t="t" r="r" b="b"/>
              <a:pathLst>
                <a:path w="1316" h="1344" extrusionOk="0">
                  <a:moveTo>
                    <a:pt x="644" y="1"/>
                  </a:moveTo>
                  <a:lnTo>
                    <a:pt x="588" y="616"/>
                  </a:lnTo>
                  <a:lnTo>
                    <a:pt x="0" y="672"/>
                  </a:lnTo>
                  <a:lnTo>
                    <a:pt x="588" y="728"/>
                  </a:lnTo>
                  <a:lnTo>
                    <a:pt x="644" y="1344"/>
                  </a:lnTo>
                  <a:lnTo>
                    <a:pt x="728" y="728"/>
                  </a:lnTo>
                  <a:lnTo>
                    <a:pt x="1315" y="672"/>
                  </a:lnTo>
                  <a:lnTo>
                    <a:pt x="728" y="61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8290897" y="2516343"/>
              <a:ext cx="159007" cy="159007"/>
            </a:xfrm>
            <a:custGeom>
              <a:avLst/>
              <a:gdLst/>
              <a:ahLst/>
              <a:cxnLst/>
              <a:rect l="l" t="t" r="r" b="b"/>
              <a:pathLst>
                <a:path w="2491" h="2491" extrusionOk="0">
                  <a:moveTo>
                    <a:pt x="1260" y="0"/>
                  </a:moveTo>
                  <a:lnTo>
                    <a:pt x="1148" y="1120"/>
                  </a:lnTo>
                  <a:lnTo>
                    <a:pt x="1" y="1231"/>
                  </a:lnTo>
                  <a:lnTo>
                    <a:pt x="1148" y="1343"/>
                  </a:lnTo>
                  <a:lnTo>
                    <a:pt x="1260" y="2490"/>
                  </a:lnTo>
                  <a:lnTo>
                    <a:pt x="1344" y="1343"/>
                  </a:lnTo>
                  <a:lnTo>
                    <a:pt x="2491" y="1231"/>
                  </a:lnTo>
                  <a:lnTo>
                    <a:pt x="1344" y="112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7106927" y="2532429"/>
              <a:ext cx="137559" cy="137559"/>
            </a:xfrm>
            <a:custGeom>
              <a:avLst/>
              <a:gdLst/>
              <a:ahLst/>
              <a:cxnLst/>
              <a:rect l="l" t="t" r="r" b="b"/>
              <a:pathLst>
                <a:path w="2155" h="2155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54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6126519" y="1782394"/>
              <a:ext cx="137559" cy="139346"/>
            </a:xfrm>
            <a:custGeom>
              <a:avLst/>
              <a:gdLst/>
              <a:ahLst/>
              <a:cxnLst/>
              <a:rect l="l" t="t" r="r" b="b"/>
              <a:pathLst>
                <a:path w="2155" h="2183" extrusionOk="0">
                  <a:moveTo>
                    <a:pt x="1092" y="0"/>
                  </a:moveTo>
                  <a:lnTo>
                    <a:pt x="980" y="979"/>
                  </a:lnTo>
                  <a:lnTo>
                    <a:pt x="1" y="1091"/>
                  </a:lnTo>
                  <a:lnTo>
                    <a:pt x="980" y="1175"/>
                  </a:lnTo>
                  <a:lnTo>
                    <a:pt x="1092" y="2182"/>
                  </a:lnTo>
                  <a:lnTo>
                    <a:pt x="1176" y="1175"/>
                  </a:lnTo>
                  <a:lnTo>
                    <a:pt x="2155" y="1091"/>
                  </a:lnTo>
                  <a:lnTo>
                    <a:pt x="1176" y="979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422891" y="1885931"/>
              <a:ext cx="132261" cy="132261"/>
            </a:xfrm>
            <a:custGeom>
              <a:avLst/>
              <a:gdLst/>
              <a:ahLst/>
              <a:cxnLst/>
              <a:rect l="l" t="t" r="r" b="b"/>
              <a:pathLst>
                <a:path w="2072" h="2072" extrusionOk="0">
                  <a:moveTo>
                    <a:pt x="1036" y="1"/>
                  </a:moveTo>
                  <a:lnTo>
                    <a:pt x="924" y="924"/>
                  </a:lnTo>
                  <a:lnTo>
                    <a:pt x="1" y="1036"/>
                  </a:lnTo>
                  <a:lnTo>
                    <a:pt x="924" y="1120"/>
                  </a:lnTo>
                  <a:lnTo>
                    <a:pt x="1036" y="2071"/>
                  </a:lnTo>
                  <a:lnTo>
                    <a:pt x="1120" y="1120"/>
                  </a:lnTo>
                  <a:lnTo>
                    <a:pt x="2071" y="1036"/>
                  </a:lnTo>
                  <a:lnTo>
                    <a:pt x="1120" y="924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3088846" y="2385997"/>
              <a:ext cx="175093" cy="175029"/>
            </a:xfrm>
            <a:custGeom>
              <a:avLst/>
              <a:gdLst/>
              <a:ahLst/>
              <a:cxnLst/>
              <a:rect l="l" t="t" r="r" b="b"/>
              <a:pathLst>
                <a:path w="2743" h="2742" extrusionOk="0">
                  <a:moveTo>
                    <a:pt x="1372" y="0"/>
                  </a:moveTo>
                  <a:lnTo>
                    <a:pt x="1260" y="1259"/>
                  </a:lnTo>
                  <a:lnTo>
                    <a:pt x="1" y="1371"/>
                  </a:lnTo>
                  <a:lnTo>
                    <a:pt x="1260" y="1483"/>
                  </a:lnTo>
                  <a:lnTo>
                    <a:pt x="1372" y="2742"/>
                  </a:lnTo>
                  <a:lnTo>
                    <a:pt x="1484" y="1483"/>
                  </a:lnTo>
                  <a:lnTo>
                    <a:pt x="2743" y="1371"/>
                  </a:lnTo>
                  <a:lnTo>
                    <a:pt x="1484" y="1259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749439" y="2271672"/>
              <a:ext cx="142985" cy="142921"/>
            </a:xfrm>
            <a:custGeom>
              <a:avLst/>
              <a:gdLst/>
              <a:ahLst/>
              <a:cxnLst/>
              <a:rect l="l" t="t" r="r" b="b"/>
              <a:pathLst>
                <a:path w="2240" h="2239" extrusionOk="0">
                  <a:moveTo>
                    <a:pt x="1120" y="1"/>
                  </a:moveTo>
                  <a:lnTo>
                    <a:pt x="1008" y="1036"/>
                  </a:lnTo>
                  <a:lnTo>
                    <a:pt x="1" y="1120"/>
                  </a:lnTo>
                  <a:lnTo>
                    <a:pt x="1008" y="1232"/>
                  </a:lnTo>
                  <a:lnTo>
                    <a:pt x="1120" y="2239"/>
                  </a:lnTo>
                  <a:lnTo>
                    <a:pt x="1204" y="1232"/>
                  </a:lnTo>
                  <a:lnTo>
                    <a:pt x="2239" y="1120"/>
                  </a:lnTo>
                  <a:lnTo>
                    <a:pt x="1204" y="1036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3256726" y="2002043"/>
              <a:ext cx="71492" cy="69705"/>
            </a:xfrm>
            <a:custGeom>
              <a:avLst/>
              <a:gdLst/>
              <a:ahLst/>
              <a:cxnLst/>
              <a:rect l="l" t="t" r="r" b="b"/>
              <a:pathLst>
                <a:path w="1120" h="1092" extrusionOk="0">
                  <a:moveTo>
                    <a:pt x="588" y="0"/>
                  </a:moveTo>
                  <a:lnTo>
                    <a:pt x="392" y="336"/>
                  </a:lnTo>
                  <a:lnTo>
                    <a:pt x="1" y="364"/>
                  </a:lnTo>
                  <a:lnTo>
                    <a:pt x="252" y="644"/>
                  </a:lnTo>
                  <a:lnTo>
                    <a:pt x="169" y="1007"/>
                  </a:lnTo>
                  <a:lnTo>
                    <a:pt x="504" y="868"/>
                  </a:lnTo>
                  <a:lnTo>
                    <a:pt x="840" y="1091"/>
                  </a:lnTo>
                  <a:lnTo>
                    <a:pt x="812" y="700"/>
                  </a:lnTo>
                  <a:lnTo>
                    <a:pt x="1120" y="448"/>
                  </a:lnTo>
                  <a:lnTo>
                    <a:pt x="728" y="364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2037009" y="1885931"/>
              <a:ext cx="132261" cy="128686"/>
            </a:xfrm>
            <a:custGeom>
              <a:avLst/>
              <a:gdLst/>
              <a:ahLst/>
              <a:cxnLst/>
              <a:rect l="l" t="t" r="r" b="b"/>
              <a:pathLst>
                <a:path w="2072" h="2016" extrusionOk="0">
                  <a:moveTo>
                    <a:pt x="1092" y="1"/>
                  </a:moveTo>
                  <a:lnTo>
                    <a:pt x="728" y="616"/>
                  </a:lnTo>
                  <a:lnTo>
                    <a:pt x="1" y="672"/>
                  </a:lnTo>
                  <a:lnTo>
                    <a:pt x="476" y="1204"/>
                  </a:lnTo>
                  <a:lnTo>
                    <a:pt x="281" y="1903"/>
                  </a:lnTo>
                  <a:lnTo>
                    <a:pt x="952" y="1623"/>
                  </a:lnTo>
                  <a:lnTo>
                    <a:pt x="1568" y="2015"/>
                  </a:lnTo>
                  <a:lnTo>
                    <a:pt x="1568" y="2015"/>
                  </a:lnTo>
                  <a:lnTo>
                    <a:pt x="1512" y="1316"/>
                  </a:lnTo>
                  <a:lnTo>
                    <a:pt x="2071" y="840"/>
                  </a:lnTo>
                  <a:lnTo>
                    <a:pt x="1372" y="672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3767452" y="2000255"/>
              <a:ext cx="130474" cy="135772"/>
            </a:xfrm>
            <a:custGeom>
              <a:avLst/>
              <a:gdLst/>
              <a:ahLst/>
              <a:cxnLst/>
              <a:rect l="l" t="t" r="r" b="b"/>
              <a:pathLst>
                <a:path w="2044" h="2127" extrusionOk="0">
                  <a:moveTo>
                    <a:pt x="700" y="0"/>
                  </a:moveTo>
                  <a:lnTo>
                    <a:pt x="644" y="728"/>
                  </a:lnTo>
                  <a:lnTo>
                    <a:pt x="1" y="1091"/>
                  </a:lnTo>
                  <a:lnTo>
                    <a:pt x="672" y="1399"/>
                  </a:lnTo>
                  <a:lnTo>
                    <a:pt x="812" y="2127"/>
                  </a:lnTo>
                  <a:lnTo>
                    <a:pt x="1316" y="1567"/>
                  </a:lnTo>
                  <a:lnTo>
                    <a:pt x="2043" y="1651"/>
                  </a:lnTo>
                  <a:lnTo>
                    <a:pt x="1679" y="1007"/>
                  </a:lnTo>
                  <a:lnTo>
                    <a:pt x="1987" y="336"/>
                  </a:lnTo>
                  <a:lnTo>
                    <a:pt x="1260" y="504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255074" y="2232415"/>
              <a:ext cx="121473" cy="125048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811" y="0"/>
                  </a:moveTo>
                  <a:lnTo>
                    <a:pt x="644" y="672"/>
                  </a:lnTo>
                  <a:lnTo>
                    <a:pt x="0" y="895"/>
                  </a:lnTo>
                  <a:lnTo>
                    <a:pt x="560" y="1259"/>
                  </a:lnTo>
                  <a:lnTo>
                    <a:pt x="588" y="1959"/>
                  </a:lnTo>
                  <a:lnTo>
                    <a:pt x="1119" y="1511"/>
                  </a:lnTo>
                  <a:lnTo>
                    <a:pt x="1763" y="1707"/>
                  </a:lnTo>
                  <a:lnTo>
                    <a:pt x="1539" y="1063"/>
                  </a:lnTo>
                  <a:lnTo>
                    <a:pt x="1903" y="504"/>
                  </a:lnTo>
                  <a:lnTo>
                    <a:pt x="1231" y="532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6556880" y="1746648"/>
              <a:ext cx="64407" cy="67918"/>
            </a:xfrm>
            <a:custGeom>
              <a:avLst/>
              <a:gdLst/>
              <a:ahLst/>
              <a:cxnLst/>
              <a:rect l="l" t="t" r="r" b="b"/>
              <a:pathLst>
                <a:path w="1009" h="1064" extrusionOk="0">
                  <a:moveTo>
                    <a:pt x="393" y="1"/>
                  </a:moveTo>
                  <a:lnTo>
                    <a:pt x="309" y="364"/>
                  </a:lnTo>
                  <a:lnTo>
                    <a:pt x="1" y="532"/>
                  </a:lnTo>
                  <a:lnTo>
                    <a:pt x="309" y="700"/>
                  </a:lnTo>
                  <a:lnTo>
                    <a:pt x="365" y="1064"/>
                  </a:lnTo>
                  <a:lnTo>
                    <a:pt x="616" y="812"/>
                  </a:lnTo>
                  <a:lnTo>
                    <a:pt x="980" y="868"/>
                  </a:lnTo>
                  <a:lnTo>
                    <a:pt x="812" y="532"/>
                  </a:lnTo>
                  <a:lnTo>
                    <a:pt x="1008" y="225"/>
                  </a:lnTo>
                  <a:lnTo>
                    <a:pt x="644" y="280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8926671" y="1455570"/>
              <a:ext cx="151858" cy="157219"/>
            </a:xfrm>
            <a:custGeom>
              <a:avLst/>
              <a:gdLst/>
              <a:ahLst/>
              <a:cxnLst/>
              <a:rect l="l" t="t" r="r" b="b"/>
              <a:pathLst>
                <a:path w="2379" h="2463" extrusionOk="0">
                  <a:moveTo>
                    <a:pt x="980" y="1"/>
                  </a:moveTo>
                  <a:lnTo>
                    <a:pt x="784" y="840"/>
                  </a:lnTo>
                  <a:lnTo>
                    <a:pt x="0" y="1176"/>
                  </a:lnTo>
                  <a:lnTo>
                    <a:pt x="756" y="1595"/>
                  </a:lnTo>
                  <a:lnTo>
                    <a:pt x="812" y="2462"/>
                  </a:lnTo>
                  <a:lnTo>
                    <a:pt x="1455" y="1875"/>
                  </a:lnTo>
                  <a:lnTo>
                    <a:pt x="2295" y="2071"/>
                  </a:lnTo>
                  <a:lnTo>
                    <a:pt x="2295" y="2071"/>
                  </a:lnTo>
                  <a:lnTo>
                    <a:pt x="1931" y="1287"/>
                  </a:lnTo>
                  <a:lnTo>
                    <a:pt x="2378" y="560"/>
                  </a:lnTo>
                  <a:lnTo>
                    <a:pt x="1539" y="672"/>
                  </a:lnTo>
                  <a:lnTo>
                    <a:pt x="9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8478437" y="1962722"/>
              <a:ext cx="208988" cy="203690"/>
            </a:xfrm>
            <a:custGeom>
              <a:avLst/>
              <a:gdLst/>
              <a:ahLst/>
              <a:cxnLst/>
              <a:rect l="l" t="t" r="r" b="b"/>
              <a:pathLst>
                <a:path w="3274" h="3191" extrusionOk="0">
                  <a:moveTo>
                    <a:pt x="1931" y="588"/>
                  </a:moveTo>
                  <a:lnTo>
                    <a:pt x="1987" y="1036"/>
                  </a:lnTo>
                  <a:lnTo>
                    <a:pt x="2015" y="1232"/>
                  </a:lnTo>
                  <a:lnTo>
                    <a:pt x="2211" y="1260"/>
                  </a:lnTo>
                  <a:lnTo>
                    <a:pt x="2658" y="1344"/>
                  </a:lnTo>
                  <a:lnTo>
                    <a:pt x="2294" y="1623"/>
                  </a:lnTo>
                  <a:lnTo>
                    <a:pt x="2155" y="1735"/>
                  </a:lnTo>
                  <a:lnTo>
                    <a:pt x="2211" y="1903"/>
                  </a:lnTo>
                  <a:lnTo>
                    <a:pt x="2350" y="2351"/>
                  </a:lnTo>
                  <a:lnTo>
                    <a:pt x="1931" y="2155"/>
                  </a:lnTo>
                  <a:lnTo>
                    <a:pt x="1763" y="2099"/>
                  </a:lnTo>
                  <a:lnTo>
                    <a:pt x="1651" y="2239"/>
                  </a:lnTo>
                  <a:lnTo>
                    <a:pt x="1343" y="2575"/>
                  </a:lnTo>
                  <a:lnTo>
                    <a:pt x="1287" y="2127"/>
                  </a:lnTo>
                  <a:lnTo>
                    <a:pt x="1259" y="1959"/>
                  </a:lnTo>
                  <a:lnTo>
                    <a:pt x="1064" y="1903"/>
                  </a:lnTo>
                  <a:lnTo>
                    <a:pt x="616" y="1847"/>
                  </a:lnTo>
                  <a:lnTo>
                    <a:pt x="980" y="1567"/>
                  </a:lnTo>
                  <a:lnTo>
                    <a:pt x="1147" y="1456"/>
                  </a:lnTo>
                  <a:lnTo>
                    <a:pt x="1091" y="1260"/>
                  </a:lnTo>
                  <a:lnTo>
                    <a:pt x="924" y="840"/>
                  </a:lnTo>
                  <a:lnTo>
                    <a:pt x="1343" y="1008"/>
                  </a:lnTo>
                  <a:lnTo>
                    <a:pt x="1511" y="1092"/>
                  </a:lnTo>
                  <a:lnTo>
                    <a:pt x="1651" y="952"/>
                  </a:lnTo>
                  <a:lnTo>
                    <a:pt x="1931" y="588"/>
                  </a:lnTo>
                  <a:close/>
                  <a:moveTo>
                    <a:pt x="2127" y="1"/>
                  </a:moveTo>
                  <a:lnTo>
                    <a:pt x="1455" y="784"/>
                  </a:lnTo>
                  <a:lnTo>
                    <a:pt x="476" y="392"/>
                  </a:lnTo>
                  <a:lnTo>
                    <a:pt x="840" y="1344"/>
                  </a:lnTo>
                  <a:lnTo>
                    <a:pt x="0" y="1987"/>
                  </a:lnTo>
                  <a:lnTo>
                    <a:pt x="1036" y="2183"/>
                  </a:lnTo>
                  <a:lnTo>
                    <a:pt x="1147" y="3190"/>
                  </a:lnTo>
                  <a:lnTo>
                    <a:pt x="1847" y="2407"/>
                  </a:lnTo>
                  <a:lnTo>
                    <a:pt x="2798" y="2798"/>
                  </a:lnTo>
                  <a:lnTo>
                    <a:pt x="2462" y="1819"/>
                  </a:lnTo>
                  <a:lnTo>
                    <a:pt x="3274" y="1204"/>
                  </a:lnTo>
                  <a:lnTo>
                    <a:pt x="2266" y="1008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8517695" y="2000255"/>
              <a:ext cx="130474" cy="126835"/>
            </a:xfrm>
            <a:custGeom>
              <a:avLst/>
              <a:gdLst/>
              <a:ahLst/>
              <a:cxnLst/>
              <a:rect l="l" t="t" r="r" b="b"/>
              <a:pathLst>
                <a:path w="2044" h="1987" fill="none" extrusionOk="0">
                  <a:moveTo>
                    <a:pt x="2043" y="756"/>
                  </a:moveTo>
                  <a:lnTo>
                    <a:pt x="1596" y="672"/>
                  </a:lnTo>
                  <a:lnTo>
                    <a:pt x="1400" y="644"/>
                  </a:lnTo>
                  <a:lnTo>
                    <a:pt x="1372" y="448"/>
                  </a:lnTo>
                  <a:lnTo>
                    <a:pt x="1316" y="0"/>
                  </a:lnTo>
                  <a:lnTo>
                    <a:pt x="1036" y="364"/>
                  </a:lnTo>
                  <a:lnTo>
                    <a:pt x="896" y="504"/>
                  </a:lnTo>
                  <a:lnTo>
                    <a:pt x="728" y="420"/>
                  </a:lnTo>
                  <a:lnTo>
                    <a:pt x="309" y="252"/>
                  </a:lnTo>
                  <a:lnTo>
                    <a:pt x="476" y="672"/>
                  </a:lnTo>
                  <a:lnTo>
                    <a:pt x="532" y="868"/>
                  </a:lnTo>
                  <a:lnTo>
                    <a:pt x="365" y="979"/>
                  </a:lnTo>
                  <a:lnTo>
                    <a:pt x="1" y="1259"/>
                  </a:lnTo>
                  <a:lnTo>
                    <a:pt x="449" y="1315"/>
                  </a:lnTo>
                  <a:lnTo>
                    <a:pt x="644" y="1371"/>
                  </a:lnTo>
                  <a:lnTo>
                    <a:pt x="672" y="1539"/>
                  </a:lnTo>
                  <a:lnTo>
                    <a:pt x="728" y="1987"/>
                  </a:lnTo>
                  <a:lnTo>
                    <a:pt x="1036" y="1651"/>
                  </a:lnTo>
                  <a:lnTo>
                    <a:pt x="1148" y="1511"/>
                  </a:lnTo>
                  <a:lnTo>
                    <a:pt x="1316" y="1567"/>
                  </a:lnTo>
                  <a:lnTo>
                    <a:pt x="1735" y="1763"/>
                  </a:lnTo>
                  <a:lnTo>
                    <a:pt x="1596" y="1315"/>
                  </a:lnTo>
                  <a:lnTo>
                    <a:pt x="1540" y="1147"/>
                  </a:lnTo>
                  <a:lnTo>
                    <a:pt x="1679" y="1035"/>
                  </a:lnTo>
                  <a:lnTo>
                    <a:pt x="2043" y="75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8478437" y="1962722"/>
              <a:ext cx="208988" cy="203690"/>
            </a:xfrm>
            <a:custGeom>
              <a:avLst/>
              <a:gdLst/>
              <a:ahLst/>
              <a:cxnLst/>
              <a:rect l="l" t="t" r="r" b="b"/>
              <a:pathLst>
                <a:path w="3274" h="3191" fill="none" extrusionOk="0">
                  <a:moveTo>
                    <a:pt x="3274" y="1204"/>
                  </a:moveTo>
                  <a:lnTo>
                    <a:pt x="2462" y="1819"/>
                  </a:lnTo>
                  <a:lnTo>
                    <a:pt x="2798" y="2798"/>
                  </a:lnTo>
                  <a:lnTo>
                    <a:pt x="1847" y="2407"/>
                  </a:lnTo>
                  <a:lnTo>
                    <a:pt x="1147" y="3190"/>
                  </a:lnTo>
                  <a:lnTo>
                    <a:pt x="1036" y="2183"/>
                  </a:lnTo>
                  <a:lnTo>
                    <a:pt x="0" y="1987"/>
                  </a:lnTo>
                  <a:lnTo>
                    <a:pt x="840" y="1344"/>
                  </a:lnTo>
                  <a:lnTo>
                    <a:pt x="476" y="392"/>
                  </a:lnTo>
                  <a:lnTo>
                    <a:pt x="1455" y="784"/>
                  </a:lnTo>
                  <a:lnTo>
                    <a:pt x="2127" y="1"/>
                  </a:lnTo>
                  <a:lnTo>
                    <a:pt x="2266" y="1008"/>
                  </a:lnTo>
                  <a:lnTo>
                    <a:pt x="3274" y="1204"/>
                  </a:lnTo>
                  <a:lnTo>
                    <a:pt x="3274" y="120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5749714" y="2052024"/>
              <a:ext cx="285778" cy="280416"/>
            </a:xfrm>
            <a:custGeom>
              <a:avLst/>
              <a:gdLst/>
              <a:ahLst/>
              <a:cxnLst/>
              <a:rect l="l" t="t" r="r" b="b"/>
              <a:pathLst>
                <a:path w="4477" h="4393" extrusionOk="0">
                  <a:moveTo>
                    <a:pt x="2658" y="840"/>
                  </a:moveTo>
                  <a:lnTo>
                    <a:pt x="2714" y="1455"/>
                  </a:lnTo>
                  <a:lnTo>
                    <a:pt x="2742" y="1735"/>
                  </a:lnTo>
                  <a:lnTo>
                    <a:pt x="3022" y="1763"/>
                  </a:lnTo>
                  <a:lnTo>
                    <a:pt x="3610" y="1903"/>
                  </a:lnTo>
                  <a:lnTo>
                    <a:pt x="3134" y="2267"/>
                  </a:lnTo>
                  <a:lnTo>
                    <a:pt x="2910" y="2407"/>
                  </a:lnTo>
                  <a:lnTo>
                    <a:pt x="2994" y="2658"/>
                  </a:lnTo>
                  <a:lnTo>
                    <a:pt x="3218" y="3246"/>
                  </a:lnTo>
                  <a:lnTo>
                    <a:pt x="2630" y="2994"/>
                  </a:lnTo>
                  <a:lnTo>
                    <a:pt x="2407" y="2910"/>
                  </a:lnTo>
                  <a:lnTo>
                    <a:pt x="2239" y="3106"/>
                  </a:lnTo>
                  <a:lnTo>
                    <a:pt x="1819" y="3554"/>
                  </a:lnTo>
                  <a:lnTo>
                    <a:pt x="1763" y="2938"/>
                  </a:lnTo>
                  <a:lnTo>
                    <a:pt x="1707" y="2686"/>
                  </a:lnTo>
                  <a:lnTo>
                    <a:pt x="1455" y="2630"/>
                  </a:lnTo>
                  <a:lnTo>
                    <a:pt x="840" y="2518"/>
                  </a:lnTo>
                  <a:lnTo>
                    <a:pt x="1343" y="2155"/>
                  </a:lnTo>
                  <a:lnTo>
                    <a:pt x="1567" y="1987"/>
                  </a:lnTo>
                  <a:lnTo>
                    <a:pt x="1455" y="1735"/>
                  </a:lnTo>
                  <a:lnTo>
                    <a:pt x="1260" y="1148"/>
                  </a:lnTo>
                  <a:lnTo>
                    <a:pt x="1847" y="1399"/>
                  </a:lnTo>
                  <a:lnTo>
                    <a:pt x="2071" y="1511"/>
                  </a:lnTo>
                  <a:lnTo>
                    <a:pt x="2239" y="1316"/>
                  </a:lnTo>
                  <a:lnTo>
                    <a:pt x="2658" y="840"/>
                  </a:lnTo>
                  <a:close/>
                  <a:moveTo>
                    <a:pt x="2910" y="1"/>
                  </a:moveTo>
                  <a:lnTo>
                    <a:pt x="1987" y="1092"/>
                  </a:lnTo>
                  <a:lnTo>
                    <a:pt x="672" y="504"/>
                  </a:lnTo>
                  <a:lnTo>
                    <a:pt x="1120" y="1847"/>
                  </a:lnTo>
                  <a:lnTo>
                    <a:pt x="1" y="2714"/>
                  </a:lnTo>
                  <a:lnTo>
                    <a:pt x="1399" y="2994"/>
                  </a:lnTo>
                  <a:lnTo>
                    <a:pt x="1567" y="4393"/>
                  </a:lnTo>
                  <a:lnTo>
                    <a:pt x="2491" y="3330"/>
                  </a:lnTo>
                  <a:lnTo>
                    <a:pt x="3805" y="3889"/>
                  </a:lnTo>
                  <a:lnTo>
                    <a:pt x="3330" y="2546"/>
                  </a:lnTo>
                  <a:lnTo>
                    <a:pt x="4477" y="1707"/>
                  </a:lnTo>
                  <a:lnTo>
                    <a:pt x="3078" y="1427"/>
                  </a:lnTo>
                  <a:lnTo>
                    <a:pt x="29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5803270" y="2105579"/>
              <a:ext cx="176880" cy="173305"/>
            </a:xfrm>
            <a:custGeom>
              <a:avLst/>
              <a:gdLst/>
              <a:ahLst/>
              <a:cxnLst/>
              <a:rect l="l" t="t" r="r" b="b"/>
              <a:pathLst>
                <a:path w="2771" h="2715" fill="none" extrusionOk="0">
                  <a:moveTo>
                    <a:pt x="2379" y="2407"/>
                  </a:moveTo>
                  <a:lnTo>
                    <a:pt x="2155" y="1819"/>
                  </a:lnTo>
                  <a:lnTo>
                    <a:pt x="2071" y="1568"/>
                  </a:lnTo>
                  <a:lnTo>
                    <a:pt x="2295" y="1428"/>
                  </a:lnTo>
                  <a:lnTo>
                    <a:pt x="2771" y="1064"/>
                  </a:lnTo>
                  <a:lnTo>
                    <a:pt x="2183" y="924"/>
                  </a:lnTo>
                  <a:lnTo>
                    <a:pt x="1903" y="896"/>
                  </a:lnTo>
                  <a:lnTo>
                    <a:pt x="1875" y="616"/>
                  </a:lnTo>
                  <a:lnTo>
                    <a:pt x="1819" y="1"/>
                  </a:lnTo>
                  <a:lnTo>
                    <a:pt x="1400" y="477"/>
                  </a:lnTo>
                  <a:lnTo>
                    <a:pt x="1232" y="672"/>
                  </a:lnTo>
                  <a:lnTo>
                    <a:pt x="1008" y="560"/>
                  </a:lnTo>
                  <a:lnTo>
                    <a:pt x="421" y="309"/>
                  </a:lnTo>
                  <a:lnTo>
                    <a:pt x="616" y="896"/>
                  </a:lnTo>
                  <a:lnTo>
                    <a:pt x="728" y="1148"/>
                  </a:lnTo>
                  <a:lnTo>
                    <a:pt x="504" y="1316"/>
                  </a:lnTo>
                  <a:lnTo>
                    <a:pt x="1" y="1679"/>
                  </a:lnTo>
                  <a:lnTo>
                    <a:pt x="616" y="1791"/>
                  </a:lnTo>
                  <a:lnTo>
                    <a:pt x="868" y="1847"/>
                  </a:lnTo>
                  <a:lnTo>
                    <a:pt x="924" y="2099"/>
                  </a:lnTo>
                  <a:lnTo>
                    <a:pt x="980" y="2715"/>
                  </a:lnTo>
                  <a:lnTo>
                    <a:pt x="1400" y="2267"/>
                  </a:lnTo>
                  <a:lnTo>
                    <a:pt x="1568" y="2071"/>
                  </a:lnTo>
                  <a:lnTo>
                    <a:pt x="1791" y="2155"/>
                  </a:lnTo>
                  <a:lnTo>
                    <a:pt x="2379" y="24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749714" y="2052024"/>
              <a:ext cx="285778" cy="280416"/>
            </a:xfrm>
            <a:custGeom>
              <a:avLst/>
              <a:gdLst/>
              <a:ahLst/>
              <a:cxnLst/>
              <a:rect l="l" t="t" r="r" b="b"/>
              <a:pathLst>
                <a:path w="4477" h="4393" fill="none" extrusionOk="0">
                  <a:moveTo>
                    <a:pt x="3805" y="3889"/>
                  </a:moveTo>
                  <a:lnTo>
                    <a:pt x="2491" y="3330"/>
                  </a:lnTo>
                  <a:lnTo>
                    <a:pt x="1567" y="4393"/>
                  </a:lnTo>
                  <a:lnTo>
                    <a:pt x="1399" y="2994"/>
                  </a:lnTo>
                  <a:lnTo>
                    <a:pt x="1" y="2714"/>
                  </a:lnTo>
                  <a:lnTo>
                    <a:pt x="1120" y="1847"/>
                  </a:lnTo>
                  <a:lnTo>
                    <a:pt x="672" y="504"/>
                  </a:lnTo>
                  <a:lnTo>
                    <a:pt x="1987" y="1092"/>
                  </a:lnTo>
                  <a:lnTo>
                    <a:pt x="2910" y="1"/>
                  </a:lnTo>
                  <a:lnTo>
                    <a:pt x="3078" y="1427"/>
                  </a:lnTo>
                  <a:lnTo>
                    <a:pt x="4477" y="1707"/>
                  </a:lnTo>
                  <a:lnTo>
                    <a:pt x="3330" y="2546"/>
                  </a:lnTo>
                  <a:lnTo>
                    <a:pt x="3805" y="3889"/>
                  </a:lnTo>
                  <a:lnTo>
                    <a:pt x="3805" y="388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4485379" y="2091345"/>
              <a:ext cx="75067" cy="78642"/>
            </a:xfrm>
            <a:custGeom>
              <a:avLst/>
              <a:gdLst/>
              <a:ahLst/>
              <a:cxnLst/>
              <a:rect l="l" t="t" r="r" b="b"/>
              <a:pathLst>
                <a:path w="1176" h="1232" extrusionOk="0">
                  <a:moveTo>
                    <a:pt x="504" y="252"/>
                  </a:moveTo>
                  <a:lnTo>
                    <a:pt x="616" y="364"/>
                  </a:lnTo>
                  <a:lnTo>
                    <a:pt x="644" y="448"/>
                  </a:lnTo>
                  <a:lnTo>
                    <a:pt x="728" y="420"/>
                  </a:lnTo>
                  <a:lnTo>
                    <a:pt x="868" y="364"/>
                  </a:lnTo>
                  <a:lnTo>
                    <a:pt x="812" y="504"/>
                  </a:lnTo>
                  <a:lnTo>
                    <a:pt x="784" y="588"/>
                  </a:lnTo>
                  <a:lnTo>
                    <a:pt x="840" y="616"/>
                  </a:lnTo>
                  <a:lnTo>
                    <a:pt x="952" y="727"/>
                  </a:lnTo>
                  <a:lnTo>
                    <a:pt x="784" y="755"/>
                  </a:lnTo>
                  <a:lnTo>
                    <a:pt x="728" y="755"/>
                  </a:lnTo>
                  <a:lnTo>
                    <a:pt x="700" y="839"/>
                  </a:lnTo>
                  <a:lnTo>
                    <a:pt x="672" y="979"/>
                  </a:lnTo>
                  <a:lnTo>
                    <a:pt x="560" y="867"/>
                  </a:lnTo>
                  <a:lnTo>
                    <a:pt x="532" y="811"/>
                  </a:lnTo>
                  <a:lnTo>
                    <a:pt x="476" y="811"/>
                  </a:lnTo>
                  <a:lnTo>
                    <a:pt x="308" y="867"/>
                  </a:lnTo>
                  <a:lnTo>
                    <a:pt x="364" y="727"/>
                  </a:lnTo>
                  <a:lnTo>
                    <a:pt x="392" y="644"/>
                  </a:lnTo>
                  <a:lnTo>
                    <a:pt x="364" y="616"/>
                  </a:lnTo>
                  <a:lnTo>
                    <a:pt x="224" y="504"/>
                  </a:lnTo>
                  <a:lnTo>
                    <a:pt x="392" y="476"/>
                  </a:lnTo>
                  <a:lnTo>
                    <a:pt x="476" y="476"/>
                  </a:lnTo>
                  <a:lnTo>
                    <a:pt x="476" y="392"/>
                  </a:lnTo>
                  <a:lnTo>
                    <a:pt x="504" y="252"/>
                  </a:lnTo>
                  <a:close/>
                  <a:moveTo>
                    <a:pt x="476" y="0"/>
                  </a:moveTo>
                  <a:lnTo>
                    <a:pt x="392" y="392"/>
                  </a:lnTo>
                  <a:lnTo>
                    <a:pt x="0" y="420"/>
                  </a:lnTo>
                  <a:lnTo>
                    <a:pt x="280" y="672"/>
                  </a:lnTo>
                  <a:lnTo>
                    <a:pt x="140" y="1035"/>
                  </a:lnTo>
                  <a:lnTo>
                    <a:pt x="504" y="923"/>
                  </a:lnTo>
                  <a:lnTo>
                    <a:pt x="700" y="1231"/>
                  </a:lnTo>
                  <a:lnTo>
                    <a:pt x="784" y="839"/>
                  </a:lnTo>
                  <a:lnTo>
                    <a:pt x="1175" y="811"/>
                  </a:lnTo>
                  <a:lnTo>
                    <a:pt x="896" y="560"/>
                  </a:lnTo>
                  <a:lnTo>
                    <a:pt x="1063" y="196"/>
                  </a:lnTo>
                  <a:lnTo>
                    <a:pt x="700" y="308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4499677" y="2107367"/>
              <a:ext cx="46470" cy="46534"/>
            </a:xfrm>
            <a:custGeom>
              <a:avLst/>
              <a:gdLst/>
              <a:ahLst/>
              <a:cxnLst/>
              <a:rect l="l" t="t" r="r" b="b"/>
              <a:pathLst>
                <a:path w="728" h="729" fill="none" extrusionOk="0">
                  <a:moveTo>
                    <a:pt x="448" y="728"/>
                  </a:moveTo>
                  <a:lnTo>
                    <a:pt x="476" y="588"/>
                  </a:lnTo>
                  <a:lnTo>
                    <a:pt x="504" y="504"/>
                  </a:lnTo>
                  <a:lnTo>
                    <a:pt x="560" y="504"/>
                  </a:lnTo>
                  <a:lnTo>
                    <a:pt x="728" y="476"/>
                  </a:lnTo>
                  <a:lnTo>
                    <a:pt x="616" y="365"/>
                  </a:lnTo>
                  <a:lnTo>
                    <a:pt x="560" y="337"/>
                  </a:lnTo>
                  <a:lnTo>
                    <a:pt x="588" y="253"/>
                  </a:lnTo>
                  <a:lnTo>
                    <a:pt x="644" y="113"/>
                  </a:lnTo>
                  <a:lnTo>
                    <a:pt x="504" y="169"/>
                  </a:lnTo>
                  <a:lnTo>
                    <a:pt x="420" y="197"/>
                  </a:lnTo>
                  <a:lnTo>
                    <a:pt x="392" y="113"/>
                  </a:lnTo>
                  <a:lnTo>
                    <a:pt x="280" y="1"/>
                  </a:lnTo>
                  <a:lnTo>
                    <a:pt x="252" y="141"/>
                  </a:lnTo>
                  <a:lnTo>
                    <a:pt x="252" y="225"/>
                  </a:lnTo>
                  <a:lnTo>
                    <a:pt x="168" y="225"/>
                  </a:lnTo>
                  <a:lnTo>
                    <a:pt x="0" y="253"/>
                  </a:lnTo>
                  <a:lnTo>
                    <a:pt x="140" y="365"/>
                  </a:lnTo>
                  <a:lnTo>
                    <a:pt x="168" y="393"/>
                  </a:lnTo>
                  <a:lnTo>
                    <a:pt x="140" y="476"/>
                  </a:lnTo>
                  <a:lnTo>
                    <a:pt x="84" y="616"/>
                  </a:lnTo>
                  <a:lnTo>
                    <a:pt x="252" y="560"/>
                  </a:lnTo>
                  <a:lnTo>
                    <a:pt x="308" y="560"/>
                  </a:lnTo>
                  <a:lnTo>
                    <a:pt x="336" y="616"/>
                  </a:lnTo>
                  <a:lnTo>
                    <a:pt x="448" y="72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4485379" y="2091345"/>
              <a:ext cx="75067" cy="78642"/>
            </a:xfrm>
            <a:custGeom>
              <a:avLst/>
              <a:gdLst/>
              <a:ahLst/>
              <a:cxnLst/>
              <a:rect l="l" t="t" r="r" b="b"/>
              <a:pathLst>
                <a:path w="1176" h="1232" fill="none" extrusionOk="0">
                  <a:moveTo>
                    <a:pt x="700" y="1231"/>
                  </a:moveTo>
                  <a:lnTo>
                    <a:pt x="504" y="923"/>
                  </a:lnTo>
                  <a:lnTo>
                    <a:pt x="140" y="1035"/>
                  </a:lnTo>
                  <a:lnTo>
                    <a:pt x="280" y="672"/>
                  </a:lnTo>
                  <a:lnTo>
                    <a:pt x="0" y="420"/>
                  </a:lnTo>
                  <a:lnTo>
                    <a:pt x="392" y="392"/>
                  </a:lnTo>
                  <a:lnTo>
                    <a:pt x="476" y="0"/>
                  </a:lnTo>
                  <a:lnTo>
                    <a:pt x="700" y="308"/>
                  </a:lnTo>
                  <a:lnTo>
                    <a:pt x="1063" y="196"/>
                  </a:lnTo>
                  <a:lnTo>
                    <a:pt x="896" y="560"/>
                  </a:lnTo>
                  <a:lnTo>
                    <a:pt x="1175" y="811"/>
                  </a:lnTo>
                  <a:lnTo>
                    <a:pt x="784" y="839"/>
                  </a:lnTo>
                  <a:lnTo>
                    <a:pt x="700" y="1231"/>
                  </a:lnTo>
                  <a:lnTo>
                    <a:pt x="700" y="12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2835302" y="1426973"/>
              <a:ext cx="319737" cy="309013"/>
            </a:xfrm>
            <a:custGeom>
              <a:avLst/>
              <a:gdLst/>
              <a:ahLst/>
              <a:cxnLst/>
              <a:rect l="l" t="t" r="r" b="b"/>
              <a:pathLst>
                <a:path w="5009" h="4841" extrusionOk="0">
                  <a:moveTo>
                    <a:pt x="2015" y="924"/>
                  </a:moveTo>
                  <a:lnTo>
                    <a:pt x="2462" y="1428"/>
                  </a:lnTo>
                  <a:lnTo>
                    <a:pt x="2658" y="1652"/>
                  </a:lnTo>
                  <a:lnTo>
                    <a:pt x="2938" y="1540"/>
                  </a:lnTo>
                  <a:lnTo>
                    <a:pt x="3553" y="1232"/>
                  </a:lnTo>
                  <a:lnTo>
                    <a:pt x="3329" y="1903"/>
                  </a:lnTo>
                  <a:lnTo>
                    <a:pt x="3246" y="2183"/>
                  </a:lnTo>
                  <a:lnTo>
                    <a:pt x="3497" y="2323"/>
                  </a:lnTo>
                  <a:lnTo>
                    <a:pt x="4057" y="2743"/>
                  </a:lnTo>
                  <a:lnTo>
                    <a:pt x="3385" y="2882"/>
                  </a:lnTo>
                  <a:lnTo>
                    <a:pt x="3106" y="2938"/>
                  </a:lnTo>
                  <a:lnTo>
                    <a:pt x="3078" y="3246"/>
                  </a:lnTo>
                  <a:lnTo>
                    <a:pt x="2994" y="3918"/>
                  </a:lnTo>
                  <a:lnTo>
                    <a:pt x="2546" y="3414"/>
                  </a:lnTo>
                  <a:lnTo>
                    <a:pt x="2350" y="3190"/>
                  </a:lnTo>
                  <a:lnTo>
                    <a:pt x="2071" y="3330"/>
                  </a:lnTo>
                  <a:lnTo>
                    <a:pt x="1455" y="3610"/>
                  </a:lnTo>
                  <a:lnTo>
                    <a:pt x="1651" y="2966"/>
                  </a:lnTo>
                  <a:lnTo>
                    <a:pt x="1763" y="2687"/>
                  </a:lnTo>
                  <a:lnTo>
                    <a:pt x="1511" y="2519"/>
                  </a:lnTo>
                  <a:lnTo>
                    <a:pt x="951" y="2127"/>
                  </a:lnTo>
                  <a:lnTo>
                    <a:pt x="1623" y="1959"/>
                  </a:lnTo>
                  <a:lnTo>
                    <a:pt x="1903" y="1903"/>
                  </a:lnTo>
                  <a:lnTo>
                    <a:pt x="1931" y="1624"/>
                  </a:lnTo>
                  <a:lnTo>
                    <a:pt x="2015" y="924"/>
                  </a:lnTo>
                  <a:close/>
                  <a:moveTo>
                    <a:pt x="1707" y="1"/>
                  </a:moveTo>
                  <a:lnTo>
                    <a:pt x="1539" y="1596"/>
                  </a:lnTo>
                  <a:lnTo>
                    <a:pt x="0" y="1931"/>
                  </a:lnTo>
                  <a:lnTo>
                    <a:pt x="1287" y="2827"/>
                  </a:lnTo>
                  <a:lnTo>
                    <a:pt x="812" y="4365"/>
                  </a:lnTo>
                  <a:lnTo>
                    <a:pt x="2238" y="3694"/>
                  </a:lnTo>
                  <a:lnTo>
                    <a:pt x="3301" y="4841"/>
                  </a:lnTo>
                  <a:lnTo>
                    <a:pt x="3469" y="3274"/>
                  </a:lnTo>
                  <a:lnTo>
                    <a:pt x="5008" y="2910"/>
                  </a:lnTo>
                  <a:lnTo>
                    <a:pt x="3721" y="2015"/>
                  </a:lnTo>
                  <a:lnTo>
                    <a:pt x="4197" y="505"/>
                  </a:lnTo>
                  <a:lnTo>
                    <a:pt x="4197" y="505"/>
                  </a:lnTo>
                  <a:lnTo>
                    <a:pt x="2770" y="1176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2896007" y="1485955"/>
              <a:ext cx="198264" cy="191115"/>
            </a:xfrm>
            <a:custGeom>
              <a:avLst/>
              <a:gdLst/>
              <a:ahLst/>
              <a:cxnLst/>
              <a:rect l="l" t="t" r="r" b="b"/>
              <a:pathLst>
                <a:path w="3106" h="2994" fill="none" extrusionOk="0">
                  <a:moveTo>
                    <a:pt x="2602" y="308"/>
                  </a:moveTo>
                  <a:lnTo>
                    <a:pt x="1987" y="616"/>
                  </a:lnTo>
                  <a:lnTo>
                    <a:pt x="1707" y="728"/>
                  </a:lnTo>
                  <a:lnTo>
                    <a:pt x="1511" y="504"/>
                  </a:lnTo>
                  <a:lnTo>
                    <a:pt x="1064" y="0"/>
                  </a:lnTo>
                  <a:lnTo>
                    <a:pt x="980" y="700"/>
                  </a:lnTo>
                  <a:lnTo>
                    <a:pt x="952" y="979"/>
                  </a:lnTo>
                  <a:lnTo>
                    <a:pt x="672" y="1035"/>
                  </a:lnTo>
                  <a:lnTo>
                    <a:pt x="0" y="1203"/>
                  </a:lnTo>
                  <a:lnTo>
                    <a:pt x="560" y="1595"/>
                  </a:lnTo>
                  <a:lnTo>
                    <a:pt x="812" y="1763"/>
                  </a:lnTo>
                  <a:lnTo>
                    <a:pt x="700" y="2042"/>
                  </a:lnTo>
                  <a:lnTo>
                    <a:pt x="504" y="2686"/>
                  </a:lnTo>
                  <a:lnTo>
                    <a:pt x="1120" y="2406"/>
                  </a:lnTo>
                  <a:lnTo>
                    <a:pt x="1399" y="2266"/>
                  </a:lnTo>
                  <a:lnTo>
                    <a:pt x="1595" y="2490"/>
                  </a:lnTo>
                  <a:lnTo>
                    <a:pt x="2043" y="2994"/>
                  </a:lnTo>
                  <a:lnTo>
                    <a:pt x="2127" y="2322"/>
                  </a:lnTo>
                  <a:lnTo>
                    <a:pt x="2155" y="2014"/>
                  </a:lnTo>
                  <a:lnTo>
                    <a:pt x="2434" y="1958"/>
                  </a:lnTo>
                  <a:lnTo>
                    <a:pt x="3106" y="1819"/>
                  </a:lnTo>
                  <a:lnTo>
                    <a:pt x="2546" y="1399"/>
                  </a:lnTo>
                  <a:lnTo>
                    <a:pt x="2295" y="1259"/>
                  </a:lnTo>
                  <a:lnTo>
                    <a:pt x="2378" y="979"/>
                  </a:lnTo>
                  <a:lnTo>
                    <a:pt x="2602" y="3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2835302" y="1426973"/>
              <a:ext cx="319737" cy="309013"/>
            </a:xfrm>
            <a:custGeom>
              <a:avLst/>
              <a:gdLst/>
              <a:ahLst/>
              <a:cxnLst/>
              <a:rect l="l" t="t" r="r" b="b"/>
              <a:pathLst>
                <a:path w="5009" h="4841" fill="none" extrusionOk="0">
                  <a:moveTo>
                    <a:pt x="4197" y="505"/>
                  </a:moveTo>
                  <a:lnTo>
                    <a:pt x="3721" y="2015"/>
                  </a:lnTo>
                  <a:lnTo>
                    <a:pt x="5008" y="2910"/>
                  </a:lnTo>
                  <a:lnTo>
                    <a:pt x="3469" y="3274"/>
                  </a:lnTo>
                  <a:lnTo>
                    <a:pt x="3301" y="4841"/>
                  </a:lnTo>
                  <a:lnTo>
                    <a:pt x="2238" y="3694"/>
                  </a:lnTo>
                  <a:lnTo>
                    <a:pt x="812" y="4365"/>
                  </a:lnTo>
                  <a:lnTo>
                    <a:pt x="1287" y="2827"/>
                  </a:lnTo>
                  <a:lnTo>
                    <a:pt x="0" y="1931"/>
                  </a:lnTo>
                  <a:lnTo>
                    <a:pt x="1539" y="1596"/>
                  </a:lnTo>
                  <a:lnTo>
                    <a:pt x="1707" y="1"/>
                  </a:lnTo>
                  <a:lnTo>
                    <a:pt x="2770" y="1176"/>
                  </a:lnTo>
                  <a:lnTo>
                    <a:pt x="4197" y="505"/>
                  </a:lnTo>
                  <a:lnTo>
                    <a:pt x="4197" y="5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2133461" y="2280609"/>
              <a:ext cx="226861" cy="210775"/>
            </a:xfrm>
            <a:custGeom>
              <a:avLst/>
              <a:gdLst/>
              <a:ahLst/>
              <a:cxnLst/>
              <a:rect l="l" t="t" r="r" b="b"/>
              <a:pathLst>
                <a:path w="3554" h="3302" extrusionOk="0">
                  <a:moveTo>
                    <a:pt x="1315" y="616"/>
                  </a:moveTo>
                  <a:lnTo>
                    <a:pt x="1679" y="952"/>
                  </a:lnTo>
                  <a:lnTo>
                    <a:pt x="1819" y="1092"/>
                  </a:lnTo>
                  <a:lnTo>
                    <a:pt x="2015" y="980"/>
                  </a:lnTo>
                  <a:lnTo>
                    <a:pt x="2435" y="756"/>
                  </a:lnTo>
                  <a:lnTo>
                    <a:pt x="2435" y="756"/>
                  </a:lnTo>
                  <a:lnTo>
                    <a:pt x="2323" y="1232"/>
                  </a:lnTo>
                  <a:lnTo>
                    <a:pt x="2295" y="1427"/>
                  </a:lnTo>
                  <a:lnTo>
                    <a:pt x="2463" y="1511"/>
                  </a:lnTo>
                  <a:lnTo>
                    <a:pt x="2882" y="1763"/>
                  </a:lnTo>
                  <a:lnTo>
                    <a:pt x="2407" y="1903"/>
                  </a:lnTo>
                  <a:lnTo>
                    <a:pt x="2239" y="1959"/>
                  </a:lnTo>
                  <a:lnTo>
                    <a:pt x="2239" y="2183"/>
                  </a:lnTo>
                  <a:lnTo>
                    <a:pt x="2239" y="2658"/>
                  </a:lnTo>
                  <a:lnTo>
                    <a:pt x="1875" y="2323"/>
                  </a:lnTo>
                  <a:lnTo>
                    <a:pt x="1735" y="2211"/>
                  </a:lnTo>
                  <a:lnTo>
                    <a:pt x="1539" y="2295"/>
                  </a:lnTo>
                  <a:lnTo>
                    <a:pt x="1148" y="2546"/>
                  </a:lnTo>
                  <a:lnTo>
                    <a:pt x="1232" y="2071"/>
                  </a:lnTo>
                  <a:lnTo>
                    <a:pt x="1288" y="1875"/>
                  </a:lnTo>
                  <a:lnTo>
                    <a:pt x="1092" y="1763"/>
                  </a:lnTo>
                  <a:lnTo>
                    <a:pt x="672" y="1539"/>
                  </a:lnTo>
                  <a:lnTo>
                    <a:pt x="1148" y="1371"/>
                  </a:lnTo>
                  <a:lnTo>
                    <a:pt x="1343" y="1315"/>
                  </a:lnTo>
                  <a:lnTo>
                    <a:pt x="1315" y="1120"/>
                  </a:lnTo>
                  <a:lnTo>
                    <a:pt x="1315" y="616"/>
                  </a:lnTo>
                  <a:close/>
                  <a:moveTo>
                    <a:pt x="1036" y="1"/>
                  </a:moveTo>
                  <a:lnTo>
                    <a:pt x="1064" y="1120"/>
                  </a:lnTo>
                  <a:lnTo>
                    <a:pt x="1" y="1455"/>
                  </a:lnTo>
                  <a:lnTo>
                    <a:pt x="952" y="2015"/>
                  </a:lnTo>
                  <a:lnTo>
                    <a:pt x="728" y="3106"/>
                  </a:lnTo>
                  <a:lnTo>
                    <a:pt x="1679" y="2546"/>
                  </a:lnTo>
                  <a:lnTo>
                    <a:pt x="2518" y="3302"/>
                  </a:lnTo>
                  <a:lnTo>
                    <a:pt x="2518" y="2183"/>
                  </a:lnTo>
                  <a:lnTo>
                    <a:pt x="3554" y="1819"/>
                  </a:lnTo>
                  <a:lnTo>
                    <a:pt x="2602" y="1288"/>
                  </a:lnTo>
                  <a:lnTo>
                    <a:pt x="2826" y="196"/>
                  </a:lnTo>
                  <a:lnTo>
                    <a:pt x="1875" y="756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2176356" y="2319930"/>
              <a:ext cx="141134" cy="130410"/>
            </a:xfrm>
            <a:custGeom>
              <a:avLst/>
              <a:gdLst/>
              <a:ahLst/>
              <a:cxnLst/>
              <a:rect l="l" t="t" r="r" b="b"/>
              <a:pathLst>
                <a:path w="2211" h="2043" fill="none" extrusionOk="0">
                  <a:moveTo>
                    <a:pt x="1567" y="2042"/>
                  </a:moveTo>
                  <a:lnTo>
                    <a:pt x="1567" y="1567"/>
                  </a:lnTo>
                  <a:lnTo>
                    <a:pt x="1567" y="1343"/>
                  </a:lnTo>
                  <a:lnTo>
                    <a:pt x="1735" y="1287"/>
                  </a:lnTo>
                  <a:lnTo>
                    <a:pt x="2210" y="1147"/>
                  </a:lnTo>
                  <a:lnTo>
                    <a:pt x="1791" y="895"/>
                  </a:lnTo>
                  <a:lnTo>
                    <a:pt x="1623" y="811"/>
                  </a:lnTo>
                  <a:lnTo>
                    <a:pt x="1651" y="616"/>
                  </a:lnTo>
                  <a:lnTo>
                    <a:pt x="1763" y="140"/>
                  </a:lnTo>
                  <a:lnTo>
                    <a:pt x="1343" y="364"/>
                  </a:lnTo>
                  <a:lnTo>
                    <a:pt x="1147" y="476"/>
                  </a:lnTo>
                  <a:lnTo>
                    <a:pt x="1007" y="336"/>
                  </a:lnTo>
                  <a:lnTo>
                    <a:pt x="643" y="0"/>
                  </a:lnTo>
                  <a:lnTo>
                    <a:pt x="643" y="504"/>
                  </a:lnTo>
                  <a:lnTo>
                    <a:pt x="671" y="699"/>
                  </a:lnTo>
                  <a:lnTo>
                    <a:pt x="476" y="755"/>
                  </a:lnTo>
                  <a:lnTo>
                    <a:pt x="0" y="923"/>
                  </a:lnTo>
                  <a:lnTo>
                    <a:pt x="420" y="1147"/>
                  </a:lnTo>
                  <a:lnTo>
                    <a:pt x="616" y="1259"/>
                  </a:lnTo>
                  <a:lnTo>
                    <a:pt x="560" y="1455"/>
                  </a:lnTo>
                  <a:lnTo>
                    <a:pt x="476" y="1930"/>
                  </a:lnTo>
                  <a:lnTo>
                    <a:pt x="867" y="1679"/>
                  </a:lnTo>
                  <a:lnTo>
                    <a:pt x="1063" y="1595"/>
                  </a:lnTo>
                  <a:lnTo>
                    <a:pt x="1203" y="1707"/>
                  </a:lnTo>
                  <a:lnTo>
                    <a:pt x="1567" y="20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2133461" y="2280609"/>
              <a:ext cx="226861" cy="210775"/>
            </a:xfrm>
            <a:custGeom>
              <a:avLst/>
              <a:gdLst/>
              <a:ahLst/>
              <a:cxnLst/>
              <a:rect l="l" t="t" r="r" b="b"/>
              <a:pathLst>
                <a:path w="3554" h="3302" fill="none" extrusionOk="0">
                  <a:moveTo>
                    <a:pt x="2518" y="3302"/>
                  </a:moveTo>
                  <a:lnTo>
                    <a:pt x="1679" y="2546"/>
                  </a:lnTo>
                  <a:lnTo>
                    <a:pt x="728" y="3106"/>
                  </a:lnTo>
                  <a:lnTo>
                    <a:pt x="952" y="2015"/>
                  </a:lnTo>
                  <a:lnTo>
                    <a:pt x="1" y="1455"/>
                  </a:lnTo>
                  <a:lnTo>
                    <a:pt x="1064" y="1120"/>
                  </a:lnTo>
                  <a:lnTo>
                    <a:pt x="1036" y="1"/>
                  </a:lnTo>
                  <a:lnTo>
                    <a:pt x="1875" y="756"/>
                  </a:lnTo>
                  <a:lnTo>
                    <a:pt x="2826" y="196"/>
                  </a:lnTo>
                  <a:lnTo>
                    <a:pt x="2602" y="1288"/>
                  </a:lnTo>
                  <a:lnTo>
                    <a:pt x="3554" y="1819"/>
                  </a:lnTo>
                  <a:lnTo>
                    <a:pt x="2518" y="2183"/>
                  </a:lnTo>
                  <a:lnTo>
                    <a:pt x="2518" y="3302"/>
                  </a:lnTo>
                  <a:lnTo>
                    <a:pt x="2518" y="33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1156628" y="1900229"/>
              <a:ext cx="139346" cy="148283"/>
            </a:xfrm>
            <a:custGeom>
              <a:avLst/>
              <a:gdLst/>
              <a:ahLst/>
              <a:cxnLst/>
              <a:rect l="l" t="t" r="r" b="b"/>
              <a:pathLst>
                <a:path w="2183" h="2323" extrusionOk="0">
                  <a:moveTo>
                    <a:pt x="980" y="448"/>
                  </a:moveTo>
                  <a:lnTo>
                    <a:pt x="1148" y="700"/>
                  </a:lnTo>
                  <a:lnTo>
                    <a:pt x="1232" y="812"/>
                  </a:lnTo>
                  <a:lnTo>
                    <a:pt x="1343" y="784"/>
                  </a:lnTo>
                  <a:lnTo>
                    <a:pt x="1651" y="700"/>
                  </a:lnTo>
                  <a:lnTo>
                    <a:pt x="1651" y="700"/>
                  </a:lnTo>
                  <a:lnTo>
                    <a:pt x="1511" y="980"/>
                  </a:lnTo>
                  <a:lnTo>
                    <a:pt x="1455" y="1120"/>
                  </a:lnTo>
                  <a:lnTo>
                    <a:pt x="1539" y="1204"/>
                  </a:lnTo>
                  <a:lnTo>
                    <a:pt x="1763" y="1427"/>
                  </a:lnTo>
                  <a:lnTo>
                    <a:pt x="1455" y="1427"/>
                  </a:lnTo>
                  <a:lnTo>
                    <a:pt x="1315" y="1455"/>
                  </a:lnTo>
                  <a:lnTo>
                    <a:pt x="1287" y="1567"/>
                  </a:lnTo>
                  <a:lnTo>
                    <a:pt x="1204" y="1875"/>
                  </a:lnTo>
                  <a:lnTo>
                    <a:pt x="1036" y="1623"/>
                  </a:lnTo>
                  <a:lnTo>
                    <a:pt x="952" y="1511"/>
                  </a:lnTo>
                  <a:lnTo>
                    <a:pt x="840" y="1539"/>
                  </a:lnTo>
                  <a:lnTo>
                    <a:pt x="532" y="1623"/>
                  </a:lnTo>
                  <a:lnTo>
                    <a:pt x="532" y="1623"/>
                  </a:lnTo>
                  <a:lnTo>
                    <a:pt x="672" y="1344"/>
                  </a:lnTo>
                  <a:lnTo>
                    <a:pt x="728" y="1204"/>
                  </a:lnTo>
                  <a:lnTo>
                    <a:pt x="644" y="1120"/>
                  </a:lnTo>
                  <a:lnTo>
                    <a:pt x="420" y="896"/>
                  </a:lnTo>
                  <a:lnTo>
                    <a:pt x="728" y="896"/>
                  </a:lnTo>
                  <a:lnTo>
                    <a:pt x="868" y="868"/>
                  </a:lnTo>
                  <a:lnTo>
                    <a:pt x="896" y="756"/>
                  </a:lnTo>
                  <a:lnTo>
                    <a:pt x="980" y="448"/>
                  </a:lnTo>
                  <a:close/>
                  <a:moveTo>
                    <a:pt x="924" y="1"/>
                  </a:moveTo>
                  <a:lnTo>
                    <a:pt x="728" y="700"/>
                  </a:lnTo>
                  <a:lnTo>
                    <a:pt x="1" y="728"/>
                  </a:lnTo>
                  <a:lnTo>
                    <a:pt x="504" y="1260"/>
                  </a:lnTo>
                  <a:lnTo>
                    <a:pt x="168" y="1903"/>
                  </a:lnTo>
                  <a:lnTo>
                    <a:pt x="896" y="1707"/>
                  </a:lnTo>
                  <a:lnTo>
                    <a:pt x="1287" y="2323"/>
                  </a:lnTo>
                  <a:lnTo>
                    <a:pt x="1455" y="1623"/>
                  </a:lnTo>
                  <a:lnTo>
                    <a:pt x="2183" y="1595"/>
                  </a:lnTo>
                  <a:lnTo>
                    <a:pt x="1679" y="1064"/>
                  </a:lnTo>
                  <a:lnTo>
                    <a:pt x="2015" y="420"/>
                  </a:lnTo>
                  <a:lnTo>
                    <a:pt x="1315" y="616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1183438" y="1928826"/>
              <a:ext cx="85791" cy="91153"/>
            </a:xfrm>
            <a:custGeom>
              <a:avLst/>
              <a:gdLst/>
              <a:ahLst/>
              <a:cxnLst/>
              <a:rect l="l" t="t" r="r" b="b"/>
              <a:pathLst>
                <a:path w="1344" h="1428" fill="none" extrusionOk="0">
                  <a:moveTo>
                    <a:pt x="1343" y="979"/>
                  </a:moveTo>
                  <a:lnTo>
                    <a:pt x="1119" y="756"/>
                  </a:lnTo>
                  <a:lnTo>
                    <a:pt x="1035" y="672"/>
                  </a:lnTo>
                  <a:lnTo>
                    <a:pt x="1091" y="532"/>
                  </a:lnTo>
                  <a:lnTo>
                    <a:pt x="1231" y="252"/>
                  </a:lnTo>
                  <a:lnTo>
                    <a:pt x="923" y="336"/>
                  </a:lnTo>
                  <a:lnTo>
                    <a:pt x="812" y="364"/>
                  </a:lnTo>
                  <a:lnTo>
                    <a:pt x="728" y="252"/>
                  </a:lnTo>
                  <a:lnTo>
                    <a:pt x="560" y="0"/>
                  </a:lnTo>
                  <a:lnTo>
                    <a:pt x="476" y="308"/>
                  </a:lnTo>
                  <a:lnTo>
                    <a:pt x="448" y="420"/>
                  </a:lnTo>
                  <a:lnTo>
                    <a:pt x="308" y="448"/>
                  </a:lnTo>
                  <a:lnTo>
                    <a:pt x="0" y="448"/>
                  </a:lnTo>
                  <a:lnTo>
                    <a:pt x="224" y="672"/>
                  </a:lnTo>
                  <a:lnTo>
                    <a:pt x="308" y="756"/>
                  </a:lnTo>
                  <a:lnTo>
                    <a:pt x="252" y="896"/>
                  </a:lnTo>
                  <a:lnTo>
                    <a:pt x="112" y="1175"/>
                  </a:lnTo>
                  <a:lnTo>
                    <a:pt x="420" y="1091"/>
                  </a:lnTo>
                  <a:lnTo>
                    <a:pt x="532" y="1063"/>
                  </a:lnTo>
                  <a:lnTo>
                    <a:pt x="616" y="1175"/>
                  </a:lnTo>
                  <a:lnTo>
                    <a:pt x="784" y="1427"/>
                  </a:lnTo>
                  <a:lnTo>
                    <a:pt x="867" y="1119"/>
                  </a:lnTo>
                  <a:lnTo>
                    <a:pt x="895" y="1007"/>
                  </a:lnTo>
                  <a:lnTo>
                    <a:pt x="1035" y="979"/>
                  </a:lnTo>
                  <a:lnTo>
                    <a:pt x="1343" y="97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1156628" y="1900229"/>
              <a:ext cx="139346" cy="148283"/>
            </a:xfrm>
            <a:custGeom>
              <a:avLst/>
              <a:gdLst/>
              <a:ahLst/>
              <a:cxnLst/>
              <a:rect l="l" t="t" r="r" b="b"/>
              <a:pathLst>
                <a:path w="2183" h="2323" fill="none" extrusionOk="0">
                  <a:moveTo>
                    <a:pt x="2183" y="1595"/>
                  </a:moveTo>
                  <a:lnTo>
                    <a:pt x="1455" y="1623"/>
                  </a:lnTo>
                  <a:lnTo>
                    <a:pt x="1287" y="2323"/>
                  </a:lnTo>
                  <a:lnTo>
                    <a:pt x="896" y="1707"/>
                  </a:lnTo>
                  <a:lnTo>
                    <a:pt x="168" y="1903"/>
                  </a:lnTo>
                  <a:lnTo>
                    <a:pt x="504" y="1260"/>
                  </a:lnTo>
                  <a:lnTo>
                    <a:pt x="1" y="728"/>
                  </a:lnTo>
                  <a:lnTo>
                    <a:pt x="728" y="700"/>
                  </a:lnTo>
                  <a:lnTo>
                    <a:pt x="924" y="1"/>
                  </a:lnTo>
                  <a:lnTo>
                    <a:pt x="1315" y="616"/>
                  </a:lnTo>
                  <a:lnTo>
                    <a:pt x="2015" y="420"/>
                  </a:lnTo>
                  <a:lnTo>
                    <a:pt x="1679" y="1064"/>
                  </a:lnTo>
                  <a:lnTo>
                    <a:pt x="2183" y="1595"/>
                  </a:lnTo>
                  <a:lnTo>
                    <a:pt x="2183" y="159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-89834" y="1310925"/>
              <a:ext cx="237521" cy="244734"/>
            </a:xfrm>
            <a:custGeom>
              <a:avLst/>
              <a:gdLst/>
              <a:ahLst/>
              <a:cxnLst/>
              <a:rect l="l" t="t" r="r" b="b"/>
              <a:pathLst>
                <a:path w="3721" h="3834" extrusionOk="0">
                  <a:moveTo>
                    <a:pt x="1623" y="728"/>
                  </a:moveTo>
                  <a:lnTo>
                    <a:pt x="1930" y="1148"/>
                  </a:lnTo>
                  <a:lnTo>
                    <a:pt x="2042" y="1343"/>
                  </a:lnTo>
                  <a:lnTo>
                    <a:pt x="2266" y="1259"/>
                  </a:lnTo>
                  <a:lnTo>
                    <a:pt x="2770" y="1092"/>
                  </a:lnTo>
                  <a:lnTo>
                    <a:pt x="2770" y="1092"/>
                  </a:lnTo>
                  <a:lnTo>
                    <a:pt x="2546" y="1595"/>
                  </a:lnTo>
                  <a:lnTo>
                    <a:pt x="2462" y="1791"/>
                  </a:lnTo>
                  <a:lnTo>
                    <a:pt x="2630" y="1931"/>
                  </a:lnTo>
                  <a:lnTo>
                    <a:pt x="3022" y="2295"/>
                  </a:lnTo>
                  <a:lnTo>
                    <a:pt x="2490" y="2350"/>
                  </a:lnTo>
                  <a:lnTo>
                    <a:pt x="2266" y="2378"/>
                  </a:lnTo>
                  <a:lnTo>
                    <a:pt x="2210" y="2574"/>
                  </a:lnTo>
                  <a:lnTo>
                    <a:pt x="2098" y="3106"/>
                  </a:lnTo>
                  <a:lnTo>
                    <a:pt x="1791" y="2686"/>
                  </a:lnTo>
                  <a:lnTo>
                    <a:pt x="1679" y="2490"/>
                  </a:lnTo>
                  <a:lnTo>
                    <a:pt x="1455" y="2574"/>
                  </a:lnTo>
                  <a:lnTo>
                    <a:pt x="951" y="2742"/>
                  </a:lnTo>
                  <a:lnTo>
                    <a:pt x="1175" y="2239"/>
                  </a:lnTo>
                  <a:lnTo>
                    <a:pt x="1259" y="2043"/>
                  </a:lnTo>
                  <a:lnTo>
                    <a:pt x="1091" y="1903"/>
                  </a:lnTo>
                  <a:lnTo>
                    <a:pt x="699" y="1539"/>
                  </a:lnTo>
                  <a:lnTo>
                    <a:pt x="1231" y="1483"/>
                  </a:lnTo>
                  <a:lnTo>
                    <a:pt x="1455" y="1455"/>
                  </a:lnTo>
                  <a:lnTo>
                    <a:pt x="1511" y="1259"/>
                  </a:lnTo>
                  <a:lnTo>
                    <a:pt x="1623" y="728"/>
                  </a:lnTo>
                  <a:close/>
                  <a:moveTo>
                    <a:pt x="1455" y="0"/>
                  </a:moveTo>
                  <a:lnTo>
                    <a:pt x="1203" y="1175"/>
                  </a:lnTo>
                  <a:lnTo>
                    <a:pt x="0" y="1315"/>
                  </a:lnTo>
                  <a:lnTo>
                    <a:pt x="895" y="2127"/>
                  </a:lnTo>
                  <a:lnTo>
                    <a:pt x="392" y="3246"/>
                  </a:lnTo>
                  <a:lnTo>
                    <a:pt x="1539" y="2854"/>
                  </a:lnTo>
                  <a:lnTo>
                    <a:pt x="2266" y="3833"/>
                  </a:lnTo>
                  <a:lnTo>
                    <a:pt x="2518" y="2658"/>
                  </a:lnTo>
                  <a:lnTo>
                    <a:pt x="3721" y="2518"/>
                  </a:lnTo>
                  <a:lnTo>
                    <a:pt x="2826" y="1707"/>
                  </a:lnTo>
                  <a:lnTo>
                    <a:pt x="3329" y="588"/>
                  </a:lnTo>
                  <a:lnTo>
                    <a:pt x="2182" y="980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-45215" y="1357332"/>
              <a:ext cx="148283" cy="151858"/>
            </a:xfrm>
            <a:custGeom>
              <a:avLst/>
              <a:gdLst/>
              <a:ahLst/>
              <a:cxnLst/>
              <a:rect l="l" t="t" r="r" b="b"/>
              <a:pathLst>
                <a:path w="2323" h="2379" fill="none" extrusionOk="0">
                  <a:moveTo>
                    <a:pt x="252" y="2015"/>
                  </a:moveTo>
                  <a:lnTo>
                    <a:pt x="756" y="1847"/>
                  </a:lnTo>
                  <a:lnTo>
                    <a:pt x="980" y="1763"/>
                  </a:lnTo>
                  <a:lnTo>
                    <a:pt x="1092" y="1959"/>
                  </a:lnTo>
                  <a:lnTo>
                    <a:pt x="1399" y="2379"/>
                  </a:lnTo>
                  <a:lnTo>
                    <a:pt x="1511" y="1847"/>
                  </a:lnTo>
                  <a:lnTo>
                    <a:pt x="1567" y="1651"/>
                  </a:lnTo>
                  <a:lnTo>
                    <a:pt x="1791" y="1623"/>
                  </a:lnTo>
                  <a:lnTo>
                    <a:pt x="2323" y="1568"/>
                  </a:lnTo>
                  <a:lnTo>
                    <a:pt x="1931" y="1204"/>
                  </a:lnTo>
                  <a:lnTo>
                    <a:pt x="1763" y="1064"/>
                  </a:lnTo>
                  <a:lnTo>
                    <a:pt x="1847" y="868"/>
                  </a:lnTo>
                  <a:lnTo>
                    <a:pt x="2071" y="365"/>
                  </a:lnTo>
                  <a:lnTo>
                    <a:pt x="1567" y="532"/>
                  </a:lnTo>
                  <a:lnTo>
                    <a:pt x="1343" y="616"/>
                  </a:lnTo>
                  <a:lnTo>
                    <a:pt x="1231" y="421"/>
                  </a:lnTo>
                  <a:lnTo>
                    <a:pt x="924" y="1"/>
                  </a:lnTo>
                  <a:lnTo>
                    <a:pt x="812" y="532"/>
                  </a:lnTo>
                  <a:lnTo>
                    <a:pt x="756" y="728"/>
                  </a:lnTo>
                  <a:lnTo>
                    <a:pt x="532" y="756"/>
                  </a:lnTo>
                  <a:lnTo>
                    <a:pt x="0" y="812"/>
                  </a:lnTo>
                  <a:lnTo>
                    <a:pt x="392" y="1176"/>
                  </a:lnTo>
                  <a:lnTo>
                    <a:pt x="560" y="1316"/>
                  </a:lnTo>
                  <a:lnTo>
                    <a:pt x="476" y="1512"/>
                  </a:lnTo>
                  <a:lnTo>
                    <a:pt x="252" y="201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-89834" y="1310925"/>
              <a:ext cx="237521" cy="244734"/>
            </a:xfrm>
            <a:custGeom>
              <a:avLst/>
              <a:gdLst/>
              <a:ahLst/>
              <a:cxnLst/>
              <a:rect l="l" t="t" r="r" b="b"/>
              <a:pathLst>
                <a:path w="3721" h="3834" fill="none" extrusionOk="0">
                  <a:moveTo>
                    <a:pt x="392" y="3246"/>
                  </a:moveTo>
                  <a:lnTo>
                    <a:pt x="895" y="2127"/>
                  </a:lnTo>
                  <a:lnTo>
                    <a:pt x="0" y="1315"/>
                  </a:lnTo>
                  <a:lnTo>
                    <a:pt x="1203" y="1175"/>
                  </a:lnTo>
                  <a:lnTo>
                    <a:pt x="1455" y="0"/>
                  </a:lnTo>
                  <a:lnTo>
                    <a:pt x="2182" y="980"/>
                  </a:lnTo>
                  <a:lnTo>
                    <a:pt x="3329" y="588"/>
                  </a:lnTo>
                  <a:lnTo>
                    <a:pt x="2826" y="1707"/>
                  </a:lnTo>
                  <a:lnTo>
                    <a:pt x="3721" y="2518"/>
                  </a:lnTo>
                  <a:lnTo>
                    <a:pt x="2518" y="2658"/>
                  </a:lnTo>
                  <a:lnTo>
                    <a:pt x="2266" y="3833"/>
                  </a:lnTo>
                  <a:lnTo>
                    <a:pt x="1539" y="2854"/>
                  </a:lnTo>
                  <a:lnTo>
                    <a:pt x="392" y="3246"/>
                  </a:lnTo>
                  <a:lnTo>
                    <a:pt x="392" y="32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7792682" y="1837737"/>
              <a:ext cx="505426" cy="462594"/>
            </a:xfrm>
            <a:custGeom>
              <a:avLst/>
              <a:gdLst/>
              <a:ahLst/>
              <a:cxnLst/>
              <a:rect l="l" t="t" r="r" b="b"/>
              <a:pathLst>
                <a:path w="7918" h="7247" extrusionOk="0">
                  <a:moveTo>
                    <a:pt x="3945" y="3358"/>
                  </a:moveTo>
                  <a:lnTo>
                    <a:pt x="4029" y="3386"/>
                  </a:lnTo>
                  <a:lnTo>
                    <a:pt x="4141" y="3414"/>
                  </a:lnTo>
                  <a:lnTo>
                    <a:pt x="4197" y="3498"/>
                  </a:lnTo>
                  <a:lnTo>
                    <a:pt x="4225" y="3609"/>
                  </a:lnTo>
                  <a:lnTo>
                    <a:pt x="4197" y="3693"/>
                  </a:lnTo>
                  <a:lnTo>
                    <a:pt x="4169" y="3805"/>
                  </a:lnTo>
                  <a:lnTo>
                    <a:pt x="4085" y="3861"/>
                  </a:lnTo>
                  <a:lnTo>
                    <a:pt x="3973" y="3889"/>
                  </a:lnTo>
                  <a:lnTo>
                    <a:pt x="3861" y="3861"/>
                  </a:lnTo>
                  <a:lnTo>
                    <a:pt x="3777" y="3833"/>
                  </a:lnTo>
                  <a:lnTo>
                    <a:pt x="3721" y="3749"/>
                  </a:lnTo>
                  <a:lnTo>
                    <a:pt x="3693" y="3637"/>
                  </a:lnTo>
                  <a:lnTo>
                    <a:pt x="3721" y="3525"/>
                  </a:lnTo>
                  <a:lnTo>
                    <a:pt x="3749" y="3442"/>
                  </a:lnTo>
                  <a:lnTo>
                    <a:pt x="3833" y="3386"/>
                  </a:lnTo>
                  <a:lnTo>
                    <a:pt x="3945" y="3358"/>
                  </a:lnTo>
                  <a:close/>
                  <a:moveTo>
                    <a:pt x="2854" y="0"/>
                  </a:moveTo>
                  <a:lnTo>
                    <a:pt x="2798" y="28"/>
                  </a:lnTo>
                  <a:lnTo>
                    <a:pt x="2770" y="56"/>
                  </a:lnTo>
                  <a:lnTo>
                    <a:pt x="2574" y="532"/>
                  </a:lnTo>
                  <a:lnTo>
                    <a:pt x="2351" y="112"/>
                  </a:lnTo>
                  <a:lnTo>
                    <a:pt x="2323" y="84"/>
                  </a:lnTo>
                  <a:lnTo>
                    <a:pt x="2295" y="56"/>
                  </a:lnTo>
                  <a:lnTo>
                    <a:pt x="2183" y="56"/>
                  </a:lnTo>
                  <a:lnTo>
                    <a:pt x="2155" y="84"/>
                  </a:lnTo>
                  <a:lnTo>
                    <a:pt x="2127" y="140"/>
                  </a:lnTo>
                  <a:lnTo>
                    <a:pt x="2127" y="196"/>
                  </a:lnTo>
                  <a:lnTo>
                    <a:pt x="2127" y="224"/>
                  </a:lnTo>
                  <a:lnTo>
                    <a:pt x="2351" y="644"/>
                  </a:lnTo>
                  <a:lnTo>
                    <a:pt x="2351" y="644"/>
                  </a:lnTo>
                  <a:lnTo>
                    <a:pt x="1847" y="532"/>
                  </a:lnTo>
                  <a:lnTo>
                    <a:pt x="1735" y="532"/>
                  </a:lnTo>
                  <a:lnTo>
                    <a:pt x="1707" y="588"/>
                  </a:lnTo>
                  <a:lnTo>
                    <a:pt x="1679" y="616"/>
                  </a:lnTo>
                  <a:lnTo>
                    <a:pt x="1679" y="672"/>
                  </a:lnTo>
                  <a:lnTo>
                    <a:pt x="1707" y="728"/>
                  </a:lnTo>
                  <a:lnTo>
                    <a:pt x="1735" y="756"/>
                  </a:lnTo>
                  <a:lnTo>
                    <a:pt x="1791" y="784"/>
                  </a:lnTo>
                  <a:lnTo>
                    <a:pt x="2127" y="840"/>
                  </a:lnTo>
                  <a:lnTo>
                    <a:pt x="2462" y="924"/>
                  </a:lnTo>
                  <a:lnTo>
                    <a:pt x="2826" y="1651"/>
                  </a:lnTo>
                  <a:lnTo>
                    <a:pt x="1763" y="1427"/>
                  </a:lnTo>
                  <a:lnTo>
                    <a:pt x="1679" y="1427"/>
                  </a:lnTo>
                  <a:lnTo>
                    <a:pt x="1623" y="1455"/>
                  </a:lnTo>
                  <a:lnTo>
                    <a:pt x="1623" y="1511"/>
                  </a:lnTo>
                  <a:lnTo>
                    <a:pt x="1623" y="1567"/>
                  </a:lnTo>
                  <a:lnTo>
                    <a:pt x="1623" y="1595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2910" y="1931"/>
                  </a:lnTo>
                  <a:lnTo>
                    <a:pt x="2938" y="1931"/>
                  </a:lnTo>
                  <a:lnTo>
                    <a:pt x="3498" y="3078"/>
                  </a:lnTo>
                  <a:lnTo>
                    <a:pt x="3274" y="3386"/>
                  </a:lnTo>
                  <a:lnTo>
                    <a:pt x="2015" y="3330"/>
                  </a:lnTo>
                  <a:lnTo>
                    <a:pt x="1987" y="3302"/>
                  </a:lnTo>
                  <a:lnTo>
                    <a:pt x="1287" y="2295"/>
                  </a:lnTo>
                  <a:lnTo>
                    <a:pt x="1259" y="2267"/>
                  </a:lnTo>
                  <a:lnTo>
                    <a:pt x="1203" y="2239"/>
                  </a:lnTo>
                  <a:lnTo>
                    <a:pt x="1148" y="2239"/>
                  </a:lnTo>
                  <a:lnTo>
                    <a:pt x="1120" y="2267"/>
                  </a:lnTo>
                  <a:lnTo>
                    <a:pt x="1064" y="2323"/>
                  </a:lnTo>
                  <a:lnTo>
                    <a:pt x="1064" y="2350"/>
                  </a:lnTo>
                  <a:lnTo>
                    <a:pt x="1064" y="2406"/>
                  </a:lnTo>
                  <a:lnTo>
                    <a:pt x="1092" y="2434"/>
                  </a:lnTo>
                  <a:lnTo>
                    <a:pt x="1707" y="3330"/>
                  </a:lnTo>
                  <a:lnTo>
                    <a:pt x="896" y="3274"/>
                  </a:lnTo>
                  <a:lnTo>
                    <a:pt x="700" y="2994"/>
                  </a:lnTo>
                  <a:lnTo>
                    <a:pt x="476" y="2714"/>
                  </a:lnTo>
                  <a:lnTo>
                    <a:pt x="448" y="2686"/>
                  </a:lnTo>
                  <a:lnTo>
                    <a:pt x="420" y="2658"/>
                  </a:lnTo>
                  <a:lnTo>
                    <a:pt x="364" y="2658"/>
                  </a:lnTo>
                  <a:lnTo>
                    <a:pt x="308" y="2686"/>
                  </a:lnTo>
                  <a:lnTo>
                    <a:pt x="280" y="2714"/>
                  </a:lnTo>
                  <a:lnTo>
                    <a:pt x="252" y="2770"/>
                  </a:lnTo>
                  <a:lnTo>
                    <a:pt x="280" y="2826"/>
                  </a:lnTo>
                  <a:lnTo>
                    <a:pt x="280" y="2854"/>
                  </a:lnTo>
                  <a:lnTo>
                    <a:pt x="588" y="3274"/>
                  </a:lnTo>
                  <a:lnTo>
                    <a:pt x="588" y="3274"/>
                  </a:lnTo>
                  <a:lnTo>
                    <a:pt x="140" y="3246"/>
                  </a:lnTo>
                  <a:lnTo>
                    <a:pt x="84" y="3246"/>
                  </a:lnTo>
                  <a:lnTo>
                    <a:pt x="28" y="3274"/>
                  </a:lnTo>
                  <a:lnTo>
                    <a:pt x="1" y="3330"/>
                  </a:lnTo>
                  <a:lnTo>
                    <a:pt x="1" y="3358"/>
                  </a:lnTo>
                  <a:lnTo>
                    <a:pt x="1" y="3414"/>
                  </a:lnTo>
                  <a:lnTo>
                    <a:pt x="28" y="3470"/>
                  </a:lnTo>
                  <a:lnTo>
                    <a:pt x="56" y="3498"/>
                  </a:lnTo>
                  <a:lnTo>
                    <a:pt x="112" y="3498"/>
                  </a:lnTo>
                  <a:lnTo>
                    <a:pt x="588" y="3553"/>
                  </a:lnTo>
                  <a:lnTo>
                    <a:pt x="224" y="3917"/>
                  </a:lnTo>
                  <a:lnTo>
                    <a:pt x="196" y="3945"/>
                  </a:lnTo>
                  <a:lnTo>
                    <a:pt x="196" y="4001"/>
                  </a:lnTo>
                  <a:lnTo>
                    <a:pt x="196" y="4057"/>
                  </a:lnTo>
                  <a:lnTo>
                    <a:pt x="224" y="4085"/>
                  </a:lnTo>
                  <a:lnTo>
                    <a:pt x="280" y="4113"/>
                  </a:lnTo>
                  <a:lnTo>
                    <a:pt x="364" y="4113"/>
                  </a:lnTo>
                  <a:lnTo>
                    <a:pt x="392" y="4085"/>
                  </a:lnTo>
                  <a:lnTo>
                    <a:pt x="644" y="3833"/>
                  </a:lnTo>
                  <a:lnTo>
                    <a:pt x="868" y="3553"/>
                  </a:lnTo>
                  <a:lnTo>
                    <a:pt x="1707" y="3637"/>
                  </a:lnTo>
                  <a:lnTo>
                    <a:pt x="952" y="4421"/>
                  </a:lnTo>
                  <a:lnTo>
                    <a:pt x="924" y="4477"/>
                  </a:lnTo>
                  <a:lnTo>
                    <a:pt x="924" y="4505"/>
                  </a:lnTo>
                  <a:lnTo>
                    <a:pt x="924" y="4561"/>
                  </a:lnTo>
                  <a:lnTo>
                    <a:pt x="952" y="4589"/>
                  </a:lnTo>
                  <a:lnTo>
                    <a:pt x="1008" y="4617"/>
                  </a:lnTo>
                  <a:lnTo>
                    <a:pt x="1064" y="4645"/>
                  </a:lnTo>
                  <a:lnTo>
                    <a:pt x="1092" y="4617"/>
                  </a:lnTo>
                  <a:lnTo>
                    <a:pt x="1148" y="4589"/>
                  </a:lnTo>
                  <a:lnTo>
                    <a:pt x="1959" y="3693"/>
                  </a:lnTo>
                  <a:lnTo>
                    <a:pt x="1987" y="3665"/>
                  </a:lnTo>
                  <a:lnTo>
                    <a:pt x="3302" y="3749"/>
                  </a:lnTo>
                  <a:lnTo>
                    <a:pt x="3414" y="4141"/>
                  </a:lnTo>
                  <a:lnTo>
                    <a:pt x="2742" y="5148"/>
                  </a:lnTo>
                  <a:lnTo>
                    <a:pt x="2686" y="5148"/>
                  </a:lnTo>
                  <a:lnTo>
                    <a:pt x="1483" y="5288"/>
                  </a:lnTo>
                  <a:lnTo>
                    <a:pt x="1427" y="5288"/>
                  </a:lnTo>
                  <a:lnTo>
                    <a:pt x="1399" y="5316"/>
                  </a:lnTo>
                  <a:lnTo>
                    <a:pt x="1371" y="5372"/>
                  </a:lnTo>
                  <a:lnTo>
                    <a:pt x="1371" y="5428"/>
                  </a:lnTo>
                  <a:lnTo>
                    <a:pt x="1371" y="5456"/>
                  </a:lnTo>
                  <a:lnTo>
                    <a:pt x="1399" y="5512"/>
                  </a:lnTo>
                  <a:lnTo>
                    <a:pt x="1455" y="5512"/>
                  </a:lnTo>
                  <a:lnTo>
                    <a:pt x="1511" y="5540"/>
                  </a:lnTo>
                  <a:lnTo>
                    <a:pt x="2574" y="5428"/>
                  </a:lnTo>
                  <a:lnTo>
                    <a:pt x="2574" y="5428"/>
                  </a:lnTo>
                  <a:lnTo>
                    <a:pt x="2127" y="6099"/>
                  </a:lnTo>
                  <a:lnTo>
                    <a:pt x="1791" y="6127"/>
                  </a:lnTo>
                  <a:lnTo>
                    <a:pt x="1427" y="6183"/>
                  </a:lnTo>
                  <a:lnTo>
                    <a:pt x="1399" y="6183"/>
                  </a:lnTo>
                  <a:lnTo>
                    <a:pt x="1343" y="6211"/>
                  </a:lnTo>
                  <a:lnTo>
                    <a:pt x="1343" y="6267"/>
                  </a:lnTo>
                  <a:lnTo>
                    <a:pt x="1315" y="6323"/>
                  </a:lnTo>
                  <a:lnTo>
                    <a:pt x="1343" y="6351"/>
                  </a:lnTo>
                  <a:lnTo>
                    <a:pt x="1371" y="6407"/>
                  </a:lnTo>
                  <a:lnTo>
                    <a:pt x="1455" y="6407"/>
                  </a:lnTo>
                  <a:lnTo>
                    <a:pt x="1987" y="6351"/>
                  </a:lnTo>
                  <a:lnTo>
                    <a:pt x="1987" y="6351"/>
                  </a:lnTo>
                  <a:lnTo>
                    <a:pt x="1735" y="6743"/>
                  </a:lnTo>
                  <a:lnTo>
                    <a:pt x="1707" y="6799"/>
                  </a:lnTo>
                  <a:lnTo>
                    <a:pt x="1707" y="6855"/>
                  </a:lnTo>
                  <a:lnTo>
                    <a:pt x="1735" y="6883"/>
                  </a:lnTo>
                  <a:lnTo>
                    <a:pt x="1763" y="6939"/>
                  </a:lnTo>
                  <a:lnTo>
                    <a:pt x="1903" y="6939"/>
                  </a:lnTo>
                  <a:lnTo>
                    <a:pt x="1931" y="6883"/>
                  </a:lnTo>
                  <a:lnTo>
                    <a:pt x="2211" y="6519"/>
                  </a:lnTo>
                  <a:lnTo>
                    <a:pt x="2351" y="6995"/>
                  </a:lnTo>
                  <a:lnTo>
                    <a:pt x="2351" y="7051"/>
                  </a:lnTo>
                  <a:lnTo>
                    <a:pt x="2406" y="7078"/>
                  </a:lnTo>
                  <a:lnTo>
                    <a:pt x="2546" y="7078"/>
                  </a:lnTo>
                  <a:lnTo>
                    <a:pt x="2574" y="7023"/>
                  </a:lnTo>
                  <a:lnTo>
                    <a:pt x="2574" y="6995"/>
                  </a:lnTo>
                  <a:lnTo>
                    <a:pt x="2574" y="6939"/>
                  </a:lnTo>
                  <a:lnTo>
                    <a:pt x="2490" y="6603"/>
                  </a:lnTo>
                  <a:lnTo>
                    <a:pt x="2379" y="6267"/>
                  </a:lnTo>
                  <a:lnTo>
                    <a:pt x="2826" y="5596"/>
                  </a:lnTo>
                  <a:lnTo>
                    <a:pt x="3162" y="6631"/>
                  </a:lnTo>
                  <a:lnTo>
                    <a:pt x="3162" y="6659"/>
                  </a:lnTo>
                  <a:lnTo>
                    <a:pt x="3218" y="6687"/>
                  </a:lnTo>
                  <a:lnTo>
                    <a:pt x="3246" y="6715"/>
                  </a:lnTo>
                  <a:lnTo>
                    <a:pt x="3302" y="6715"/>
                  </a:lnTo>
                  <a:lnTo>
                    <a:pt x="3358" y="6687"/>
                  </a:lnTo>
                  <a:lnTo>
                    <a:pt x="3386" y="6659"/>
                  </a:lnTo>
                  <a:lnTo>
                    <a:pt x="3386" y="6603"/>
                  </a:lnTo>
                  <a:lnTo>
                    <a:pt x="3386" y="6547"/>
                  </a:lnTo>
                  <a:lnTo>
                    <a:pt x="3022" y="5372"/>
                  </a:lnTo>
                  <a:lnTo>
                    <a:pt x="2994" y="5344"/>
                  </a:lnTo>
                  <a:lnTo>
                    <a:pt x="3749" y="4281"/>
                  </a:lnTo>
                  <a:lnTo>
                    <a:pt x="4113" y="4365"/>
                  </a:lnTo>
                  <a:lnTo>
                    <a:pt x="4673" y="5428"/>
                  </a:lnTo>
                  <a:lnTo>
                    <a:pt x="4645" y="5484"/>
                  </a:lnTo>
                  <a:lnTo>
                    <a:pt x="4141" y="6603"/>
                  </a:lnTo>
                  <a:lnTo>
                    <a:pt x="4141" y="6659"/>
                  </a:lnTo>
                  <a:lnTo>
                    <a:pt x="4141" y="6687"/>
                  </a:lnTo>
                  <a:lnTo>
                    <a:pt x="4169" y="6743"/>
                  </a:lnTo>
                  <a:lnTo>
                    <a:pt x="4225" y="6771"/>
                  </a:lnTo>
                  <a:lnTo>
                    <a:pt x="4309" y="6771"/>
                  </a:lnTo>
                  <a:lnTo>
                    <a:pt x="4393" y="6715"/>
                  </a:lnTo>
                  <a:lnTo>
                    <a:pt x="4812" y="5708"/>
                  </a:lnTo>
                  <a:lnTo>
                    <a:pt x="5204" y="6435"/>
                  </a:lnTo>
                  <a:lnTo>
                    <a:pt x="5036" y="6771"/>
                  </a:lnTo>
                  <a:lnTo>
                    <a:pt x="4896" y="7078"/>
                  </a:lnTo>
                  <a:lnTo>
                    <a:pt x="4896" y="7134"/>
                  </a:lnTo>
                  <a:lnTo>
                    <a:pt x="4896" y="7190"/>
                  </a:lnTo>
                  <a:lnTo>
                    <a:pt x="4924" y="7218"/>
                  </a:lnTo>
                  <a:lnTo>
                    <a:pt x="4980" y="7246"/>
                  </a:lnTo>
                  <a:lnTo>
                    <a:pt x="5064" y="7246"/>
                  </a:lnTo>
                  <a:lnTo>
                    <a:pt x="5148" y="7190"/>
                  </a:lnTo>
                  <a:lnTo>
                    <a:pt x="5344" y="6715"/>
                  </a:lnTo>
                  <a:lnTo>
                    <a:pt x="5540" y="7134"/>
                  </a:lnTo>
                  <a:lnTo>
                    <a:pt x="5596" y="7162"/>
                  </a:lnTo>
                  <a:lnTo>
                    <a:pt x="5624" y="7190"/>
                  </a:lnTo>
                  <a:lnTo>
                    <a:pt x="5736" y="7190"/>
                  </a:lnTo>
                  <a:lnTo>
                    <a:pt x="5764" y="7162"/>
                  </a:lnTo>
                  <a:lnTo>
                    <a:pt x="5792" y="7106"/>
                  </a:lnTo>
                  <a:lnTo>
                    <a:pt x="5792" y="7051"/>
                  </a:lnTo>
                  <a:lnTo>
                    <a:pt x="5792" y="7023"/>
                  </a:lnTo>
                  <a:lnTo>
                    <a:pt x="5568" y="6603"/>
                  </a:lnTo>
                  <a:lnTo>
                    <a:pt x="6071" y="6715"/>
                  </a:lnTo>
                  <a:lnTo>
                    <a:pt x="6155" y="6715"/>
                  </a:lnTo>
                  <a:lnTo>
                    <a:pt x="6211" y="6659"/>
                  </a:lnTo>
                  <a:lnTo>
                    <a:pt x="6239" y="6631"/>
                  </a:lnTo>
                  <a:lnTo>
                    <a:pt x="6239" y="6575"/>
                  </a:lnTo>
                  <a:lnTo>
                    <a:pt x="6211" y="6519"/>
                  </a:lnTo>
                  <a:lnTo>
                    <a:pt x="6183" y="6491"/>
                  </a:lnTo>
                  <a:lnTo>
                    <a:pt x="6127" y="6463"/>
                  </a:lnTo>
                  <a:lnTo>
                    <a:pt x="5792" y="6379"/>
                  </a:lnTo>
                  <a:lnTo>
                    <a:pt x="5456" y="6323"/>
                  </a:lnTo>
                  <a:lnTo>
                    <a:pt x="5092" y="5568"/>
                  </a:lnTo>
                  <a:lnTo>
                    <a:pt x="6155" y="5820"/>
                  </a:lnTo>
                  <a:lnTo>
                    <a:pt x="6239" y="5820"/>
                  </a:lnTo>
                  <a:lnTo>
                    <a:pt x="6267" y="5792"/>
                  </a:lnTo>
                  <a:lnTo>
                    <a:pt x="6295" y="5736"/>
                  </a:lnTo>
                  <a:lnTo>
                    <a:pt x="6295" y="5680"/>
                  </a:lnTo>
                  <a:lnTo>
                    <a:pt x="6295" y="5624"/>
                  </a:lnTo>
                  <a:lnTo>
                    <a:pt x="6267" y="5596"/>
                  </a:lnTo>
                  <a:lnTo>
                    <a:pt x="6211" y="5568"/>
                  </a:lnTo>
                  <a:lnTo>
                    <a:pt x="5008" y="5316"/>
                  </a:lnTo>
                  <a:lnTo>
                    <a:pt x="4980" y="5288"/>
                  </a:lnTo>
                  <a:lnTo>
                    <a:pt x="4421" y="4169"/>
                  </a:lnTo>
                  <a:lnTo>
                    <a:pt x="4645" y="3833"/>
                  </a:lnTo>
                  <a:lnTo>
                    <a:pt x="5904" y="3889"/>
                  </a:lnTo>
                  <a:lnTo>
                    <a:pt x="5931" y="3945"/>
                  </a:lnTo>
                  <a:lnTo>
                    <a:pt x="6631" y="4952"/>
                  </a:lnTo>
                  <a:lnTo>
                    <a:pt x="6659" y="4980"/>
                  </a:lnTo>
                  <a:lnTo>
                    <a:pt x="6799" y="4980"/>
                  </a:lnTo>
                  <a:lnTo>
                    <a:pt x="6855" y="4924"/>
                  </a:lnTo>
                  <a:lnTo>
                    <a:pt x="6855" y="4868"/>
                  </a:lnTo>
                  <a:lnTo>
                    <a:pt x="6827" y="4784"/>
                  </a:lnTo>
                  <a:lnTo>
                    <a:pt x="6211" y="3917"/>
                  </a:lnTo>
                  <a:lnTo>
                    <a:pt x="7023" y="3945"/>
                  </a:lnTo>
                  <a:lnTo>
                    <a:pt x="7218" y="4253"/>
                  </a:lnTo>
                  <a:lnTo>
                    <a:pt x="7414" y="4533"/>
                  </a:lnTo>
                  <a:lnTo>
                    <a:pt x="7470" y="4561"/>
                  </a:lnTo>
                  <a:lnTo>
                    <a:pt x="7498" y="4589"/>
                  </a:lnTo>
                  <a:lnTo>
                    <a:pt x="7554" y="4589"/>
                  </a:lnTo>
                  <a:lnTo>
                    <a:pt x="7610" y="4561"/>
                  </a:lnTo>
                  <a:lnTo>
                    <a:pt x="7638" y="4505"/>
                  </a:lnTo>
                  <a:lnTo>
                    <a:pt x="7666" y="4477"/>
                  </a:lnTo>
                  <a:lnTo>
                    <a:pt x="7638" y="4393"/>
                  </a:lnTo>
                  <a:lnTo>
                    <a:pt x="7330" y="3973"/>
                  </a:lnTo>
                  <a:lnTo>
                    <a:pt x="7778" y="4001"/>
                  </a:lnTo>
                  <a:lnTo>
                    <a:pt x="7834" y="3973"/>
                  </a:lnTo>
                  <a:lnTo>
                    <a:pt x="7890" y="3973"/>
                  </a:lnTo>
                  <a:lnTo>
                    <a:pt x="7918" y="3917"/>
                  </a:lnTo>
                  <a:lnTo>
                    <a:pt x="7918" y="3861"/>
                  </a:lnTo>
                  <a:lnTo>
                    <a:pt x="7918" y="3833"/>
                  </a:lnTo>
                  <a:lnTo>
                    <a:pt x="7890" y="3777"/>
                  </a:lnTo>
                  <a:lnTo>
                    <a:pt x="7862" y="3749"/>
                  </a:lnTo>
                  <a:lnTo>
                    <a:pt x="7806" y="3749"/>
                  </a:lnTo>
                  <a:lnTo>
                    <a:pt x="7330" y="3693"/>
                  </a:lnTo>
                  <a:lnTo>
                    <a:pt x="7694" y="3330"/>
                  </a:lnTo>
                  <a:lnTo>
                    <a:pt x="7722" y="3246"/>
                  </a:lnTo>
                  <a:lnTo>
                    <a:pt x="7722" y="3190"/>
                  </a:lnTo>
                  <a:lnTo>
                    <a:pt x="7694" y="3162"/>
                  </a:lnTo>
                  <a:lnTo>
                    <a:pt x="7638" y="3134"/>
                  </a:lnTo>
                  <a:lnTo>
                    <a:pt x="7610" y="3106"/>
                  </a:lnTo>
                  <a:lnTo>
                    <a:pt x="7554" y="3134"/>
                  </a:lnTo>
                  <a:lnTo>
                    <a:pt x="7526" y="3162"/>
                  </a:lnTo>
                  <a:lnTo>
                    <a:pt x="7274" y="3414"/>
                  </a:lnTo>
                  <a:lnTo>
                    <a:pt x="7051" y="3665"/>
                  </a:lnTo>
                  <a:lnTo>
                    <a:pt x="6211" y="3609"/>
                  </a:lnTo>
                  <a:lnTo>
                    <a:pt x="6967" y="2826"/>
                  </a:lnTo>
                  <a:lnTo>
                    <a:pt x="6995" y="2742"/>
                  </a:lnTo>
                  <a:lnTo>
                    <a:pt x="6995" y="2686"/>
                  </a:lnTo>
                  <a:lnTo>
                    <a:pt x="6967" y="2630"/>
                  </a:lnTo>
                  <a:lnTo>
                    <a:pt x="6911" y="2630"/>
                  </a:lnTo>
                  <a:lnTo>
                    <a:pt x="6855" y="2602"/>
                  </a:lnTo>
                  <a:lnTo>
                    <a:pt x="6827" y="2630"/>
                  </a:lnTo>
                  <a:lnTo>
                    <a:pt x="6771" y="2658"/>
                  </a:lnTo>
                  <a:lnTo>
                    <a:pt x="5931" y="3553"/>
                  </a:lnTo>
                  <a:lnTo>
                    <a:pt x="5931" y="3581"/>
                  </a:lnTo>
                  <a:lnTo>
                    <a:pt x="4701" y="3498"/>
                  </a:lnTo>
                  <a:lnTo>
                    <a:pt x="4477" y="3162"/>
                  </a:lnTo>
                  <a:lnTo>
                    <a:pt x="5176" y="2071"/>
                  </a:lnTo>
                  <a:lnTo>
                    <a:pt x="5232" y="2099"/>
                  </a:lnTo>
                  <a:lnTo>
                    <a:pt x="6435" y="1959"/>
                  </a:lnTo>
                  <a:lnTo>
                    <a:pt x="6491" y="1959"/>
                  </a:lnTo>
                  <a:lnTo>
                    <a:pt x="6519" y="1931"/>
                  </a:lnTo>
                  <a:lnTo>
                    <a:pt x="6547" y="1875"/>
                  </a:lnTo>
                  <a:lnTo>
                    <a:pt x="6547" y="1819"/>
                  </a:lnTo>
                  <a:lnTo>
                    <a:pt x="6547" y="1763"/>
                  </a:lnTo>
                  <a:lnTo>
                    <a:pt x="6491" y="1735"/>
                  </a:lnTo>
                  <a:lnTo>
                    <a:pt x="6407" y="1707"/>
                  </a:lnTo>
                  <a:lnTo>
                    <a:pt x="5344" y="1819"/>
                  </a:lnTo>
                  <a:lnTo>
                    <a:pt x="5792" y="1120"/>
                  </a:lnTo>
                  <a:lnTo>
                    <a:pt x="6127" y="1120"/>
                  </a:lnTo>
                  <a:lnTo>
                    <a:pt x="6491" y="1064"/>
                  </a:lnTo>
                  <a:lnTo>
                    <a:pt x="6519" y="1064"/>
                  </a:lnTo>
                  <a:lnTo>
                    <a:pt x="6575" y="1036"/>
                  </a:lnTo>
                  <a:lnTo>
                    <a:pt x="6575" y="980"/>
                  </a:lnTo>
                  <a:lnTo>
                    <a:pt x="6603" y="924"/>
                  </a:lnTo>
                  <a:lnTo>
                    <a:pt x="6575" y="868"/>
                  </a:lnTo>
                  <a:lnTo>
                    <a:pt x="6547" y="840"/>
                  </a:lnTo>
                  <a:lnTo>
                    <a:pt x="6463" y="812"/>
                  </a:lnTo>
                  <a:lnTo>
                    <a:pt x="5931" y="896"/>
                  </a:lnTo>
                  <a:lnTo>
                    <a:pt x="6183" y="476"/>
                  </a:lnTo>
                  <a:lnTo>
                    <a:pt x="6211" y="448"/>
                  </a:lnTo>
                  <a:lnTo>
                    <a:pt x="6211" y="392"/>
                  </a:lnTo>
                  <a:lnTo>
                    <a:pt x="6183" y="364"/>
                  </a:lnTo>
                  <a:lnTo>
                    <a:pt x="6155" y="308"/>
                  </a:lnTo>
                  <a:lnTo>
                    <a:pt x="6015" y="308"/>
                  </a:lnTo>
                  <a:lnTo>
                    <a:pt x="5987" y="336"/>
                  </a:lnTo>
                  <a:lnTo>
                    <a:pt x="5708" y="728"/>
                  </a:lnTo>
                  <a:lnTo>
                    <a:pt x="5568" y="252"/>
                  </a:lnTo>
                  <a:lnTo>
                    <a:pt x="5512" y="168"/>
                  </a:lnTo>
                  <a:lnTo>
                    <a:pt x="5484" y="140"/>
                  </a:lnTo>
                  <a:lnTo>
                    <a:pt x="5428" y="168"/>
                  </a:lnTo>
                  <a:lnTo>
                    <a:pt x="5372" y="168"/>
                  </a:lnTo>
                  <a:lnTo>
                    <a:pt x="5344" y="224"/>
                  </a:lnTo>
                  <a:lnTo>
                    <a:pt x="5344" y="252"/>
                  </a:lnTo>
                  <a:lnTo>
                    <a:pt x="5344" y="308"/>
                  </a:lnTo>
                  <a:lnTo>
                    <a:pt x="5512" y="924"/>
                  </a:lnTo>
                  <a:lnTo>
                    <a:pt x="5288" y="1287"/>
                  </a:lnTo>
                  <a:lnTo>
                    <a:pt x="5092" y="1651"/>
                  </a:lnTo>
                  <a:lnTo>
                    <a:pt x="4756" y="616"/>
                  </a:lnTo>
                  <a:lnTo>
                    <a:pt x="4729" y="560"/>
                  </a:lnTo>
                  <a:lnTo>
                    <a:pt x="4673" y="532"/>
                  </a:lnTo>
                  <a:lnTo>
                    <a:pt x="4617" y="532"/>
                  </a:lnTo>
                  <a:lnTo>
                    <a:pt x="4561" y="560"/>
                  </a:lnTo>
                  <a:lnTo>
                    <a:pt x="4533" y="588"/>
                  </a:lnTo>
                  <a:lnTo>
                    <a:pt x="4533" y="644"/>
                  </a:lnTo>
                  <a:lnTo>
                    <a:pt x="4533" y="700"/>
                  </a:lnTo>
                  <a:lnTo>
                    <a:pt x="4896" y="1875"/>
                  </a:lnTo>
                  <a:lnTo>
                    <a:pt x="4896" y="1903"/>
                  </a:lnTo>
                  <a:lnTo>
                    <a:pt x="4225" y="2910"/>
                  </a:lnTo>
                  <a:lnTo>
                    <a:pt x="3833" y="2938"/>
                  </a:lnTo>
                  <a:lnTo>
                    <a:pt x="3246" y="1791"/>
                  </a:lnTo>
                  <a:lnTo>
                    <a:pt x="3274" y="1763"/>
                  </a:lnTo>
                  <a:lnTo>
                    <a:pt x="3777" y="644"/>
                  </a:lnTo>
                  <a:lnTo>
                    <a:pt x="3777" y="588"/>
                  </a:lnTo>
                  <a:lnTo>
                    <a:pt x="3777" y="560"/>
                  </a:lnTo>
                  <a:lnTo>
                    <a:pt x="3749" y="504"/>
                  </a:lnTo>
                  <a:lnTo>
                    <a:pt x="3693" y="476"/>
                  </a:lnTo>
                  <a:lnTo>
                    <a:pt x="3609" y="476"/>
                  </a:lnTo>
                  <a:lnTo>
                    <a:pt x="3554" y="504"/>
                  </a:lnTo>
                  <a:lnTo>
                    <a:pt x="3526" y="532"/>
                  </a:lnTo>
                  <a:lnTo>
                    <a:pt x="3106" y="1539"/>
                  </a:lnTo>
                  <a:lnTo>
                    <a:pt x="2714" y="812"/>
                  </a:lnTo>
                  <a:lnTo>
                    <a:pt x="2882" y="476"/>
                  </a:lnTo>
                  <a:lnTo>
                    <a:pt x="3022" y="168"/>
                  </a:lnTo>
                  <a:lnTo>
                    <a:pt x="3022" y="112"/>
                  </a:lnTo>
                  <a:lnTo>
                    <a:pt x="3022" y="56"/>
                  </a:lnTo>
                  <a:lnTo>
                    <a:pt x="2994" y="28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6367616" y="1991319"/>
              <a:ext cx="246521" cy="244734"/>
            </a:xfrm>
            <a:custGeom>
              <a:avLst/>
              <a:gdLst/>
              <a:ahLst/>
              <a:cxnLst/>
              <a:rect l="l" t="t" r="r" b="b"/>
              <a:pathLst>
                <a:path w="3862" h="3834" extrusionOk="0">
                  <a:moveTo>
                    <a:pt x="1903" y="1763"/>
                  </a:moveTo>
                  <a:lnTo>
                    <a:pt x="1959" y="1791"/>
                  </a:lnTo>
                  <a:lnTo>
                    <a:pt x="2015" y="1791"/>
                  </a:lnTo>
                  <a:lnTo>
                    <a:pt x="2043" y="1847"/>
                  </a:lnTo>
                  <a:lnTo>
                    <a:pt x="2043" y="1875"/>
                  </a:lnTo>
                  <a:lnTo>
                    <a:pt x="2043" y="1931"/>
                  </a:lnTo>
                  <a:lnTo>
                    <a:pt x="2015" y="1987"/>
                  </a:lnTo>
                  <a:lnTo>
                    <a:pt x="1987" y="2015"/>
                  </a:lnTo>
                  <a:lnTo>
                    <a:pt x="1931" y="2043"/>
                  </a:lnTo>
                  <a:lnTo>
                    <a:pt x="1875" y="2043"/>
                  </a:lnTo>
                  <a:lnTo>
                    <a:pt x="1847" y="2015"/>
                  </a:lnTo>
                  <a:lnTo>
                    <a:pt x="1819" y="1959"/>
                  </a:lnTo>
                  <a:lnTo>
                    <a:pt x="1791" y="1931"/>
                  </a:lnTo>
                  <a:lnTo>
                    <a:pt x="1791" y="1875"/>
                  </a:lnTo>
                  <a:lnTo>
                    <a:pt x="1819" y="1819"/>
                  </a:lnTo>
                  <a:lnTo>
                    <a:pt x="1847" y="1791"/>
                  </a:lnTo>
                  <a:lnTo>
                    <a:pt x="1903" y="1763"/>
                  </a:lnTo>
                  <a:close/>
                  <a:moveTo>
                    <a:pt x="2406" y="0"/>
                  </a:moveTo>
                  <a:lnTo>
                    <a:pt x="2378" y="28"/>
                  </a:lnTo>
                  <a:lnTo>
                    <a:pt x="2322" y="252"/>
                  </a:lnTo>
                  <a:lnTo>
                    <a:pt x="2183" y="28"/>
                  </a:lnTo>
                  <a:lnTo>
                    <a:pt x="2099" y="28"/>
                  </a:lnTo>
                  <a:lnTo>
                    <a:pt x="2071" y="56"/>
                  </a:lnTo>
                  <a:lnTo>
                    <a:pt x="2071" y="112"/>
                  </a:lnTo>
                  <a:lnTo>
                    <a:pt x="2266" y="392"/>
                  </a:lnTo>
                  <a:lnTo>
                    <a:pt x="2155" y="784"/>
                  </a:lnTo>
                  <a:lnTo>
                    <a:pt x="1847" y="336"/>
                  </a:lnTo>
                  <a:lnTo>
                    <a:pt x="1763" y="336"/>
                  </a:lnTo>
                  <a:lnTo>
                    <a:pt x="1735" y="364"/>
                  </a:lnTo>
                  <a:lnTo>
                    <a:pt x="1735" y="420"/>
                  </a:lnTo>
                  <a:lnTo>
                    <a:pt x="2099" y="924"/>
                  </a:lnTo>
                  <a:lnTo>
                    <a:pt x="2099" y="952"/>
                  </a:lnTo>
                  <a:lnTo>
                    <a:pt x="1931" y="1539"/>
                  </a:lnTo>
                  <a:lnTo>
                    <a:pt x="1735" y="1595"/>
                  </a:lnTo>
                  <a:lnTo>
                    <a:pt x="1287" y="1147"/>
                  </a:lnTo>
                  <a:lnTo>
                    <a:pt x="1315" y="1119"/>
                  </a:lnTo>
                  <a:lnTo>
                    <a:pt x="1371" y="504"/>
                  </a:lnTo>
                  <a:lnTo>
                    <a:pt x="1371" y="476"/>
                  </a:lnTo>
                  <a:lnTo>
                    <a:pt x="1315" y="448"/>
                  </a:lnTo>
                  <a:lnTo>
                    <a:pt x="1259" y="448"/>
                  </a:lnTo>
                  <a:lnTo>
                    <a:pt x="1259" y="504"/>
                  </a:lnTo>
                  <a:lnTo>
                    <a:pt x="1175" y="1036"/>
                  </a:lnTo>
                  <a:lnTo>
                    <a:pt x="896" y="756"/>
                  </a:lnTo>
                  <a:lnTo>
                    <a:pt x="952" y="392"/>
                  </a:lnTo>
                  <a:lnTo>
                    <a:pt x="924" y="364"/>
                  </a:lnTo>
                  <a:lnTo>
                    <a:pt x="896" y="336"/>
                  </a:lnTo>
                  <a:lnTo>
                    <a:pt x="840" y="336"/>
                  </a:lnTo>
                  <a:lnTo>
                    <a:pt x="812" y="392"/>
                  </a:lnTo>
                  <a:lnTo>
                    <a:pt x="784" y="644"/>
                  </a:lnTo>
                  <a:lnTo>
                    <a:pt x="616" y="476"/>
                  </a:lnTo>
                  <a:lnTo>
                    <a:pt x="588" y="448"/>
                  </a:lnTo>
                  <a:lnTo>
                    <a:pt x="532" y="476"/>
                  </a:lnTo>
                  <a:lnTo>
                    <a:pt x="504" y="532"/>
                  </a:lnTo>
                  <a:lnTo>
                    <a:pt x="532" y="560"/>
                  </a:lnTo>
                  <a:lnTo>
                    <a:pt x="700" y="728"/>
                  </a:lnTo>
                  <a:lnTo>
                    <a:pt x="448" y="756"/>
                  </a:lnTo>
                  <a:lnTo>
                    <a:pt x="392" y="784"/>
                  </a:lnTo>
                  <a:lnTo>
                    <a:pt x="364" y="812"/>
                  </a:lnTo>
                  <a:lnTo>
                    <a:pt x="392" y="868"/>
                  </a:lnTo>
                  <a:lnTo>
                    <a:pt x="448" y="868"/>
                  </a:lnTo>
                  <a:lnTo>
                    <a:pt x="784" y="840"/>
                  </a:lnTo>
                  <a:lnTo>
                    <a:pt x="1064" y="1147"/>
                  </a:lnTo>
                  <a:lnTo>
                    <a:pt x="532" y="1203"/>
                  </a:lnTo>
                  <a:lnTo>
                    <a:pt x="504" y="1203"/>
                  </a:lnTo>
                  <a:lnTo>
                    <a:pt x="476" y="1259"/>
                  </a:lnTo>
                  <a:lnTo>
                    <a:pt x="504" y="1315"/>
                  </a:lnTo>
                  <a:lnTo>
                    <a:pt x="560" y="1315"/>
                  </a:lnTo>
                  <a:lnTo>
                    <a:pt x="1147" y="1259"/>
                  </a:lnTo>
                  <a:lnTo>
                    <a:pt x="1175" y="1259"/>
                  </a:lnTo>
                  <a:lnTo>
                    <a:pt x="1595" y="1707"/>
                  </a:lnTo>
                  <a:lnTo>
                    <a:pt x="1567" y="1903"/>
                  </a:lnTo>
                  <a:lnTo>
                    <a:pt x="952" y="2071"/>
                  </a:lnTo>
                  <a:lnTo>
                    <a:pt x="924" y="2043"/>
                  </a:lnTo>
                  <a:lnTo>
                    <a:pt x="448" y="1679"/>
                  </a:lnTo>
                  <a:lnTo>
                    <a:pt x="392" y="1679"/>
                  </a:lnTo>
                  <a:lnTo>
                    <a:pt x="364" y="1707"/>
                  </a:lnTo>
                  <a:lnTo>
                    <a:pt x="336" y="1763"/>
                  </a:lnTo>
                  <a:lnTo>
                    <a:pt x="364" y="1791"/>
                  </a:lnTo>
                  <a:lnTo>
                    <a:pt x="812" y="2099"/>
                  </a:lnTo>
                  <a:lnTo>
                    <a:pt x="420" y="2211"/>
                  </a:lnTo>
                  <a:lnTo>
                    <a:pt x="140" y="2015"/>
                  </a:lnTo>
                  <a:lnTo>
                    <a:pt x="84" y="1987"/>
                  </a:lnTo>
                  <a:lnTo>
                    <a:pt x="28" y="2015"/>
                  </a:lnTo>
                  <a:lnTo>
                    <a:pt x="28" y="2071"/>
                  </a:lnTo>
                  <a:lnTo>
                    <a:pt x="56" y="2099"/>
                  </a:lnTo>
                  <a:lnTo>
                    <a:pt x="252" y="2267"/>
                  </a:lnTo>
                  <a:lnTo>
                    <a:pt x="28" y="2322"/>
                  </a:lnTo>
                  <a:lnTo>
                    <a:pt x="0" y="2350"/>
                  </a:lnTo>
                  <a:lnTo>
                    <a:pt x="0" y="2406"/>
                  </a:lnTo>
                  <a:lnTo>
                    <a:pt x="28" y="2434"/>
                  </a:lnTo>
                  <a:lnTo>
                    <a:pt x="56" y="2434"/>
                  </a:lnTo>
                  <a:lnTo>
                    <a:pt x="308" y="2378"/>
                  </a:lnTo>
                  <a:lnTo>
                    <a:pt x="196" y="2602"/>
                  </a:lnTo>
                  <a:lnTo>
                    <a:pt x="168" y="2658"/>
                  </a:lnTo>
                  <a:lnTo>
                    <a:pt x="224" y="2714"/>
                  </a:lnTo>
                  <a:lnTo>
                    <a:pt x="252" y="2714"/>
                  </a:lnTo>
                  <a:lnTo>
                    <a:pt x="308" y="2658"/>
                  </a:lnTo>
                  <a:lnTo>
                    <a:pt x="448" y="2378"/>
                  </a:lnTo>
                  <a:lnTo>
                    <a:pt x="840" y="2267"/>
                  </a:lnTo>
                  <a:lnTo>
                    <a:pt x="616" y="2742"/>
                  </a:lnTo>
                  <a:lnTo>
                    <a:pt x="616" y="2798"/>
                  </a:lnTo>
                  <a:lnTo>
                    <a:pt x="644" y="2826"/>
                  </a:lnTo>
                  <a:lnTo>
                    <a:pt x="700" y="2826"/>
                  </a:lnTo>
                  <a:lnTo>
                    <a:pt x="728" y="2798"/>
                  </a:lnTo>
                  <a:lnTo>
                    <a:pt x="980" y="2239"/>
                  </a:lnTo>
                  <a:lnTo>
                    <a:pt x="980" y="2211"/>
                  </a:lnTo>
                  <a:lnTo>
                    <a:pt x="1595" y="2071"/>
                  </a:lnTo>
                  <a:lnTo>
                    <a:pt x="1735" y="2211"/>
                  </a:lnTo>
                  <a:lnTo>
                    <a:pt x="1567" y="2826"/>
                  </a:lnTo>
                  <a:lnTo>
                    <a:pt x="1539" y="2826"/>
                  </a:lnTo>
                  <a:lnTo>
                    <a:pt x="980" y="3078"/>
                  </a:lnTo>
                  <a:lnTo>
                    <a:pt x="952" y="3106"/>
                  </a:lnTo>
                  <a:lnTo>
                    <a:pt x="952" y="3162"/>
                  </a:lnTo>
                  <a:lnTo>
                    <a:pt x="1008" y="3190"/>
                  </a:lnTo>
                  <a:lnTo>
                    <a:pt x="1036" y="3190"/>
                  </a:lnTo>
                  <a:lnTo>
                    <a:pt x="1539" y="2966"/>
                  </a:lnTo>
                  <a:lnTo>
                    <a:pt x="1427" y="3386"/>
                  </a:lnTo>
                  <a:lnTo>
                    <a:pt x="1119" y="3497"/>
                  </a:lnTo>
                  <a:lnTo>
                    <a:pt x="1064" y="3553"/>
                  </a:lnTo>
                  <a:lnTo>
                    <a:pt x="1091" y="3581"/>
                  </a:lnTo>
                  <a:lnTo>
                    <a:pt x="1119" y="3637"/>
                  </a:lnTo>
                  <a:lnTo>
                    <a:pt x="1175" y="3609"/>
                  </a:lnTo>
                  <a:lnTo>
                    <a:pt x="1399" y="3525"/>
                  </a:lnTo>
                  <a:lnTo>
                    <a:pt x="1343" y="3749"/>
                  </a:lnTo>
                  <a:lnTo>
                    <a:pt x="1343" y="3777"/>
                  </a:lnTo>
                  <a:lnTo>
                    <a:pt x="1371" y="3833"/>
                  </a:lnTo>
                  <a:lnTo>
                    <a:pt x="1427" y="3805"/>
                  </a:lnTo>
                  <a:lnTo>
                    <a:pt x="1455" y="3777"/>
                  </a:lnTo>
                  <a:lnTo>
                    <a:pt x="1539" y="3553"/>
                  </a:lnTo>
                  <a:lnTo>
                    <a:pt x="1679" y="3777"/>
                  </a:lnTo>
                  <a:lnTo>
                    <a:pt x="1707" y="3805"/>
                  </a:lnTo>
                  <a:lnTo>
                    <a:pt x="1763" y="3777"/>
                  </a:lnTo>
                  <a:lnTo>
                    <a:pt x="1791" y="3749"/>
                  </a:lnTo>
                  <a:lnTo>
                    <a:pt x="1763" y="3693"/>
                  </a:lnTo>
                  <a:lnTo>
                    <a:pt x="1567" y="3414"/>
                  </a:lnTo>
                  <a:lnTo>
                    <a:pt x="1679" y="3022"/>
                  </a:lnTo>
                  <a:lnTo>
                    <a:pt x="1987" y="3469"/>
                  </a:lnTo>
                  <a:lnTo>
                    <a:pt x="2043" y="3497"/>
                  </a:lnTo>
                  <a:lnTo>
                    <a:pt x="2071" y="3469"/>
                  </a:lnTo>
                  <a:lnTo>
                    <a:pt x="2099" y="3442"/>
                  </a:lnTo>
                  <a:lnTo>
                    <a:pt x="2099" y="3386"/>
                  </a:lnTo>
                  <a:lnTo>
                    <a:pt x="1763" y="2882"/>
                  </a:lnTo>
                  <a:lnTo>
                    <a:pt x="1735" y="2854"/>
                  </a:lnTo>
                  <a:lnTo>
                    <a:pt x="1903" y="2267"/>
                  </a:lnTo>
                  <a:lnTo>
                    <a:pt x="2099" y="2211"/>
                  </a:lnTo>
                  <a:lnTo>
                    <a:pt x="2546" y="2658"/>
                  </a:lnTo>
                  <a:lnTo>
                    <a:pt x="2546" y="2686"/>
                  </a:lnTo>
                  <a:lnTo>
                    <a:pt x="2462" y="3302"/>
                  </a:lnTo>
                  <a:lnTo>
                    <a:pt x="2490" y="3330"/>
                  </a:lnTo>
                  <a:lnTo>
                    <a:pt x="2518" y="3358"/>
                  </a:lnTo>
                  <a:lnTo>
                    <a:pt x="2574" y="3358"/>
                  </a:lnTo>
                  <a:lnTo>
                    <a:pt x="2602" y="3302"/>
                  </a:lnTo>
                  <a:lnTo>
                    <a:pt x="2658" y="2770"/>
                  </a:lnTo>
                  <a:lnTo>
                    <a:pt x="2938" y="3050"/>
                  </a:lnTo>
                  <a:lnTo>
                    <a:pt x="2910" y="3414"/>
                  </a:lnTo>
                  <a:lnTo>
                    <a:pt x="2910" y="3442"/>
                  </a:lnTo>
                  <a:lnTo>
                    <a:pt x="2966" y="3469"/>
                  </a:lnTo>
                  <a:lnTo>
                    <a:pt x="2994" y="3469"/>
                  </a:lnTo>
                  <a:lnTo>
                    <a:pt x="3022" y="3414"/>
                  </a:lnTo>
                  <a:lnTo>
                    <a:pt x="3050" y="3162"/>
                  </a:lnTo>
                  <a:lnTo>
                    <a:pt x="3218" y="3330"/>
                  </a:lnTo>
                  <a:lnTo>
                    <a:pt x="3274" y="3358"/>
                  </a:lnTo>
                  <a:lnTo>
                    <a:pt x="3302" y="3330"/>
                  </a:lnTo>
                  <a:lnTo>
                    <a:pt x="3330" y="3274"/>
                  </a:lnTo>
                  <a:lnTo>
                    <a:pt x="3302" y="3246"/>
                  </a:lnTo>
                  <a:lnTo>
                    <a:pt x="3162" y="3078"/>
                  </a:lnTo>
                  <a:lnTo>
                    <a:pt x="3414" y="3050"/>
                  </a:lnTo>
                  <a:lnTo>
                    <a:pt x="3441" y="3022"/>
                  </a:lnTo>
                  <a:lnTo>
                    <a:pt x="3469" y="2994"/>
                  </a:lnTo>
                  <a:lnTo>
                    <a:pt x="3441" y="2938"/>
                  </a:lnTo>
                  <a:lnTo>
                    <a:pt x="3386" y="2938"/>
                  </a:lnTo>
                  <a:lnTo>
                    <a:pt x="3050" y="2966"/>
                  </a:lnTo>
                  <a:lnTo>
                    <a:pt x="2770" y="2658"/>
                  </a:lnTo>
                  <a:lnTo>
                    <a:pt x="3302" y="2630"/>
                  </a:lnTo>
                  <a:lnTo>
                    <a:pt x="3358" y="2602"/>
                  </a:lnTo>
                  <a:lnTo>
                    <a:pt x="3358" y="2546"/>
                  </a:lnTo>
                  <a:lnTo>
                    <a:pt x="3330" y="2518"/>
                  </a:lnTo>
                  <a:lnTo>
                    <a:pt x="3302" y="2490"/>
                  </a:lnTo>
                  <a:lnTo>
                    <a:pt x="2686" y="2546"/>
                  </a:lnTo>
                  <a:lnTo>
                    <a:pt x="2658" y="2546"/>
                  </a:lnTo>
                  <a:lnTo>
                    <a:pt x="2211" y="2071"/>
                  </a:lnTo>
                  <a:lnTo>
                    <a:pt x="2294" y="1903"/>
                  </a:lnTo>
                  <a:lnTo>
                    <a:pt x="2882" y="1735"/>
                  </a:lnTo>
                  <a:lnTo>
                    <a:pt x="2910" y="1763"/>
                  </a:lnTo>
                  <a:lnTo>
                    <a:pt x="3414" y="2127"/>
                  </a:lnTo>
                  <a:lnTo>
                    <a:pt x="3441" y="2127"/>
                  </a:lnTo>
                  <a:lnTo>
                    <a:pt x="3497" y="2099"/>
                  </a:lnTo>
                  <a:lnTo>
                    <a:pt x="3497" y="2071"/>
                  </a:lnTo>
                  <a:lnTo>
                    <a:pt x="3469" y="2015"/>
                  </a:lnTo>
                  <a:lnTo>
                    <a:pt x="3050" y="1707"/>
                  </a:lnTo>
                  <a:lnTo>
                    <a:pt x="3441" y="1595"/>
                  </a:lnTo>
                  <a:lnTo>
                    <a:pt x="3721" y="1819"/>
                  </a:lnTo>
                  <a:lnTo>
                    <a:pt x="3777" y="1819"/>
                  </a:lnTo>
                  <a:lnTo>
                    <a:pt x="3805" y="1791"/>
                  </a:lnTo>
                  <a:lnTo>
                    <a:pt x="3805" y="1735"/>
                  </a:lnTo>
                  <a:lnTo>
                    <a:pt x="3777" y="1707"/>
                  </a:lnTo>
                  <a:lnTo>
                    <a:pt x="3581" y="1567"/>
                  </a:lnTo>
                  <a:lnTo>
                    <a:pt x="3805" y="1483"/>
                  </a:lnTo>
                  <a:lnTo>
                    <a:pt x="3833" y="1455"/>
                  </a:lnTo>
                  <a:lnTo>
                    <a:pt x="3861" y="1427"/>
                  </a:lnTo>
                  <a:lnTo>
                    <a:pt x="3833" y="1371"/>
                  </a:lnTo>
                  <a:lnTo>
                    <a:pt x="3777" y="1371"/>
                  </a:lnTo>
                  <a:lnTo>
                    <a:pt x="3553" y="1427"/>
                  </a:lnTo>
                  <a:lnTo>
                    <a:pt x="3665" y="1203"/>
                  </a:lnTo>
                  <a:lnTo>
                    <a:pt x="3665" y="1147"/>
                  </a:lnTo>
                  <a:lnTo>
                    <a:pt x="3637" y="1119"/>
                  </a:lnTo>
                  <a:lnTo>
                    <a:pt x="3581" y="1092"/>
                  </a:lnTo>
                  <a:lnTo>
                    <a:pt x="3553" y="1147"/>
                  </a:lnTo>
                  <a:lnTo>
                    <a:pt x="3414" y="1455"/>
                  </a:lnTo>
                  <a:lnTo>
                    <a:pt x="2994" y="1539"/>
                  </a:lnTo>
                  <a:lnTo>
                    <a:pt x="3246" y="1064"/>
                  </a:lnTo>
                  <a:lnTo>
                    <a:pt x="3246" y="1008"/>
                  </a:lnTo>
                  <a:lnTo>
                    <a:pt x="3190" y="980"/>
                  </a:lnTo>
                  <a:lnTo>
                    <a:pt x="3162" y="980"/>
                  </a:lnTo>
                  <a:lnTo>
                    <a:pt x="3106" y="1008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1" y="1735"/>
                  </a:lnTo>
                  <a:lnTo>
                    <a:pt x="2099" y="1567"/>
                  </a:lnTo>
                  <a:lnTo>
                    <a:pt x="2266" y="980"/>
                  </a:lnTo>
                  <a:lnTo>
                    <a:pt x="2294" y="980"/>
                  </a:lnTo>
                  <a:lnTo>
                    <a:pt x="2854" y="728"/>
                  </a:lnTo>
                  <a:lnTo>
                    <a:pt x="2882" y="700"/>
                  </a:lnTo>
                  <a:lnTo>
                    <a:pt x="2882" y="644"/>
                  </a:lnTo>
                  <a:lnTo>
                    <a:pt x="2854" y="616"/>
                  </a:lnTo>
                  <a:lnTo>
                    <a:pt x="2798" y="616"/>
                  </a:lnTo>
                  <a:lnTo>
                    <a:pt x="2294" y="840"/>
                  </a:lnTo>
                  <a:lnTo>
                    <a:pt x="2406" y="448"/>
                  </a:lnTo>
                  <a:lnTo>
                    <a:pt x="2742" y="308"/>
                  </a:lnTo>
                  <a:lnTo>
                    <a:pt x="2770" y="252"/>
                  </a:lnTo>
                  <a:lnTo>
                    <a:pt x="2770" y="224"/>
                  </a:lnTo>
                  <a:lnTo>
                    <a:pt x="2714" y="196"/>
                  </a:lnTo>
                  <a:lnTo>
                    <a:pt x="2686" y="196"/>
                  </a:lnTo>
                  <a:lnTo>
                    <a:pt x="2434" y="280"/>
                  </a:lnTo>
                  <a:lnTo>
                    <a:pt x="2518" y="56"/>
                  </a:lnTo>
                  <a:lnTo>
                    <a:pt x="2490" y="28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4074615" y="1350182"/>
              <a:ext cx="571556" cy="528661"/>
            </a:xfrm>
            <a:custGeom>
              <a:avLst/>
              <a:gdLst/>
              <a:ahLst/>
              <a:cxnLst/>
              <a:rect l="l" t="t" r="r" b="b"/>
              <a:pathLst>
                <a:path w="8954" h="8282" extrusionOk="0">
                  <a:moveTo>
                    <a:pt x="4449" y="3834"/>
                  </a:moveTo>
                  <a:lnTo>
                    <a:pt x="4589" y="3862"/>
                  </a:lnTo>
                  <a:lnTo>
                    <a:pt x="4673" y="3918"/>
                  </a:lnTo>
                  <a:lnTo>
                    <a:pt x="4729" y="4002"/>
                  </a:lnTo>
                  <a:lnTo>
                    <a:pt x="4757" y="4141"/>
                  </a:lnTo>
                  <a:lnTo>
                    <a:pt x="4757" y="4253"/>
                  </a:lnTo>
                  <a:lnTo>
                    <a:pt x="4701" y="4337"/>
                  </a:lnTo>
                  <a:lnTo>
                    <a:pt x="4589" y="4421"/>
                  </a:lnTo>
                  <a:lnTo>
                    <a:pt x="4477" y="4449"/>
                  </a:lnTo>
                  <a:lnTo>
                    <a:pt x="4365" y="4421"/>
                  </a:lnTo>
                  <a:lnTo>
                    <a:pt x="4281" y="4365"/>
                  </a:lnTo>
                  <a:lnTo>
                    <a:pt x="4197" y="4253"/>
                  </a:lnTo>
                  <a:lnTo>
                    <a:pt x="4169" y="4141"/>
                  </a:lnTo>
                  <a:lnTo>
                    <a:pt x="4197" y="4030"/>
                  </a:lnTo>
                  <a:lnTo>
                    <a:pt x="4253" y="3946"/>
                  </a:lnTo>
                  <a:lnTo>
                    <a:pt x="4337" y="3862"/>
                  </a:lnTo>
                  <a:lnTo>
                    <a:pt x="4449" y="3834"/>
                  </a:lnTo>
                  <a:close/>
                  <a:moveTo>
                    <a:pt x="3330" y="1"/>
                  </a:moveTo>
                  <a:lnTo>
                    <a:pt x="3302" y="29"/>
                  </a:lnTo>
                  <a:lnTo>
                    <a:pt x="3246" y="85"/>
                  </a:lnTo>
                  <a:lnTo>
                    <a:pt x="3022" y="616"/>
                  </a:lnTo>
                  <a:lnTo>
                    <a:pt x="2770" y="113"/>
                  </a:lnTo>
                  <a:lnTo>
                    <a:pt x="2743" y="85"/>
                  </a:lnTo>
                  <a:lnTo>
                    <a:pt x="2715" y="57"/>
                  </a:lnTo>
                  <a:lnTo>
                    <a:pt x="2603" y="57"/>
                  </a:lnTo>
                  <a:lnTo>
                    <a:pt x="2547" y="85"/>
                  </a:lnTo>
                  <a:lnTo>
                    <a:pt x="2519" y="141"/>
                  </a:lnTo>
                  <a:lnTo>
                    <a:pt x="2519" y="197"/>
                  </a:lnTo>
                  <a:lnTo>
                    <a:pt x="2519" y="253"/>
                  </a:lnTo>
                  <a:lnTo>
                    <a:pt x="2743" y="728"/>
                  </a:lnTo>
                  <a:lnTo>
                    <a:pt x="2743" y="728"/>
                  </a:lnTo>
                  <a:lnTo>
                    <a:pt x="2183" y="560"/>
                  </a:lnTo>
                  <a:lnTo>
                    <a:pt x="2127" y="560"/>
                  </a:lnTo>
                  <a:lnTo>
                    <a:pt x="2071" y="588"/>
                  </a:lnTo>
                  <a:lnTo>
                    <a:pt x="2015" y="616"/>
                  </a:lnTo>
                  <a:lnTo>
                    <a:pt x="2015" y="672"/>
                  </a:lnTo>
                  <a:lnTo>
                    <a:pt x="1987" y="728"/>
                  </a:lnTo>
                  <a:lnTo>
                    <a:pt x="2015" y="784"/>
                  </a:lnTo>
                  <a:lnTo>
                    <a:pt x="2043" y="812"/>
                  </a:lnTo>
                  <a:lnTo>
                    <a:pt x="2099" y="840"/>
                  </a:lnTo>
                  <a:lnTo>
                    <a:pt x="2463" y="952"/>
                  </a:lnTo>
                  <a:lnTo>
                    <a:pt x="2882" y="1036"/>
                  </a:lnTo>
                  <a:lnTo>
                    <a:pt x="3246" y="1875"/>
                  </a:lnTo>
                  <a:lnTo>
                    <a:pt x="2071" y="1568"/>
                  </a:lnTo>
                  <a:lnTo>
                    <a:pt x="2015" y="1568"/>
                  </a:lnTo>
                  <a:lnTo>
                    <a:pt x="1959" y="1596"/>
                  </a:lnTo>
                  <a:lnTo>
                    <a:pt x="1903" y="1624"/>
                  </a:lnTo>
                  <a:lnTo>
                    <a:pt x="1875" y="1680"/>
                  </a:lnTo>
                  <a:lnTo>
                    <a:pt x="1875" y="1735"/>
                  </a:lnTo>
                  <a:lnTo>
                    <a:pt x="1903" y="1791"/>
                  </a:lnTo>
                  <a:lnTo>
                    <a:pt x="1931" y="1819"/>
                  </a:lnTo>
                  <a:lnTo>
                    <a:pt x="1987" y="1847"/>
                  </a:lnTo>
                  <a:lnTo>
                    <a:pt x="3330" y="2211"/>
                  </a:lnTo>
                  <a:lnTo>
                    <a:pt x="3386" y="2211"/>
                  </a:lnTo>
                  <a:lnTo>
                    <a:pt x="3973" y="3526"/>
                  </a:lnTo>
                  <a:lnTo>
                    <a:pt x="3694" y="3862"/>
                  </a:lnTo>
                  <a:lnTo>
                    <a:pt x="2295" y="3750"/>
                  </a:lnTo>
                  <a:lnTo>
                    <a:pt x="2267" y="3694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400" y="2491"/>
                  </a:lnTo>
                  <a:lnTo>
                    <a:pt x="1344" y="2491"/>
                  </a:lnTo>
                  <a:lnTo>
                    <a:pt x="1288" y="2519"/>
                  </a:lnTo>
                  <a:lnTo>
                    <a:pt x="1260" y="2547"/>
                  </a:lnTo>
                  <a:lnTo>
                    <a:pt x="1232" y="2603"/>
                  </a:lnTo>
                  <a:lnTo>
                    <a:pt x="1232" y="2659"/>
                  </a:lnTo>
                  <a:lnTo>
                    <a:pt x="1260" y="2715"/>
                  </a:lnTo>
                  <a:lnTo>
                    <a:pt x="1931" y="3722"/>
                  </a:lnTo>
                  <a:lnTo>
                    <a:pt x="1008" y="3666"/>
                  </a:lnTo>
                  <a:lnTo>
                    <a:pt x="784" y="3330"/>
                  </a:lnTo>
                  <a:lnTo>
                    <a:pt x="588" y="2994"/>
                  </a:lnTo>
                  <a:lnTo>
                    <a:pt x="532" y="2966"/>
                  </a:lnTo>
                  <a:lnTo>
                    <a:pt x="476" y="2938"/>
                  </a:lnTo>
                  <a:lnTo>
                    <a:pt x="420" y="2938"/>
                  </a:lnTo>
                  <a:lnTo>
                    <a:pt x="393" y="2966"/>
                  </a:lnTo>
                  <a:lnTo>
                    <a:pt x="337" y="2994"/>
                  </a:lnTo>
                  <a:lnTo>
                    <a:pt x="309" y="3050"/>
                  </a:lnTo>
                  <a:lnTo>
                    <a:pt x="337" y="3106"/>
                  </a:lnTo>
                  <a:lnTo>
                    <a:pt x="337" y="3162"/>
                  </a:lnTo>
                  <a:lnTo>
                    <a:pt x="672" y="3638"/>
                  </a:lnTo>
                  <a:lnTo>
                    <a:pt x="141" y="3610"/>
                  </a:lnTo>
                  <a:lnTo>
                    <a:pt x="85" y="3610"/>
                  </a:lnTo>
                  <a:lnTo>
                    <a:pt x="57" y="3638"/>
                  </a:lnTo>
                  <a:lnTo>
                    <a:pt x="1" y="3666"/>
                  </a:lnTo>
                  <a:lnTo>
                    <a:pt x="1" y="3722"/>
                  </a:lnTo>
                  <a:lnTo>
                    <a:pt x="1" y="3778"/>
                  </a:lnTo>
                  <a:lnTo>
                    <a:pt x="29" y="3834"/>
                  </a:lnTo>
                  <a:lnTo>
                    <a:pt x="85" y="3862"/>
                  </a:lnTo>
                  <a:lnTo>
                    <a:pt x="113" y="3890"/>
                  </a:lnTo>
                  <a:lnTo>
                    <a:pt x="644" y="3946"/>
                  </a:lnTo>
                  <a:lnTo>
                    <a:pt x="225" y="4337"/>
                  </a:lnTo>
                  <a:lnTo>
                    <a:pt x="197" y="4393"/>
                  </a:lnTo>
                  <a:lnTo>
                    <a:pt x="197" y="4449"/>
                  </a:lnTo>
                  <a:lnTo>
                    <a:pt x="197" y="4505"/>
                  </a:lnTo>
                  <a:lnTo>
                    <a:pt x="225" y="4533"/>
                  </a:lnTo>
                  <a:lnTo>
                    <a:pt x="281" y="4589"/>
                  </a:lnTo>
                  <a:lnTo>
                    <a:pt x="393" y="4589"/>
                  </a:lnTo>
                  <a:lnTo>
                    <a:pt x="448" y="4561"/>
                  </a:lnTo>
                  <a:lnTo>
                    <a:pt x="700" y="4281"/>
                  </a:lnTo>
                  <a:lnTo>
                    <a:pt x="980" y="3974"/>
                  </a:lnTo>
                  <a:lnTo>
                    <a:pt x="1903" y="4085"/>
                  </a:lnTo>
                  <a:lnTo>
                    <a:pt x="1036" y="4953"/>
                  </a:lnTo>
                  <a:lnTo>
                    <a:pt x="1008" y="4981"/>
                  </a:lnTo>
                  <a:lnTo>
                    <a:pt x="1008" y="5037"/>
                  </a:lnTo>
                  <a:lnTo>
                    <a:pt x="1008" y="5093"/>
                  </a:lnTo>
                  <a:lnTo>
                    <a:pt x="1036" y="5149"/>
                  </a:lnTo>
                  <a:lnTo>
                    <a:pt x="1092" y="5177"/>
                  </a:lnTo>
                  <a:lnTo>
                    <a:pt x="1204" y="5177"/>
                  </a:lnTo>
                  <a:lnTo>
                    <a:pt x="1260" y="5149"/>
                  </a:lnTo>
                  <a:lnTo>
                    <a:pt x="2211" y="4169"/>
                  </a:lnTo>
                  <a:lnTo>
                    <a:pt x="2267" y="4113"/>
                  </a:lnTo>
                  <a:lnTo>
                    <a:pt x="3722" y="4281"/>
                  </a:lnTo>
                  <a:lnTo>
                    <a:pt x="3834" y="4701"/>
                  </a:lnTo>
                  <a:lnTo>
                    <a:pt x="3050" y="5848"/>
                  </a:lnTo>
                  <a:lnTo>
                    <a:pt x="2994" y="5820"/>
                  </a:lnTo>
                  <a:lnTo>
                    <a:pt x="1623" y="5932"/>
                  </a:lnTo>
                  <a:lnTo>
                    <a:pt x="1568" y="5960"/>
                  </a:lnTo>
                  <a:lnTo>
                    <a:pt x="1512" y="5988"/>
                  </a:lnTo>
                  <a:lnTo>
                    <a:pt x="1484" y="6016"/>
                  </a:lnTo>
                  <a:lnTo>
                    <a:pt x="1484" y="6072"/>
                  </a:lnTo>
                  <a:lnTo>
                    <a:pt x="1484" y="6128"/>
                  </a:lnTo>
                  <a:lnTo>
                    <a:pt x="1540" y="6184"/>
                  </a:lnTo>
                  <a:lnTo>
                    <a:pt x="1568" y="6212"/>
                  </a:lnTo>
                  <a:lnTo>
                    <a:pt x="1623" y="6212"/>
                  </a:lnTo>
                  <a:lnTo>
                    <a:pt x="2854" y="6128"/>
                  </a:lnTo>
                  <a:lnTo>
                    <a:pt x="2854" y="6128"/>
                  </a:lnTo>
                  <a:lnTo>
                    <a:pt x="2323" y="6883"/>
                  </a:lnTo>
                  <a:lnTo>
                    <a:pt x="1931" y="6911"/>
                  </a:lnTo>
                  <a:lnTo>
                    <a:pt x="1540" y="6939"/>
                  </a:lnTo>
                  <a:lnTo>
                    <a:pt x="1484" y="6967"/>
                  </a:lnTo>
                  <a:lnTo>
                    <a:pt x="1428" y="6995"/>
                  </a:lnTo>
                  <a:lnTo>
                    <a:pt x="1400" y="7051"/>
                  </a:lnTo>
                  <a:lnTo>
                    <a:pt x="1400" y="7107"/>
                  </a:lnTo>
                  <a:lnTo>
                    <a:pt x="1428" y="7135"/>
                  </a:lnTo>
                  <a:lnTo>
                    <a:pt x="1456" y="7191"/>
                  </a:lnTo>
                  <a:lnTo>
                    <a:pt x="1512" y="7219"/>
                  </a:lnTo>
                  <a:lnTo>
                    <a:pt x="1568" y="7219"/>
                  </a:lnTo>
                  <a:lnTo>
                    <a:pt x="2127" y="7163"/>
                  </a:lnTo>
                  <a:lnTo>
                    <a:pt x="1847" y="7611"/>
                  </a:lnTo>
                  <a:lnTo>
                    <a:pt x="1819" y="7666"/>
                  </a:lnTo>
                  <a:lnTo>
                    <a:pt x="1819" y="7722"/>
                  </a:lnTo>
                  <a:lnTo>
                    <a:pt x="1847" y="7778"/>
                  </a:lnTo>
                  <a:lnTo>
                    <a:pt x="1875" y="7806"/>
                  </a:lnTo>
                  <a:lnTo>
                    <a:pt x="1931" y="7834"/>
                  </a:lnTo>
                  <a:lnTo>
                    <a:pt x="1987" y="7834"/>
                  </a:lnTo>
                  <a:lnTo>
                    <a:pt x="2043" y="7806"/>
                  </a:lnTo>
                  <a:lnTo>
                    <a:pt x="2071" y="7778"/>
                  </a:lnTo>
                  <a:lnTo>
                    <a:pt x="2379" y="7359"/>
                  </a:lnTo>
                  <a:lnTo>
                    <a:pt x="2519" y="7918"/>
                  </a:lnTo>
                  <a:lnTo>
                    <a:pt x="2547" y="7974"/>
                  </a:lnTo>
                  <a:lnTo>
                    <a:pt x="2603" y="8002"/>
                  </a:lnTo>
                  <a:lnTo>
                    <a:pt x="2715" y="8002"/>
                  </a:lnTo>
                  <a:lnTo>
                    <a:pt x="2743" y="7974"/>
                  </a:lnTo>
                  <a:lnTo>
                    <a:pt x="2798" y="7946"/>
                  </a:lnTo>
                  <a:lnTo>
                    <a:pt x="2798" y="7890"/>
                  </a:lnTo>
                  <a:lnTo>
                    <a:pt x="2798" y="7834"/>
                  </a:lnTo>
                  <a:lnTo>
                    <a:pt x="2715" y="7471"/>
                  </a:lnTo>
                  <a:lnTo>
                    <a:pt x="2575" y="7079"/>
                  </a:lnTo>
                  <a:lnTo>
                    <a:pt x="3134" y="6324"/>
                  </a:lnTo>
                  <a:lnTo>
                    <a:pt x="3470" y="7499"/>
                  </a:lnTo>
                  <a:lnTo>
                    <a:pt x="3498" y="7555"/>
                  </a:lnTo>
                  <a:lnTo>
                    <a:pt x="3526" y="7583"/>
                  </a:lnTo>
                  <a:lnTo>
                    <a:pt x="3582" y="7611"/>
                  </a:lnTo>
                  <a:lnTo>
                    <a:pt x="3638" y="7611"/>
                  </a:lnTo>
                  <a:lnTo>
                    <a:pt x="3694" y="7583"/>
                  </a:lnTo>
                  <a:lnTo>
                    <a:pt x="3722" y="7555"/>
                  </a:lnTo>
                  <a:lnTo>
                    <a:pt x="3750" y="7499"/>
                  </a:lnTo>
                  <a:lnTo>
                    <a:pt x="3722" y="7443"/>
                  </a:lnTo>
                  <a:lnTo>
                    <a:pt x="3358" y="6100"/>
                  </a:lnTo>
                  <a:lnTo>
                    <a:pt x="3330" y="6044"/>
                  </a:lnTo>
                  <a:lnTo>
                    <a:pt x="4197" y="4869"/>
                  </a:lnTo>
                  <a:lnTo>
                    <a:pt x="4645" y="4981"/>
                  </a:lnTo>
                  <a:lnTo>
                    <a:pt x="5232" y="6212"/>
                  </a:lnTo>
                  <a:lnTo>
                    <a:pt x="5204" y="6268"/>
                  </a:lnTo>
                  <a:lnTo>
                    <a:pt x="4589" y="7527"/>
                  </a:lnTo>
                  <a:lnTo>
                    <a:pt x="4589" y="7555"/>
                  </a:lnTo>
                  <a:lnTo>
                    <a:pt x="4589" y="7611"/>
                  </a:lnTo>
                  <a:lnTo>
                    <a:pt x="4617" y="7666"/>
                  </a:lnTo>
                  <a:lnTo>
                    <a:pt x="4673" y="7694"/>
                  </a:lnTo>
                  <a:lnTo>
                    <a:pt x="4729" y="7722"/>
                  </a:lnTo>
                  <a:lnTo>
                    <a:pt x="4785" y="7694"/>
                  </a:lnTo>
                  <a:lnTo>
                    <a:pt x="4813" y="7666"/>
                  </a:lnTo>
                  <a:lnTo>
                    <a:pt x="4841" y="7638"/>
                  </a:lnTo>
                  <a:lnTo>
                    <a:pt x="5372" y="6547"/>
                  </a:lnTo>
                  <a:lnTo>
                    <a:pt x="5792" y="7359"/>
                  </a:lnTo>
                  <a:lnTo>
                    <a:pt x="5596" y="7722"/>
                  </a:lnTo>
                  <a:lnTo>
                    <a:pt x="5428" y="8086"/>
                  </a:lnTo>
                  <a:lnTo>
                    <a:pt x="5428" y="8142"/>
                  </a:lnTo>
                  <a:lnTo>
                    <a:pt x="5428" y="8198"/>
                  </a:lnTo>
                  <a:lnTo>
                    <a:pt x="5456" y="8226"/>
                  </a:lnTo>
                  <a:lnTo>
                    <a:pt x="5484" y="8282"/>
                  </a:lnTo>
                  <a:lnTo>
                    <a:pt x="5624" y="8282"/>
                  </a:lnTo>
                  <a:lnTo>
                    <a:pt x="5652" y="8254"/>
                  </a:lnTo>
                  <a:lnTo>
                    <a:pt x="5680" y="8198"/>
                  </a:lnTo>
                  <a:lnTo>
                    <a:pt x="5932" y="7666"/>
                  </a:lnTo>
                  <a:lnTo>
                    <a:pt x="6156" y="8142"/>
                  </a:lnTo>
                  <a:lnTo>
                    <a:pt x="6184" y="8198"/>
                  </a:lnTo>
                  <a:lnTo>
                    <a:pt x="6240" y="8226"/>
                  </a:lnTo>
                  <a:lnTo>
                    <a:pt x="6351" y="8226"/>
                  </a:lnTo>
                  <a:lnTo>
                    <a:pt x="6407" y="8198"/>
                  </a:lnTo>
                  <a:lnTo>
                    <a:pt x="6435" y="8142"/>
                  </a:lnTo>
                  <a:lnTo>
                    <a:pt x="6435" y="8086"/>
                  </a:lnTo>
                  <a:lnTo>
                    <a:pt x="6407" y="8030"/>
                  </a:lnTo>
                  <a:lnTo>
                    <a:pt x="6212" y="7555"/>
                  </a:lnTo>
                  <a:lnTo>
                    <a:pt x="6771" y="7694"/>
                  </a:lnTo>
                  <a:lnTo>
                    <a:pt x="6827" y="7722"/>
                  </a:lnTo>
                  <a:lnTo>
                    <a:pt x="6855" y="7694"/>
                  </a:lnTo>
                  <a:lnTo>
                    <a:pt x="6911" y="7666"/>
                  </a:lnTo>
                  <a:lnTo>
                    <a:pt x="6939" y="7611"/>
                  </a:lnTo>
                  <a:lnTo>
                    <a:pt x="6939" y="7555"/>
                  </a:lnTo>
                  <a:lnTo>
                    <a:pt x="6939" y="7499"/>
                  </a:lnTo>
                  <a:lnTo>
                    <a:pt x="6883" y="7471"/>
                  </a:lnTo>
                  <a:lnTo>
                    <a:pt x="6855" y="7443"/>
                  </a:lnTo>
                  <a:lnTo>
                    <a:pt x="6463" y="7331"/>
                  </a:lnTo>
                  <a:lnTo>
                    <a:pt x="6072" y="7247"/>
                  </a:lnTo>
                  <a:lnTo>
                    <a:pt x="5708" y="6380"/>
                  </a:lnTo>
                  <a:lnTo>
                    <a:pt x="6883" y="6687"/>
                  </a:lnTo>
                  <a:lnTo>
                    <a:pt x="6939" y="6715"/>
                  </a:lnTo>
                  <a:lnTo>
                    <a:pt x="6967" y="6687"/>
                  </a:lnTo>
                  <a:lnTo>
                    <a:pt x="7023" y="6659"/>
                  </a:lnTo>
                  <a:lnTo>
                    <a:pt x="7051" y="6603"/>
                  </a:lnTo>
                  <a:lnTo>
                    <a:pt x="7051" y="6547"/>
                  </a:lnTo>
                  <a:lnTo>
                    <a:pt x="7051" y="6491"/>
                  </a:lnTo>
                  <a:lnTo>
                    <a:pt x="6995" y="6463"/>
                  </a:lnTo>
                  <a:lnTo>
                    <a:pt x="6967" y="6436"/>
                  </a:lnTo>
                  <a:lnTo>
                    <a:pt x="5624" y="6072"/>
                  </a:lnTo>
                  <a:lnTo>
                    <a:pt x="5568" y="6072"/>
                  </a:lnTo>
                  <a:lnTo>
                    <a:pt x="4981" y="4785"/>
                  </a:lnTo>
                  <a:lnTo>
                    <a:pt x="5232" y="4421"/>
                  </a:lnTo>
                  <a:lnTo>
                    <a:pt x="6659" y="4533"/>
                  </a:lnTo>
                  <a:lnTo>
                    <a:pt x="6687" y="4589"/>
                  </a:lnTo>
                  <a:lnTo>
                    <a:pt x="7443" y="5708"/>
                  </a:lnTo>
                  <a:lnTo>
                    <a:pt x="7498" y="5764"/>
                  </a:lnTo>
                  <a:lnTo>
                    <a:pt x="7554" y="5792"/>
                  </a:lnTo>
                  <a:lnTo>
                    <a:pt x="7610" y="5792"/>
                  </a:lnTo>
                  <a:lnTo>
                    <a:pt x="7638" y="5764"/>
                  </a:lnTo>
                  <a:lnTo>
                    <a:pt x="7694" y="5708"/>
                  </a:lnTo>
                  <a:lnTo>
                    <a:pt x="7722" y="5652"/>
                  </a:lnTo>
                  <a:lnTo>
                    <a:pt x="7722" y="5596"/>
                  </a:lnTo>
                  <a:lnTo>
                    <a:pt x="7694" y="5568"/>
                  </a:lnTo>
                  <a:lnTo>
                    <a:pt x="6995" y="4533"/>
                  </a:lnTo>
                  <a:lnTo>
                    <a:pt x="7918" y="4617"/>
                  </a:lnTo>
                  <a:lnTo>
                    <a:pt x="8142" y="4953"/>
                  </a:lnTo>
                  <a:lnTo>
                    <a:pt x="8366" y="5288"/>
                  </a:lnTo>
                  <a:lnTo>
                    <a:pt x="8394" y="5316"/>
                  </a:lnTo>
                  <a:lnTo>
                    <a:pt x="8450" y="5344"/>
                  </a:lnTo>
                  <a:lnTo>
                    <a:pt x="8506" y="5344"/>
                  </a:lnTo>
                  <a:lnTo>
                    <a:pt x="8562" y="5316"/>
                  </a:lnTo>
                  <a:lnTo>
                    <a:pt x="8618" y="5260"/>
                  </a:lnTo>
                  <a:lnTo>
                    <a:pt x="8618" y="5205"/>
                  </a:lnTo>
                  <a:lnTo>
                    <a:pt x="8618" y="5177"/>
                  </a:lnTo>
                  <a:lnTo>
                    <a:pt x="8590" y="5121"/>
                  </a:lnTo>
                  <a:lnTo>
                    <a:pt x="8254" y="4645"/>
                  </a:lnTo>
                  <a:lnTo>
                    <a:pt x="8785" y="4673"/>
                  </a:lnTo>
                  <a:lnTo>
                    <a:pt x="8841" y="4673"/>
                  </a:lnTo>
                  <a:lnTo>
                    <a:pt x="8897" y="4645"/>
                  </a:lnTo>
                  <a:lnTo>
                    <a:pt x="8925" y="4617"/>
                  </a:lnTo>
                  <a:lnTo>
                    <a:pt x="8953" y="4561"/>
                  </a:lnTo>
                  <a:lnTo>
                    <a:pt x="8953" y="4505"/>
                  </a:lnTo>
                  <a:lnTo>
                    <a:pt x="8925" y="4449"/>
                  </a:lnTo>
                  <a:lnTo>
                    <a:pt x="8869" y="4421"/>
                  </a:lnTo>
                  <a:lnTo>
                    <a:pt x="8813" y="4393"/>
                  </a:lnTo>
                  <a:lnTo>
                    <a:pt x="8282" y="4337"/>
                  </a:lnTo>
                  <a:lnTo>
                    <a:pt x="8701" y="3946"/>
                  </a:lnTo>
                  <a:lnTo>
                    <a:pt x="8729" y="3890"/>
                  </a:lnTo>
                  <a:lnTo>
                    <a:pt x="8757" y="3834"/>
                  </a:lnTo>
                  <a:lnTo>
                    <a:pt x="8729" y="3778"/>
                  </a:lnTo>
                  <a:lnTo>
                    <a:pt x="8701" y="3722"/>
                  </a:lnTo>
                  <a:lnTo>
                    <a:pt x="8673" y="3694"/>
                  </a:lnTo>
                  <a:lnTo>
                    <a:pt x="8562" y="3694"/>
                  </a:lnTo>
                  <a:lnTo>
                    <a:pt x="8506" y="3722"/>
                  </a:lnTo>
                  <a:lnTo>
                    <a:pt x="8226" y="4002"/>
                  </a:lnTo>
                  <a:lnTo>
                    <a:pt x="7946" y="4309"/>
                  </a:lnTo>
                  <a:lnTo>
                    <a:pt x="7023" y="4197"/>
                  </a:lnTo>
                  <a:lnTo>
                    <a:pt x="7890" y="3330"/>
                  </a:lnTo>
                  <a:lnTo>
                    <a:pt x="7918" y="3302"/>
                  </a:lnTo>
                  <a:lnTo>
                    <a:pt x="7946" y="3246"/>
                  </a:lnTo>
                  <a:lnTo>
                    <a:pt x="7918" y="3190"/>
                  </a:lnTo>
                  <a:lnTo>
                    <a:pt x="7890" y="3134"/>
                  </a:lnTo>
                  <a:lnTo>
                    <a:pt x="7834" y="3106"/>
                  </a:lnTo>
                  <a:lnTo>
                    <a:pt x="7806" y="3078"/>
                  </a:lnTo>
                  <a:lnTo>
                    <a:pt x="7750" y="3106"/>
                  </a:lnTo>
                  <a:lnTo>
                    <a:pt x="7694" y="3134"/>
                  </a:lnTo>
                  <a:lnTo>
                    <a:pt x="6715" y="4113"/>
                  </a:lnTo>
                  <a:lnTo>
                    <a:pt x="6687" y="4169"/>
                  </a:lnTo>
                  <a:lnTo>
                    <a:pt x="5316" y="4002"/>
                  </a:lnTo>
                  <a:lnTo>
                    <a:pt x="5065" y="3638"/>
                  </a:lnTo>
                  <a:lnTo>
                    <a:pt x="5904" y="2435"/>
                  </a:lnTo>
                  <a:lnTo>
                    <a:pt x="5960" y="2435"/>
                  </a:lnTo>
                  <a:lnTo>
                    <a:pt x="7331" y="2351"/>
                  </a:lnTo>
                  <a:lnTo>
                    <a:pt x="7387" y="2323"/>
                  </a:lnTo>
                  <a:lnTo>
                    <a:pt x="7443" y="2295"/>
                  </a:lnTo>
                  <a:lnTo>
                    <a:pt x="7471" y="2239"/>
                  </a:lnTo>
                  <a:lnTo>
                    <a:pt x="7471" y="2183"/>
                  </a:lnTo>
                  <a:lnTo>
                    <a:pt x="7443" y="2127"/>
                  </a:lnTo>
                  <a:lnTo>
                    <a:pt x="7415" y="2099"/>
                  </a:lnTo>
                  <a:lnTo>
                    <a:pt x="7359" y="2071"/>
                  </a:lnTo>
                  <a:lnTo>
                    <a:pt x="7303" y="2071"/>
                  </a:lnTo>
                  <a:lnTo>
                    <a:pt x="6100" y="2155"/>
                  </a:lnTo>
                  <a:lnTo>
                    <a:pt x="6100" y="2155"/>
                  </a:lnTo>
                  <a:lnTo>
                    <a:pt x="6603" y="1372"/>
                  </a:lnTo>
                  <a:lnTo>
                    <a:pt x="7023" y="1372"/>
                  </a:lnTo>
                  <a:lnTo>
                    <a:pt x="7415" y="1344"/>
                  </a:lnTo>
                  <a:lnTo>
                    <a:pt x="7471" y="1316"/>
                  </a:lnTo>
                  <a:lnTo>
                    <a:pt x="7498" y="1288"/>
                  </a:lnTo>
                  <a:lnTo>
                    <a:pt x="7526" y="1232"/>
                  </a:lnTo>
                  <a:lnTo>
                    <a:pt x="7526" y="1176"/>
                  </a:lnTo>
                  <a:lnTo>
                    <a:pt x="7526" y="1120"/>
                  </a:lnTo>
                  <a:lnTo>
                    <a:pt x="7471" y="1092"/>
                  </a:lnTo>
                  <a:lnTo>
                    <a:pt x="7443" y="1064"/>
                  </a:lnTo>
                  <a:lnTo>
                    <a:pt x="7387" y="1064"/>
                  </a:lnTo>
                  <a:lnTo>
                    <a:pt x="6799" y="1120"/>
                  </a:lnTo>
                  <a:lnTo>
                    <a:pt x="6799" y="1120"/>
                  </a:lnTo>
                  <a:lnTo>
                    <a:pt x="7107" y="672"/>
                  </a:lnTo>
                  <a:lnTo>
                    <a:pt x="7135" y="616"/>
                  </a:lnTo>
                  <a:lnTo>
                    <a:pt x="7135" y="560"/>
                  </a:lnTo>
                  <a:lnTo>
                    <a:pt x="7107" y="505"/>
                  </a:lnTo>
                  <a:lnTo>
                    <a:pt x="7079" y="477"/>
                  </a:lnTo>
                  <a:lnTo>
                    <a:pt x="7023" y="449"/>
                  </a:lnTo>
                  <a:lnTo>
                    <a:pt x="6967" y="449"/>
                  </a:lnTo>
                  <a:lnTo>
                    <a:pt x="6911" y="477"/>
                  </a:lnTo>
                  <a:lnTo>
                    <a:pt x="6883" y="505"/>
                  </a:lnTo>
                  <a:lnTo>
                    <a:pt x="6547" y="924"/>
                  </a:lnTo>
                  <a:lnTo>
                    <a:pt x="6407" y="365"/>
                  </a:lnTo>
                  <a:lnTo>
                    <a:pt x="6379" y="309"/>
                  </a:lnTo>
                  <a:lnTo>
                    <a:pt x="6351" y="281"/>
                  </a:lnTo>
                  <a:lnTo>
                    <a:pt x="6296" y="253"/>
                  </a:lnTo>
                  <a:lnTo>
                    <a:pt x="6240" y="253"/>
                  </a:lnTo>
                  <a:lnTo>
                    <a:pt x="6184" y="281"/>
                  </a:lnTo>
                  <a:lnTo>
                    <a:pt x="6156" y="337"/>
                  </a:lnTo>
                  <a:lnTo>
                    <a:pt x="6128" y="393"/>
                  </a:lnTo>
                  <a:lnTo>
                    <a:pt x="6128" y="449"/>
                  </a:lnTo>
                  <a:lnTo>
                    <a:pt x="6323" y="1120"/>
                  </a:lnTo>
                  <a:lnTo>
                    <a:pt x="6072" y="1540"/>
                  </a:lnTo>
                  <a:lnTo>
                    <a:pt x="5820" y="1959"/>
                  </a:lnTo>
                  <a:lnTo>
                    <a:pt x="5484" y="784"/>
                  </a:lnTo>
                  <a:lnTo>
                    <a:pt x="5456" y="728"/>
                  </a:lnTo>
                  <a:lnTo>
                    <a:pt x="5428" y="700"/>
                  </a:lnTo>
                  <a:lnTo>
                    <a:pt x="5372" y="672"/>
                  </a:lnTo>
                  <a:lnTo>
                    <a:pt x="5316" y="672"/>
                  </a:lnTo>
                  <a:lnTo>
                    <a:pt x="5260" y="700"/>
                  </a:lnTo>
                  <a:lnTo>
                    <a:pt x="5232" y="728"/>
                  </a:lnTo>
                  <a:lnTo>
                    <a:pt x="5204" y="784"/>
                  </a:lnTo>
                  <a:lnTo>
                    <a:pt x="5204" y="840"/>
                  </a:lnTo>
                  <a:lnTo>
                    <a:pt x="5568" y="2183"/>
                  </a:lnTo>
                  <a:lnTo>
                    <a:pt x="5596" y="2239"/>
                  </a:lnTo>
                  <a:lnTo>
                    <a:pt x="4785" y="3358"/>
                  </a:lnTo>
                  <a:lnTo>
                    <a:pt x="4337" y="3358"/>
                  </a:lnTo>
                  <a:lnTo>
                    <a:pt x="3722" y="2043"/>
                  </a:lnTo>
                  <a:lnTo>
                    <a:pt x="3750" y="2015"/>
                  </a:lnTo>
                  <a:lnTo>
                    <a:pt x="4337" y="756"/>
                  </a:lnTo>
                  <a:lnTo>
                    <a:pt x="4365" y="700"/>
                  </a:lnTo>
                  <a:lnTo>
                    <a:pt x="4365" y="644"/>
                  </a:lnTo>
                  <a:lnTo>
                    <a:pt x="4337" y="616"/>
                  </a:lnTo>
                  <a:lnTo>
                    <a:pt x="4281" y="588"/>
                  </a:lnTo>
                  <a:lnTo>
                    <a:pt x="4225" y="560"/>
                  </a:lnTo>
                  <a:lnTo>
                    <a:pt x="4169" y="560"/>
                  </a:lnTo>
                  <a:lnTo>
                    <a:pt x="4141" y="588"/>
                  </a:lnTo>
                  <a:lnTo>
                    <a:pt x="4085" y="644"/>
                  </a:lnTo>
                  <a:lnTo>
                    <a:pt x="3554" y="1735"/>
                  </a:lnTo>
                  <a:lnTo>
                    <a:pt x="3162" y="896"/>
                  </a:lnTo>
                  <a:lnTo>
                    <a:pt x="3358" y="533"/>
                  </a:lnTo>
                  <a:lnTo>
                    <a:pt x="3526" y="197"/>
                  </a:lnTo>
                  <a:lnTo>
                    <a:pt x="3526" y="141"/>
                  </a:lnTo>
                  <a:lnTo>
                    <a:pt x="3526" y="85"/>
                  </a:lnTo>
                  <a:lnTo>
                    <a:pt x="3498" y="29"/>
                  </a:lnTo>
                  <a:lnTo>
                    <a:pt x="34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-47003" y="1787756"/>
              <a:ext cx="287565" cy="310800"/>
            </a:xfrm>
            <a:custGeom>
              <a:avLst/>
              <a:gdLst/>
              <a:ahLst/>
              <a:cxnLst/>
              <a:rect l="l" t="t" r="r" b="b"/>
              <a:pathLst>
                <a:path w="4505" h="4869" extrusionOk="0">
                  <a:moveTo>
                    <a:pt x="2239" y="2266"/>
                  </a:moveTo>
                  <a:lnTo>
                    <a:pt x="2323" y="2294"/>
                  </a:lnTo>
                  <a:lnTo>
                    <a:pt x="2351" y="2322"/>
                  </a:lnTo>
                  <a:lnTo>
                    <a:pt x="2406" y="2378"/>
                  </a:lnTo>
                  <a:lnTo>
                    <a:pt x="2406" y="2434"/>
                  </a:lnTo>
                  <a:lnTo>
                    <a:pt x="2406" y="2490"/>
                  </a:lnTo>
                  <a:lnTo>
                    <a:pt x="2379" y="2546"/>
                  </a:lnTo>
                  <a:lnTo>
                    <a:pt x="2323" y="2574"/>
                  </a:lnTo>
                  <a:lnTo>
                    <a:pt x="2267" y="2602"/>
                  </a:lnTo>
                  <a:lnTo>
                    <a:pt x="2183" y="2602"/>
                  </a:lnTo>
                  <a:lnTo>
                    <a:pt x="2155" y="2546"/>
                  </a:lnTo>
                  <a:lnTo>
                    <a:pt x="2099" y="2518"/>
                  </a:lnTo>
                  <a:lnTo>
                    <a:pt x="2099" y="2434"/>
                  </a:lnTo>
                  <a:lnTo>
                    <a:pt x="2099" y="2378"/>
                  </a:lnTo>
                  <a:lnTo>
                    <a:pt x="2127" y="2322"/>
                  </a:lnTo>
                  <a:lnTo>
                    <a:pt x="2183" y="2294"/>
                  </a:lnTo>
                  <a:lnTo>
                    <a:pt x="2239" y="2266"/>
                  </a:lnTo>
                  <a:close/>
                  <a:moveTo>
                    <a:pt x="2490" y="0"/>
                  </a:moveTo>
                  <a:lnTo>
                    <a:pt x="2434" y="28"/>
                  </a:lnTo>
                  <a:lnTo>
                    <a:pt x="2406" y="84"/>
                  </a:lnTo>
                  <a:lnTo>
                    <a:pt x="2379" y="364"/>
                  </a:lnTo>
                  <a:lnTo>
                    <a:pt x="2155" y="140"/>
                  </a:lnTo>
                  <a:lnTo>
                    <a:pt x="2099" y="112"/>
                  </a:lnTo>
                  <a:lnTo>
                    <a:pt x="2043" y="140"/>
                  </a:lnTo>
                  <a:lnTo>
                    <a:pt x="2015" y="196"/>
                  </a:lnTo>
                  <a:lnTo>
                    <a:pt x="2043" y="224"/>
                  </a:lnTo>
                  <a:lnTo>
                    <a:pt x="2351" y="532"/>
                  </a:lnTo>
                  <a:lnTo>
                    <a:pt x="2295" y="1035"/>
                  </a:lnTo>
                  <a:lnTo>
                    <a:pt x="1819" y="560"/>
                  </a:lnTo>
                  <a:lnTo>
                    <a:pt x="1707" y="560"/>
                  </a:lnTo>
                  <a:lnTo>
                    <a:pt x="1679" y="616"/>
                  </a:lnTo>
                  <a:lnTo>
                    <a:pt x="1707" y="672"/>
                  </a:lnTo>
                  <a:lnTo>
                    <a:pt x="2239" y="1203"/>
                  </a:lnTo>
                  <a:lnTo>
                    <a:pt x="2267" y="1231"/>
                  </a:lnTo>
                  <a:lnTo>
                    <a:pt x="2183" y="1986"/>
                  </a:lnTo>
                  <a:lnTo>
                    <a:pt x="1987" y="2098"/>
                  </a:lnTo>
                  <a:lnTo>
                    <a:pt x="1315" y="1651"/>
                  </a:lnTo>
                  <a:lnTo>
                    <a:pt x="1343" y="1623"/>
                  </a:lnTo>
                  <a:lnTo>
                    <a:pt x="1287" y="867"/>
                  </a:lnTo>
                  <a:lnTo>
                    <a:pt x="1259" y="811"/>
                  </a:lnTo>
                  <a:lnTo>
                    <a:pt x="1204" y="811"/>
                  </a:lnTo>
                  <a:lnTo>
                    <a:pt x="1148" y="839"/>
                  </a:lnTo>
                  <a:lnTo>
                    <a:pt x="1120" y="895"/>
                  </a:lnTo>
                  <a:lnTo>
                    <a:pt x="1176" y="1539"/>
                  </a:lnTo>
                  <a:lnTo>
                    <a:pt x="756" y="1259"/>
                  </a:lnTo>
                  <a:lnTo>
                    <a:pt x="728" y="839"/>
                  </a:lnTo>
                  <a:lnTo>
                    <a:pt x="700" y="783"/>
                  </a:lnTo>
                  <a:lnTo>
                    <a:pt x="644" y="756"/>
                  </a:lnTo>
                  <a:lnTo>
                    <a:pt x="588" y="783"/>
                  </a:lnTo>
                  <a:lnTo>
                    <a:pt x="588" y="839"/>
                  </a:lnTo>
                  <a:lnTo>
                    <a:pt x="616" y="1175"/>
                  </a:lnTo>
                  <a:lnTo>
                    <a:pt x="616" y="1175"/>
                  </a:lnTo>
                  <a:lnTo>
                    <a:pt x="364" y="1007"/>
                  </a:lnTo>
                  <a:lnTo>
                    <a:pt x="308" y="979"/>
                  </a:lnTo>
                  <a:lnTo>
                    <a:pt x="252" y="1007"/>
                  </a:lnTo>
                  <a:lnTo>
                    <a:pt x="252" y="1063"/>
                  </a:lnTo>
                  <a:lnTo>
                    <a:pt x="280" y="1119"/>
                  </a:lnTo>
                  <a:lnTo>
                    <a:pt x="504" y="1287"/>
                  </a:lnTo>
                  <a:lnTo>
                    <a:pt x="196" y="1371"/>
                  </a:lnTo>
                  <a:lnTo>
                    <a:pt x="168" y="1399"/>
                  </a:lnTo>
                  <a:lnTo>
                    <a:pt x="140" y="1455"/>
                  </a:lnTo>
                  <a:lnTo>
                    <a:pt x="168" y="1511"/>
                  </a:lnTo>
                  <a:lnTo>
                    <a:pt x="252" y="1511"/>
                  </a:lnTo>
                  <a:lnTo>
                    <a:pt x="616" y="1427"/>
                  </a:lnTo>
                  <a:lnTo>
                    <a:pt x="840" y="1567"/>
                  </a:lnTo>
                  <a:lnTo>
                    <a:pt x="1064" y="1707"/>
                  </a:lnTo>
                  <a:lnTo>
                    <a:pt x="420" y="1875"/>
                  </a:lnTo>
                  <a:lnTo>
                    <a:pt x="364" y="1903"/>
                  </a:lnTo>
                  <a:lnTo>
                    <a:pt x="364" y="1986"/>
                  </a:lnTo>
                  <a:lnTo>
                    <a:pt x="392" y="2014"/>
                  </a:lnTo>
                  <a:lnTo>
                    <a:pt x="448" y="2042"/>
                  </a:lnTo>
                  <a:lnTo>
                    <a:pt x="1176" y="1847"/>
                  </a:lnTo>
                  <a:lnTo>
                    <a:pt x="1204" y="1819"/>
                  </a:lnTo>
                  <a:lnTo>
                    <a:pt x="1819" y="2266"/>
                  </a:lnTo>
                  <a:lnTo>
                    <a:pt x="1819" y="2518"/>
                  </a:lnTo>
                  <a:lnTo>
                    <a:pt x="1120" y="2854"/>
                  </a:lnTo>
                  <a:lnTo>
                    <a:pt x="1092" y="2826"/>
                  </a:lnTo>
                  <a:lnTo>
                    <a:pt x="420" y="2490"/>
                  </a:lnTo>
                  <a:lnTo>
                    <a:pt x="364" y="2490"/>
                  </a:lnTo>
                  <a:lnTo>
                    <a:pt x="308" y="2546"/>
                  </a:lnTo>
                  <a:lnTo>
                    <a:pt x="308" y="2602"/>
                  </a:lnTo>
                  <a:lnTo>
                    <a:pt x="336" y="2630"/>
                  </a:lnTo>
                  <a:lnTo>
                    <a:pt x="952" y="2938"/>
                  </a:lnTo>
                  <a:lnTo>
                    <a:pt x="476" y="3161"/>
                  </a:lnTo>
                  <a:lnTo>
                    <a:pt x="112" y="2966"/>
                  </a:lnTo>
                  <a:lnTo>
                    <a:pt x="56" y="2938"/>
                  </a:lnTo>
                  <a:lnTo>
                    <a:pt x="1" y="2994"/>
                  </a:lnTo>
                  <a:lnTo>
                    <a:pt x="1" y="3050"/>
                  </a:lnTo>
                  <a:lnTo>
                    <a:pt x="28" y="3106"/>
                  </a:lnTo>
                  <a:lnTo>
                    <a:pt x="336" y="3217"/>
                  </a:lnTo>
                  <a:lnTo>
                    <a:pt x="56" y="3357"/>
                  </a:lnTo>
                  <a:lnTo>
                    <a:pt x="28" y="3385"/>
                  </a:lnTo>
                  <a:lnTo>
                    <a:pt x="28" y="3441"/>
                  </a:lnTo>
                  <a:lnTo>
                    <a:pt x="56" y="3497"/>
                  </a:lnTo>
                  <a:lnTo>
                    <a:pt x="140" y="3497"/>
                  </a:lnTo>
                  <a:lnTo>
                    <a:pt x="392" y="3385"/>
                  </a:lnTo>
                  <a:lnTo>
                    <a:pt x="308" y="3693"/>
                  </a:lnTo>
                  <a:lnTo>
                    <a:pt x="308" y="3749"/>
                  </a:lnTo>
                  <a:lnTo>
                    <a:pt x="364" y="3777"/>
                  </a:lnTo>
                  <a:lnTo>
                    <a:pt x="420" y="3777"/>
                  </a:lnTo>
                  <a:lnTo>
                    <a:pt x="448" y="3721"/>
                  </a:lnTo>
                  <a:lnTo>
                    <a:pt x="560" y="3301"/>
                  </a:lnTo>
                  <a:lnTo>
                    <a:pt x="1036" y="3106"/>
                  </a:lnTo>
                  <a:lnTo>
                    <a:pt x="840" y="3749"/>
                  </a:lnTo>
                  <a:lnTo>
                    <a:pt x="868" y="3805"/>
                  </a:lnTo>
                  <a:lnTo>
                    <a:pt x="896" y="3833"/>
                  </a:lnTo>
                  <a:lnTo>
                    <a:pt x="980" y="3833"/>
                  </a:lnTo>
                  <a:lnTo>
                    <a:pt x="1008" y="3777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903" y="2714"/>
                  </a:lnTo>
                  <a:lnTo>
                    <a:pt x="2099" y="2854"/>
                  </a:lnTo>
                  <a:lnTo>
                    <a:pt x="2043" y="3637"/>
                  </a:lnTo>
                  <a:lnTo>
                    <a:pt x="2015" y="3637"/>
                  </a:lnTo>
                  <a:lnTo>
                    <a:pt x="1371" y="4057"/>
                  </a:lnTo>
                  <a:lnTo>
                    <a:pt x="1343" y="4113"/>
                  </a:lnTo>
                  <a:lnTo>
                    <a:pt x="1371" y="4169"/>
                  </a:lnTo>
                  <a:lnTo>
                    <a:pt x="1427" y="4197"/>
                  </a:lnTo>
                  <a:lnTo>
                    <a:pt x="1483" y="4197"/>
                  </a:lnTo>
                  <a:lnTo>
                    <a:pt x="2015" y="3805"/>
                  </a:lnTo>
                  <a:lnTo>
                    <a:pt x="1987" y="4308"/>
                  </a:lnTo>
                  <a:lnTo>
                    <a:pt x="1623" y="4560"/>
                  </a:lnTo>
                  <a:lnTo>
                    <a:pt x="1595" y="4616"/>
                  </a:lnTo>
                  <a:lnTo>
                    <a:pt x="1595" y="4672"/>
                  </a:lnTo>
                  <a:lnTo>
                    <a:pt x="1651" y="4700"/>
                  </a:lnTo>
                  <a:lnTo>
                    <a:pt x="1707" y="4672"/>
                  </a:lnTo>
                  <a:lnTo>
                    <a:pt x="1959" y="4504"/>
                  </a:lnTo>
                  <a:lnTo>
                    <a:pt x="1959" y="4784"/>
                  </a:lnTo>
                  <a:lnTo>
                    <a:pt x="1959" y="4840"/>
                  </a:lnTo>
                  <a:lnTo>
                    <a:pt x="2015" y="4868"/>
                  </a:lnTo>
                  <a:lnTo>
                    <a:pt x="2071" y="4868"/>
                  </a:lnTo>
                  <a:lnTo>
                    <a:pt x="2099" y="4812"/>
                  </a:lnTo>
                  <a:lnTo>
                    <a:pt x="2127" y="4504"/>
                  </a:lnTo>
                  <a:lnTo>
                    <a:pt x="2351" y="4756"/>
                  </a:lnTo>
                  <a:lnTo>
                    <a:pt x="2462" y="4756"/>
                  </a:lnTo>
                  <a:lnTo>
                    <a:pt x="2490" y="4700"/>
                  </a:lnTo>
                  <a:lnTo>
                    <a:pt x="2462" y="4644"/>
                  </a:lnTo>
                  <a:lnTo>
                    <a:pt x="2155" y="4336"/>
                  </a:lnTo>
                  <a:lnTo>
                    <a:pt x="2211" y="3833"/>
                  </a:lnTo>
                  <a:lnTo>
                    <a:pt x="2686" y="4308"/>
                  </a:lnTo>
                  <a:lnTo>
                    <a:pt x="2742" y="4336"/>
                  </a:lnTo>
                  <a:lnTo>
                    <a:pt x="2798" y="4308"/>
                  </a:lnTo>
                  <a:lnTo>
                    <a:pt x="2826" y="4253"/>
                  </a:lnTo>
                  <a:lnTo>
                    <a:pt x="2798" y="4197"/>
                  </a:lnTo>
                  <a:lnTo>
                    <a:pt x="2267" y="3665"/>
                  </a:lnTo>
                  <a:lnTo>
                    <a:pt x="2239" y="3637"/>
                  </a:lnTo>
                  <a:lnTo>
                    <a:pt x="2323" y="2854"/>
                  </a:lnTo>
                  <a:lnTo>
                    <a:pt x="2546" y="2798"/>
                  </a:lnTo>
                  <a:lnTo>
                    <a:pt x="3190" y="3217"/>
                  </a:lnTo>
                  <a:lnTo>
                    <a:pt x="3162" y="3245"/>
                  </a:lnTo>
                  <a:lnTo>
                    <a:pt x="3218" y="4001"/>
                  </a:lnTo>
                  <a:lnTo>
                    <a:pt x="3246" y="4057"/>
                  </a:lnTo>
                  <a:lnTo>
                    <a:pt x="3302" y="4085"/>
                  </a:lnTo>
                  <a:lnTo>
                    <a:pt x="3358" y="4057"/>
                  </a:lnTo>
                  <a:lnTo>
                    <a:pt x="3386" y="4001"/>
                  </a:lnTo>
                  <a:lnTo>
                    <a:pt x="3330" y="3329"/>
                  </a:lnTo>
                  <a:lnTo>
                    <a:pt x="3330" y="3329"/>
                  </a:lnTo>
                  <a:lnTo>
                    <a:pt x="3749" y="3609"/>
                  </a:lnTo>
                  <a:lnTo>
                    <a:pt x="3777" y="4029"/>
                  </a:lnTo>
                  <a:lnTo>
                    <a:pt x="3805" y="4085"/>
                  </a:lnTo>
                  <a:lnTo>
                    <a:pt x="3861" y="4113"/>
                  </a:lnTo>
                  <a:lnTo>
                    <a:pt x="3917" y="4085"/>
                  </a:lnTo>
                  <a:lnTo>
                    <a:pt x="3917" y="4029"/>
                  </a:lnTo>
                  <a:lnTo>
                    <a:pt x="3889" y="3721"/>
                  </a:lnTo>
                  <a:lnTo>
                    <a:pt x="3889" y="3721"/>
                  </a:lnTo>
                  <a:lnTo>
                    <a:pt x="4141" y="3889"/>
                  </a:lnTo>
                  <a:lnTo>
                    <a:pt x="4197" y="3889"/>
                  </a:lnTo>
                  <a:lnTo>
                    <a:pt x="4253" y="3861"/>
                  </a:lnTo>
                  <a:lnTo>
                    <a:pt x="4253" y="3805"/>
                  </a:lnTo>
                  <a:lnTo>
                    <a:pt x="4225" y="3749"/>
                  </a:lnTo>
                  <a:lnTo>
                    <a:pt x="4001" y="3581"/>
                  </a:lnTo>
                  <a:lnTo>
                    <a:pt x="4309" y="3497"/>
                  </a:lnTo>
                  <a:lnTo>
                    <a:pt x="4337" y="3469"/>
                  </a:lnTo>
                  <a:lnTo>
                    <a:pt x="4365" y="3413"/>
                  </a:lnTo>
                  <a:lnTo>
                    <a:pt x="4337" y="3357"/>
                  </a:lnTo>
                  <a:lnTo>
                    <a:pt x="4253" y="3357"/>
                  </a:lnTo>
                  <a:lnTo>
                    <a:pt x="3861" y="3469"/>
                  </a:lnTo>
                  <a:lnTo>
                    <a:pt x="3442" y="3161"/>
                  </a:lnTo>
                  <a:lnTo>
                    <a:pt x="4085" y="2994"/>
                  </a:lnTo>
                  <a:lnTo>
                    <a:pt x="4141" y="2966"/>
                  </a:lnTo>
                  <a:lnTo>
                    <a:pt x="4141" y="2910"/>
                  </a:lnTo>
                  <a:lnTo>
                    <a:pt x="4113" y="2854"/>
                  </a:lnTo>
                  <a:lnTo>
                    <a:pt x="4057" y="2854"/>
                  </a:lnTo>
                  <a:lnTo>
                    <a:pt x="3330" y="3050"/>
                  </a:lnTo>
                  <a:lnTo>
                    <a:pt x="3302" y="3050"/>
                  </a:lnTo>
                  <a:lnTo>
                    <a:pt x="2658" y="2574"/>
                  </a:lnTo>
                  <a:lnTo>
                    <a:pt x="2714" y="2350"/>
                  </a:lnTo>
                  <a:lnTo>
                    <a:pt x="3386" y="2014"/>
                  </a:lnTo>
                  <a:lnTo>
                    <a:pt x="3414" y="2042"/>
                  </a:lnTo>
                  <a:lnTo>
                    <a:pt x="4085" y="2378"/>
                  </a:lnTo>
                  <a:lnTo>
                    <a:pt x="4141" y="2378"/>
                  </a:lnTo>
                  <a:lnTo>
                    <a:pt x="4197" y="2350"/>
                  </a:lnTo>
                  <a:lnTo>
                    <a:pt x="4197" y="2266"/>
                  </a:lnTo>
                  <a:lnTo>
                    <a:pt x="4169" y="2238"/>
                  </a:lnTo>
                  <a:lnTo>
                    <a:pt x="3554" y="1958"/>
                  </a:lnTo>
                  <a:lnTo>
                    <a:pt x="4029" y="1735"/>
                  </a:lnTo>
                  <a:lnTo>
                    <a:pt x="4393" y="1931"/>
                  </a:lnTo>
                  <a:lnTo>
                    <a:pt x="4449" y="1931"/>
                  </a:lnTo>
                  <a:lnTo>
                    <a:pt x="4505" y="1875"/>
                  </a:lnTo>
                  <a:lnTo>
                    <a:pt x="4505" y="1819"/>
                  </a:lnTo>
                  <a:lnTo>
                    <a:pt x="4477" y="1791"/>
                  </a:lnTo>
                  <a:lnTo>
                    <a:pt x="4169" y="1651"/>
                  </a:lnTo>
                  <a:lnTo>
                    <a:pt x="4449" y="1511"/>
                  </a:lnTo>
                  <a:lnTo>
                    <a:pt x="4477" y="1483"/>
                  </a:lnTo>
                  <a:lnTo>
                    <a:pt x="4477" y="1427"/>
                  </a:lnTo>
                  <a:lnTo>
                    <a:pt x="4449" y="1371"/>
                  </a:lnTo>
                  <a:lnTo>
                    <a:pt x="4365" y="1371"/>
                  </a:lnTo>
                  <a:lnTo>
                    <a:pt x="4113" y="1511"/>
                  </a:lnTo>
                  <a:lnTo>
                    <a:pt x="4197" y="1203"/>
                  </a:lnTo>
                  <a:lnTo>
                    <a:pt x="4197" y="1147"/>
                  </a:lnTo>
                  <a:lnTo>
                    <a:pt x="4141" y="1091"/>
                  </a:lnTo>
                  <a:lnTo>
                    <a:pt x="4085" y="1091"/>
                  </a:lnTo>
                  <a:lnTo>
                    <a:pt x="4057" y="1147"/>
                  </a:lnTo>
                  <a:lnTo>
                    <a:pt x="3945" y="1567"/>
                  </a:lnTo>
                  <a:lnTo>
                    <a:pt x="3470" y="1763"/>
                  </a:lnTo>
                  <a:lnTo>
                    <a:pt x="3470" y="1763"/>
                  </a:lnTo>
                  <a:lnTo>
                    <a:pt x="3665" y="1119"/>
                  </a:lnTo>
                  <a:lnTo>
                    <a:pt x="3637" y="1063"/>
                  </a:lnTo>
                  <a:lnTo>
                    <a:pt x="3609" y="1035"/>
                  </a:lnTo>
                  <a:lnTo>
                    <a:pt x="3526" y="1035"/>
                  </a:lnTo>
                  <a:lnTo>
                    <a:pt x="3498" y="1091"/>
                  </a:lnTo>
                  <a:lnTo>
                    <a:pt x="3302" y="1819"/>
                  </a:lnTo>
                  <a:lnTo>
                    <a:pt x="3302" y="1847"/>
                  </a:lnTo>
                  <a:lnTo>
                    <a:pt x="2602" y="2154"/>
                  </a:lnTo>
                  <a:lnTo>
                    <a:pt x="2406" y="2014"/>
                  </a:lnTo>
                  <a:lnTo>
                    <a:pt x="2462" y="1259"/>
                  </a:lnTo>
                  <a:lnTo>
                    <a:pt x="2490" y="1231"/>
                  </a:lnTo>
                  <a:lnTo>
                    <a:pt x="3106" y="811"/>
                  </a:lnTo>
                  <a:lnTo>
                    <a:pt x="3162" y="756"/>
                  </a:lnTo>
                  <a:lnTo>
                    <a:pt x="3134" y="700"/>
                  </a:lnTo>
                  <a:lnTo>
                    <a:pt x="3078" y="672"/>
                  </a:lnTo>
                  <a:lnTo>
                    <a:pt x="3022" y="700"/>
                  </a:lnTo>
                  <a:lnTo>
                    <a:pt x="2490" y="1063"/>
                  </a:lnTo>
                  <a:lnTo>
                    <a:pt x="2490" y="1063"/>
                  </a:lnTo>
                  <a:lnTo>
                    <a:pt x="2518" y="560"/>
                  </a:lnTo>
                  <a:lnTo>
                    <a:pt x="2882" y="308"/>
                  </a:lnTo>
                  <a:lnTo>
                    <a:pt x="2910" y="280"/>
                  </a:lnTo>
                  <a:lnTo>
                    <a:pt x="2910" y="224"/>
                  </a:lnTo>
                  <a:lnTo>
                    <a:pt x="2854" y="168"/>
                  </a:lnTo>
                  <a:lnTo>
                    <a:pt x="2798" y="196"/>
                  </a:lnTo>
                  <a:lnTo>
                    <a:pt x="2546" y="364"/>
                  </a:lnTo>
                  <a:lnTo>
                    <a:pt x="2546" y="84"/>
                  </a:lnTo>
                  <a:lnTo>
                    <a:pt x="2546" y="28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8865966" y="1869909"/>
              <a:ext cx="396464" cy="387527"/>
            </a:xfrm>
            <a:custGeom>
              <a:avLst/>
              <a:gdLst/>
              <a:ahLst/>
              <a:cxnLst/>
              <a:rect l="l" t="t" r="r" b="b"/>
              <a:pathLst>
                <a:path w="6211" h="6071" extrusionOk="0">
                  <a:moveTo>
                    <a:pt x="2826" y="2490"/>
                  </a:moveTo>
                  <a:lnTo>
                    <a:pt x="3050" y="2518"/>
                  </a:lnTo>
                  <a:lnTo>
                    <a:pt x="2966" y="2714"/>
                  </a:lnTo>
                  <a:lnTo>
                    <a:pt x="2714" y="2686"/>
                  </a:lnTo>
                  <a:lnTo>
                    <a:pt x="2826" y="2490"/>
                  </a:lnTo>
                  <a:close/>
                  <a:moveTo>
                    <a:pt x="3385" y="2518"/>
                  </a:moveTo>
                  <a:lnTo>
                    <a:pt x="3497" y="2714"/>
                  </a:lnTo>
                  <a:lnTo>
                    <a:pt x="3246" y="2714"/>
                  </a:lnTo>
                  <a:lnTo>
                    <a:pt x="3162" y="2518"/>
                  </a:lnTo>
                  <a:close/>
                  <a:moveTo>
                    <a:pt x="2658" y="2770"/>
                  </a:moveTo>
                  <a:lnTo>
                    <a:pt x="2798" y="2966"/>
                  </a:lnTo>
                  <a:lnTo>
                    <a:pt x="2658" y="3189"/>
                  </a:lnTo>
                  <a:lnTo>
                    <a:pt x="2518" y="2994"/>
                  </a:lnTo>
                  <a:lnTo>
                    <a:pt x="2658" y="2770"/>
                  </a:lnTo>
                  <a:close/>
                  <a:moveTo>
                    <a:pt x="3553" y="2798"/>
                  </a:moveTo>
                  <a:lnTo>
                    <a:pt x="3665" y="2994"/>
                  </a:lnTo>
                  <a:lnTo>
                    <a:pt x="3553" y="3189"/>
                  </a:lnTo>
                  <a:lnTo>
                    <a:pt x="3413" y="2994"/>
                  </a:lnTo>
                  <a:lnTo>
                    <a:pt x="3553" y="2798"/>
                  </a:lnTo>
                  <a:close/>
                  <a:moveTo>
                    <a:pt x="2966" y="3245"/>
                  </a:moveTo>
                  <a:lnTo>
                    <a:pt x="3078" y="3497"/>
                  </a:lnTo>
                  <a:lnTo>
                    <a:pt x="2798" y="3497"/>
                  </a:lnTo>
                  <a:lnTo>
                    <a:pt x="2686" y="3273"/>
                  </a:lnTo>
                  <a:lnTo>
                    <a:pt x="2966" y="3245"/>
                  </a:lnTo>
                  <a:close/>
                  <a:moveTo>
                    <a:pt x="3246" y="3245"/>
                  </a:moveTo>
                  <a:lnTo>
                    <a:pt x="3525" y="3273"/>
                  </a:lnTo>
                  <a:lnTo>
                    <a:pt x="3385" y="3497"/>
                  </a:lnTo>
                  <a:lnTo>
                    <a:pt x="3134" y="3497"/>
                  </a:lnTo>
                  <a:lnTo>
                    <a:pt x="3246" y="3245"/>
                  </a:lnTo>
                  <a:close/>
                  <a:moveTo>
                    <a:pt x="2182" y="0"/>
                  </a:moveTo>
                  <a:lnTo>
                    <a:pt x="2126" y="28"/>
                  </a:lnTo>
                  <a:lnTo>
                    <a:pt x="2071" y="84"/>
                  </a:lnTo>
                  <a:lnTo>
                    <a:pt x="2015" y="168"/>
                  </a:lnTo>
                  <a:lnTo>
                    <a:pt x="1903" y="364"/>
                  </a:lnTo>
                  <a:lnTo>
                    <a:pt x="1819" y="560"/>
                  </a:lnTo>
                  <a:lnTo>
                    <a:pt x="1735" y="392"/>
                  </a:lnTo>
                  <a:lnTo>
                    <a:pt x="1567" y="476"/>
                  </a:lnTo>
                  <a:lnTo>
                    <a:pt x="1651" y="644"/>
                  </a:lnTo>
                  <a:lnTo>
                    <a:pt x="1455" y="616"/>
                  </a:lnTo>
                  <a:lnTo>
                    <a:pt x="1147" y="616"/>
                  </a:lnTo>
                  <a:lnTo>
                    <a:pt x="1063" y="644"/>
                  </a:lnTo>
                  <a:lnTo>
                    <a:pt x="1007" y="671"/>
                  </a:lnTo>
                  <a:lnTo>
                    <a:pt x="1007" y="755"/>
                  </a:lnTo>
                  <a:lnTo>
                    <a:pt x="1035" y="811"/>
                  </a:lnTo>
                  <a:lnTo>
                    <a:pt x="1091" y="867"/>
                  </a:lnTo>
                  <a:lnTo>
                    <a:pt x="1203" y="895"/>
                  </a:lnTo>
                  <a:lnTo>
                    <a:pt x="1791" y="895"/>
                  </a:lnTo>
                  <a:lnTo>
                    <a:pt x="1931" y="1147"/>
                  </a:lnTo>
                  <a:lnTo>
                    <a:pt x="1511" y="1231"/>
                  </a:lnTo>
                  <a:lnTo>
                    <a:pt x="1539" y="1427"/>
                  </a:lnTo>
                  <a:lnTo>
                    <a:pt x="2071" y="1399"/>
                  </a:lnTo>
                  <a:lnTo>
                    <a:pt x="2630" y="2378"/>
                  </a:lnTo>
                  <a:lnTo>
                    <a:pt x="2546" y="2518"/>
                  </a:lnTo>
                  <a:lnTo>
                    <a:pt x="1735" y="2098"/>
                  </a:lnTo>
                  <a:lnTo>
                    <a:pt x="1707" y="2098"/>
                  </a:lnTo>
                  <a:lnTo>
                    <a:pt x="1679" y="2154"/>
                  </a:lnTo>
                  <a:lnTo>
                    <a:pt x="1651" y="2238"/>
                  </a:lnTo>
                  <a:lnTo>
                    <a:pt x="1651" y="2266"/>
                  </a:lnTo>
                  <a:lnTo>
                    <a:pt x="2406" y="2770"/>
                  </a:lnTo>
                  <a:lnTo>
                    <a:pt x="2322" y="2910"/>
                  </a:lnTo>
                  <a:lnTo>
                    <a:pt x="1175" y="2910"/>
                  </a:lnTo>
                  <a:lnTo>
                    <a:pt x="951" y="2462"/>
                  </a:lnTo>
                  <a:lnTo>
                    <a:pt x="756" y="2518"/>
                  </a:lnTo>
                  <a:lnTo>
                    <a:pt x="868" y="2910"/>
                  </a:lnTo>
                  <a:lnTo>
                    <a:pt x="588" y="2910"/>
                  </a:lnTo>
                  <a:lnTo>
                    <a:pt x="504" y="2714"/>
                  </a:lnTo>
                  <a:lnTo>
                    <a:pt x="364" y="2490"/>
                  </a:lnTo>
                  <a:lnTo>
                    <a:pt x="308" y="2378"/>
                  </a:lnTo>
                  <a:lnTo>
                    <a:pt x="224" y="2322"/>
                  </a:lnTo>
                  <a:lnTo>
                    <a:pt x="140" y="2266"/>
                  </a:lnTo>
                  <a:lnTo>
                    <a:pt x="84" y="2294"/>
                  </a:lnTo>
                  <a:lnTo>
                    <a:pt x="28" y="2322"/>
                  </a:lnTo>
                  <a:lnTo>
                    <a:pt x="0" y="2378"/>
                  </a:lnTo>
                  <a:lnTo>
                    <a:pt x="28" y="2462"/>
                  </a:lnTo>
                  <a:lnTo>
                    <a:pt x="56" y="2574"/>
                  </a:lnTo>
                  <a:lnTo>
                    <a:pt x="196" y="2742"/>
                  </a:lnTo>
                  <a:lnTo>
                    <a:pt x="308" y="2910"/>
                  </a:lnTo>
                  <a:lnTo>
                    <a:pt x="112" y="2910"/>
                  </a:lnTo>
                  <a:lnTo>
                    <a:pt x="112" y="3105"/>
                  </a:lnTo>
                  <a:lnTo>
                    <a:pt x="308" y="3105"/>
                  </a:lnTo>
                  <a:lnTo>
                    <a:pt x="168" y="3273"/>
                  </a:lnTo>
                  <a:lnTo>
                    <a:pt x="56" y="3441"/>
                  </a:lnTo>
                  <a:lnTo>
                    <a:pt x="28" y="3553"/>
                  </a:lnTo>
                  <a:lnTo>
                    <a:pt x="0" y="3609"/>
                  </a:lnTo>
                  <a:lnTo>
                    <a:pt x="28" y="3693"/>
                  </a:lnTo>
                  <a:lnTo>
                    <a:pt x="56" y="3721"/>
                  </a:lnTo>
                  <a:lnTo>
                    <a:pt x="140" y="3721"/>
                  </a:lnTo>
                  <a:lnTo>
                    <a:pt x="224" y="3693"/>
                  </a:lnTo>
                  <a:lnTo>
                    <a:pt x="280" y="3637"/>
                  </a:lnTo>
                  <a:lnTo>
                    <a:pt x="364" y="3525"/>
                  </a:lnTo>
                  <a:lnTo>
                    <a:pt x="504" y="3301"/>
                  </a:lnTo>
                  <a:lnTo>
                    <a:pt x="588" y="3105"/>
                  </a:lnTo>
                  <a:lnTo>
                    <a:pt x="896" y="3105"/>
                  </a:lnTo>
                  <a:lnTo>
                    <a:pt x="728" y="3525"/>
                  </a:lnTo>
                  <a:lnTo>
                    <a:pt x="923" y="3609"/>
                  </a:lnTo>
                  <a:lnTo>
                    <a:pt x="1175" y="3133"/>
                  </a:lnTo>
                  <a:lnTo>
                    <a:pt x="2350" y="3133"/>
                  </a:lnTo>
                  <a:lnTo>
                    <a:pt x="2406" y="3217"/>
                  </a:lnTo>
                  <a:lnTo>
                    <a:pt x="1651" y="3721"/>
                  </a:lnTo>
                  <a:lnTo>
                    <a:pt x="1623" y="3693"/>
                  </a:lnTo>
                  <a:lnTo>
                    <a:pt x="1623" y="3721"/>
                  </a:lnTo>
                  <a:lnTo>
                    <a:pt x="1651" y="3777"/>
                  </a:lnTo>
                  <a:lnTo>
                    <a:pt x="1707" y="3861"/>
                  </a:lnTo>
                  <a:lnTo>
                    <a:pt x="1735" y="3861"/>
                  </a:lnTo>
                  <a:lnTo>
                    <a:pt x="1735" y="3833"/>
                  </a:lnTo>
                  <a:lnTo>
                    <a:pt x="2546" y="3469"/>
                  </a:lnTo>
                  <a:lnTo>
                    <a:pt x="2630" y="3637"/>
                  </a:lnTo>
                  <a:lnTo>
                    <a:pt x="2043" y="4672"/>
                  </a:lnTo>
                  <a:lnTo>
                    <a:pt x="1511" y="4644"/>
                  </a:lnTo>
                  <a:lnTo>
                    <a:pt x="1483" y="4840"/>
                  </a:lnTo>
                  <a:lnTo>
                    <a:pt x="1875" y="4924"/>
                  </a:lnTo>
                  <a:lnTo>
                    <a:pt x="1735" y="5176"/>
                  </a:lnTo>
                  <a:lnTo>
                    <a:pt x="1511" y="5148"/>
                  </a:lnTo>
                  <a:lnTo>
                    <a:pt x="1147" y="5148"/>
                  </a:lnTo>
                  <a:lnTo>
                    <a:pt x="1035" y="5176"/>
                  </a:lnTo>
                  <a:lnTo>
                    <a:pt x="979" y="5232"/>
                  </a:lnTo>
                  <a:lnTo>
                    <a:pt x="923" y="5288"/>
                  </a:lnTo>
                  <a:lnTo>
                    <a:pt x="951" y="5371"/>
                  </a:lnTo>
                  <a:lnTo>
                    <a:pt x="1007" y="5399"/>
                  </a:lnTo>
                  <a:lnTo>
                    <a:pt x="1063" y="5427"/>
                  </a:lnTo>
                  <a:lnTo>
                    <a:pt x="1399" y="5427"/>
                  </a:lnTo>
                  <a:lnTo>
                    <a:pt x="1595" y="5399"/>
                  </a:lnTo>
                  <a:lnTo>
                    <a:pt x="1511" y="5567"/>
                  </a:lnTo>
                  <a:lnTo>
                    <a:pt x="1679" y="5679"/>
                  </a:lnTo>
                  <a:lnTo>
                    <a:pt x="1763" y="5511"/>
                  </a:lnTo>
                  <a:lnTo>
                    <a:pt x="1847" y="5707"/>
                  </a:lnTo>
                  <a:lnTo>
                    <a:pt x="1931" y="5903"/>
                  </a:lnTo>
                  <a:lnTo>
                    <a:pt x="1987" y="5959"/>
                  </a:lnTo>
                  <a:lnTo>
                    <a:pt x="2071" y="6015"/>
                  </a:lnTo>
                  <a:lnTo>
                    <a:pt x="2126" y="6043"/>
                  </a:lnTo>
                  <a:lnTo>
                    <a:pt x="2182" y="6015"/>
                  </a:lnTo>
                  <a:lnTo>
                    <a:pt x="2210" y="5959"/>
                  </a:lnTo>
                  <a:lnTo>
                    <a:pt x="2238" y="5875"/>
                  </a:lnTo>
                  <a:lnTo>
                    <a:pt x="2210" y="5791"/>
                  </a:lnTo>
                  <a:lnTo>
                    <a:pt x="2154" y="5679"/>
                  </a:lnTo>
                  <a:lnTo>
                    <a:pt x="2043" y="5455"/>
                  </a:lnTo>
                  <a:lnTo>
                    <a:pt x="1903" y="5260"/>
                  </a:lnTo>
                  <a:lnTo>
                    <a:pt x="2071" y="5008"/>
                  </a:lnTo>
                  <a:lnTo>
                    <a:pt x="2350" y="5344"/>
                  </a:lnTo>
                  <a:lnTo>
                    <a:pt x="2518" y="5204"/>
                  </a:lnTo>
                  <a:lnTo>
                    <a:pt x="2210" y="4756"/>
                  </a:lnTo>
                  <a:lnTo>
                    <a:pt x="2826" y="3721"/>
                  </a:lnTo>
                  <a:lnTo>
                    <a:pt x="2938" y="3721"/>
                  </a:lnTo>
                  <a:lnTo>
                    <a:pt x="2966" y="4616"/>
                  </a:lnTo>
                  <a:lnTo>
                    <a:pt x="2938" y="4616"/>
                  </a:lnTo>
                  <a:lnTo>
                    <a:pt x="2966" y="4644"/>
                  </a:lnTo>
                  <a:lnTo>
                    <a:pt x="3050" y="4644"/>
                  </a:lnTo>
                  <a:lnTo>
                    <a:pt x="3134" y="4616"/>
                  </a:lnTo>
                  <a:lnTo>
                    <a:pt x="3218" y="3721"/>
                  </a:lnTo>
                  <a:lnTo>
                    <a:pt x="3385" y="3721"/>
                  </a:lnTo>
                  <a:lnTo>
                    <a:pt x="4001" y="4756"/>
                  </a:lnTo>
                  <a:lnTo>
                    <a:pt x="3693" y="5204"/>
                  </a:lnTo>
                  <a:lnTo>
                    <a:pt x="3833" y="5344"/>
                  </a:lnTo>
                  <a:lnTo>
                    <a:pt x="4141" y="5008"/>
                  </a:lnTo>
                  <a:lnTo>
                    <a:pt x="4281" y="5288"/>
                  </a:lnTo>
                  <a:lnTo>
                    <a:pt x="4169" y="5455"/>
                  </a:lnTo>
                  <a:lnTo>
                    <a:pt x="4029" y="5679"/>
                  </a:lnTo>
                  <a:lnTo>
                    <a:pt x="3973" y="5791"/>
                  </a:lnTo>
                  <a:lnTo>
                    <a:pt x="3973" y="5903"/>
                  </a:lnTo>
                  <a:lnTo>
                    <a:pt x="3973" y="5987"/>
                  </a:lnTo>
                  <a:lnTo>
                    <a:pt x="4001" y="6043"/>
                  </a:lnTo>
                  <a:lnTo>
                    <a:pt x="4057" y="6071"/>
                  </a:lnTo>
                  <a:lnTo>
                    <a:pt x="4141" y="6043"/>
                  </a:lnTo>
                  <a:lnTo>
                    <a:pt x="4197" y="5987"/>
                  </a:lnTo>
                  <a:lnTo>
                    <a:pt x="4253" y="5903"/>
                  </a:lnTo>
                  <a:lnTo>
                    <a:pt x="4365" y="5707"/>
                  </a:lnTo>
                  <a:lnTo>
                    <a:pt x="4421" y="5511"/>
                  </a:lnTo>
                  <a:lnTo>
                    <a:pt x="4532" y="5679"/>
                  </a:lnTo>
                  <a:lnTo>
                    <a:pt x="4700" y="5595"/>
                  </a:lnTo>
                  <a:lnTo>
                    <a:pt x="4588" y="5427"/>
                  </a:lnTo>
                  <a:lnTo>
                    <a:pt x="4784" y="5455"/>
                  </a:lnTo>
                  <a:lnTo>
                    <a:pt x="5120" y="5455"/>
                  </a:lnTo>
                  <a:lnTo>
                    <a:pt x="5204" y="5427"/>
                  </a:lnTo>
                  <a:lnTo>
                    <a:pt x="5260" y="5399"/>
                  </a:lnTo>
                  <a:lnTo>
                    <a:pt x="5260" y="5316"/>
                  </a:lnTo>
                  <a:lnTo>
                    <a:pt x="5232" y="5260"/>
                  </a:lnTo>
                  <a:lnTo>
                    <a:pt x="5148" y="5204"/>
                  </a:lnTo>
                  <a:lnTo>
                    <a:pt x="5064" y="5176"/>
                  </a:lnTo>
                  <a:lnTo>
                    <a:pt x="4449" y="5176"/>
                  </a:lnTo>
                  <a:lnTo>
                    <a:pt x="4309" y="4924"/>
                  </a:lnTo>
                  <a:lnTo>
                    <a:pt x="4728" y="4840"/>
                  </a:lnTo>
                  <a:lnTo>
                    <a:pt x="4672" y="4644"/>
                  </a:lnTo>
                  <a:lnTo>
                    <a:pt x="4169" y="4672"/>
                  </a:lnTo>
                  <a:lnTo>
                    <a:pt x="3581" y="3609"/>
                  </a:lnTo>
                  <a:lnTo>
                    <a:pt x="3665" y="3469"/>
                  </a:lnTo>
                  <a:lnTo>
                    <a:pt x="4476" y="3861"/>
                  </a:lnTo>
                  <a:lnTo>
                    <a:pt x="4476" y="3889"/>
                  </a:lnTo>
                  <a:lnTo>
                    <a:pt x="4504" y="3889"/>
                  </a:lnTo>
                  <a:lnTo>
                    <a:pt x="4532" y="3805"/>
                  </a:lnTo>
                  <a:lnTo>
                    <a:pt x="4588" y="3721"/>
                  </a:lnTo>
                  <a:lnTo>
                    <a:pt x="4560" y="3693"/>
                  </a:lnTo>
                  <a:lnTo>
                    <a:pt x="4560" y="3721"/>
                  </a:lnTo>
                  <a:lnTo>
                    <a:pt x="3805" y="3217"/>
                  </a:lnTo>
                  <a:lnTo>
                    <a:pt x="3861" y="3161"/>
                  </a:lnTo>
                  <a:lnTo>
                    <a:pt x="5036" y="3133"/>
                  </a:lnTo>
                  <a:lnTo>
                    <a:pt x="5288" y="3637"/>
                  </a:lnTo>
                  <a:lnTo>
                    <a:pt x="5484" y="3581"/>
                  </a:lnTo>
                  <a:lnTo>
                    <a:pt x="5344" y="3133"/>
                  </a:lnTo>
                  <a:lnTo>
                    <a:pt x="5651" y="3133"/>
                  </a:lnTo>
                  <a:lnTo>
                    <a:pt x="5735" y="3357"/>
                  </a:lnTo>
                  <a:lnTo>
                    <a:pt x="5847" y="3581"/>
                  </a:lnTo>
                  <a:lnTo>
                    <a:pt x="5931" y="3665"/>
                  </a:lnTo>
                  <a:lnTo>
                    <a:pt x="6015" y="3749"/>
                  </a:lnTo>
                  <a:lnTo>
                    <a:pt x="6071" y="3777"/>
                  </a:lnTo>
                  <a:lnTo>
                    <a:pt x="6155" y="3777"/>
                  </a:lnTo>
                  <a:lnTo>
                    <a:pt x="6211" y="3721"/>
                  </a:lnTo>
                  <a:lnTo>
                    <a:pt x="6211" y="3665"/>
                  </a:lnTo>
                  <a:lnTo>
                    <a:pt x="6211" y="3581"/>
                  </a:lnTo>
                  <a:lnTo>
                    <a:pt x="6155" y="3497"/>
                  </a:lnTo>
                  <a:lnTo>
                    <a:pt x="6043" y="3301"/>
                  </a:lnTo>
                  <a:lnTo>
                    <a:pt x="5931" y="3133"/>
                  </a:lnTo>
                  <a:lnTo>
                    <a:pt x="6099" y="3133"/>
                  </a:lnTo>
                  <a:lnTo>
                    <a:pt x="6099" y="2966"/>
                  </a:lnTo>
                  <a:lnTo>
                    <a:pt x="5903" y="2966"/>
                  </a:lnTo>
                  <a:lnTo>
                    <a:pt x="6043" y="2798"/>
                  </a:lnTo>
                  <a:lnTo>
                    <a:pt x="6155" y="2602"/>
                  </a:lnTo>
                  <a:lnTo>
                    <a:pt x="6211" y="2518"/>
                  </a:lnTo>
                  <a:lnTo>
                    <a:pt x="6211" y="2434"/>
                  </a:lnTo>
                  <a:lnTo>
                    <a:pt x="6211" y="2378"/>
                  </a:lnTo>
                  <a:lnTo>
                    <a:pt x="6155" y="2322"/>
                  </a:lnTo>
                  <a:lnTo>
                    <a:pt x="6099" y="2322"/>
                  </a:lnTo>
                  <a:lnTo>
                    <a:pt x="6015" y="2350"/>
                  </a:lnTo>
                  <a:lnTo>
                    <a:pt x="5931" y="2434"/>
                  </a:lnTo>
                  <a:lnTo>
                    <a:pt x="5847" y="2518"/>
                  </a:lnTo>
                  <a:lnTo>
                    <a:pt x="5735" y="2742"/>
                  </a:lnTo>
                  <a:lnTo>
                    <a:pt x="5624" y="2938"/>
                  </a:lnTo>
                  <a:lnTo>
                    <a:pt x="5344" y="2938"/>
                  </a:lnTo>
                  <a:lnTo>
                    <a:pt x="5484" y="2546"/>
                  </a:lnTo>
                  <a:lnTo>
                    <a:pt x="5288" y="2490"/>
                  </a:lnTo>
                  <a:lnTo>
                    <a:pt x="5064" y="2938"/>
                  </a:lnTo>
                  <a:lnTo>
                    <a:pt x="3889" y="2938"/>
                  </a:lnTo>
                  <a:lnTo>
                    <a:pt x="3805" y="2770"/>
                  </a:lnTo>
                  <a:lnTo>
                    <a:pt x="4560" y="2266"/>
                  </a:lnTo>
                  <a:lnTo>
                    <a:pt x="4588" y="2266"/>
                  </a:lnTo>
                  <a:lnTo>
                    <a:pt x="4560" y="2182"/>
                  </a:lnTo>
                  <a:lnTo>
                    <a:pt x="4504" y="2098"/>
                  </a:lnTo>
                  <a:lnTo>
                    <a:pt x="4476" y="2098"/>
                  </a:lnTo>
                  <a:lnTo>
                    <a:pt x="4476" y="2126"/>
                  </a:lnTo>
                  <a:lnTo>
                    <a:pt x="3637" y="2518"/>
                  </a:lnTo>
                  <a:lnTo>
                    <a:pt x="3609" y="2406"/>
                  </a:lnTo>
                  <a:lnTo>
                    <a:pt x="4169" y="1427"/>
                  </a:lnTo>
                  <a:lnTo>
                    <a:pt x="4700" y="1455"/>
                  </a:lnTo>
                  <a:lnTo>
                    <a:pt x="4756" y="1259"/>
                  </a:lnTo>
                  <a:lnTo>
                    <a:pt x="4309" y="1175"/>
                  </a:lnTo>
                  <a:lnTo>
                    <a:pt x="4476" y="895"/>
                  </a:lnTo>
                  <a:lnTo>
                    <a:pt x="4672" y="923"/>
                  </a:lnTo>
                  <a:lnTo>
                    <a:pt x="5064" y="923"/>
                  </a:lnTo>
                  <a:lnTo>
                    <a:pt x="5148" y="895"/>
                  </a:lnTo>
                  <a:lnTo>
                    <a:pt x="5232" y="839"/>
                  </a:lnTo>
                  <a:lnTo>
                    <a:pt x="5260" y="783"/>
                  </a:lnTo>
                  <a:lnTo>
                    <a:pt x="5260" y="699"/>
                  </a:lnTo>
                  <a:lnTo>
                    <a:pt x="5204" y="671"/>
                  </a:lnTo>
                  <a:lnTo>
                    <a:pt x="5120" y="644"/>
                  </a:lnTo>
                  <a:lnTo>
                    <a:pt x="5036" y="616"/>
                  </a:lnTo>
                  <a:lnTo>
                    <a:pt x="4812" y="644"/>
                  </a:lnTo>
                  <a:lnTo>
                    <a:pt x="4616" y="671"/>
                  </a:lnTo>
                  <a:lnTo>
                    <a:pt x="4700" y="504"/>
                  </a:lnTo>
                  <a:lnTo>
                    <a:pt x="4532" y="392"/>
                  </a:lnTo>
                  <a:lnTo>
                    <a:pt x="4449" y="588"/>
                  </a:lnTo>
                  <a:lnTo>
                    <a:pt x="4365" y="392"/>
                  </a:lnTo>
                  <a:lnTo>
                    <a:pt x="4253" y="196"/>
                  </a:lnTo>
                  <a:lnTo>
                    <a:pt x="4197" y="112"/>
                  </a:lnTo>
                  <a:lnTo>
                    <a:pt x="4141" y="56"/>
                  </a:lnTo>
                  <a:lnTo>
                    <a:pt x="4085" y="28"/>
                  </a:lnTo>
                  <a:lnTo>
                    <a:pt x="4001" y="56"/>
                  </a:lnTo>
                  <a:lnTo>
                    <a:pt x="3973" y="112"/>
                  </a:lnTo>
                  <a:lnTo>
                    <a:pt x="3973" y="196"/>
                  </a:lnTo>
                  <a:lnTo>
                    <a:pt x="4001" y="308"/>
                  </a:lnTo>
                  <a:lnTo>
                    <a:pt x="4029" y="420"/>
                  </a:lnTo>
                  <a:lnTo>
                    <a:pt x="4169" y="644"/>
                  </a:lnTo>
                  <a:lnTo>
                    <a:pt x="4281" y="811"/>
                  </a:lnTo>
                  <a:lnTo>
                    <a:pt x="4141" y="1063"/>
                  </a:lnTo>
                  <a:lnTo>
                    <a:pt x="3861" y="755"/>
                  </a:lnTo>
                  <a:lnTo>
                    <a:pt x="3721" y="867"/>
                  </a:lnTo>
                  <a:lnTo>
                    <a:pt x="4001" y="1315"/>
                  </a:lnTo>
                  <a:lnTo>
                    <a:pt x="3413" y="2266"/>
                  </a:lnTo>
                  <a:lnTo>
                    <a:pt x="3274" y="2266"/>
                  </a:lnTo>
                  <a:lnTo>
                    <a:pt x="3246" y="1343"/>
                  </a:lnTo>
                  <a:lnTo>
                    <a:pt x="3078" y="1343"/>
                  </a:lnTo>
                  <a:lnTo>
                    <a:pt x="3078" y="1371"/>
                  </a:lnTo>
                  <a:lnTo>
                    <a:pt x="2966" y="2266"/>
                  </a:lnTo>
                  <a:lnTo>
                    <a:pt x="2826" y="2266"/>
                  </a:lnTo>
                  <a:lnTo>
                    <a:pt x="2238" y="1287"/>
                  </a:lnTo>
                  <a:lnTo>
                    <a:pt x="2546" y="867"/>
                  </a:lnTo>
                  <a:lnTo>
                    <a:pt x="2378" y="727"/>
                  </a:lnTo>
                  <a:lnTo>
                    <a:pt x="2098" y="1035"/>
                  </a:lnTo>
                  <a:lnTo>
                    <a:pt x="1959" y="811"/>
                  </a:lnTo>
                  <a:lnTo>
                    <a:pt x="2098" y="616"/>
                  </a:lnTo>
                  <a:lnTo>
                    <a:pt x="2210" y="392"/>
                  </a:lnTo>
                  <a:lnTo>
                    <a:pt x="2266" y="280"/>
                  </a:lnTo>
                  <a:lnTo>
                    <a:pt x="2294" y="168"/>
                  </a:lnTo>
                  <a:lnTo>
                    <a:pt x="2294" y="84"/>
                  </a:lnTo>
                  <a:lnTo>
                    <a:pt x="2266" y="28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8621295" y="2469937"/>
              <a:ext cx="253670" cy="246457"/>
            </a:xfrm>
            <a:custGeom>
              <a:avLst/>
              <a:gdLst/>
              <a:ahLst/>
              <a:cxnLst/>
              <a:rect l="l" t="t" r="r" b="b"/>
              <a:pathLst>
                <a:path w="3974" h="3861" extrusionOk="0">
                  <a:moveTo>
                    <a:pt x="1931" y="1623"/>
                  </a:moveTo>
                  <a:lnTo>
                    <a:pt x="1875" y="1791"/>
                  </a:lnTo>
                  <a:lnTo>
                    <a:pt x="1707" y="1763"/>
                  </a:lnTo>
                  <a:lnTo>
                    <a:pt x="1791" y="1623"/>
                  </a:lnTo>
                  <a:close/>
                  <a:moveTo>
                    <a:pt x="1987" y="1623"/>
                  </a:moveTo>
                  <a:lnTo>
                    <a:pt x="2155" y="1651"/>
                  </a:lnTo>
                  <a:lnTo>
                    <a:pt x="2239" y="1763"/>
                  </a:lnTo>
                  <a:lnTo>
                    <a:pt x="2043" y="1791"/>
                  </a:lnTo>
                  <a:lnTo>
                    <a:pt x="1987" y="1623"/>
                  </a:lnTo>
                  <a:close/>
                  <a:moveTo>
                    <a:pt x="1679" y="1819"/>
                  </a:moveTo>
                  <a:lnTo>
                    <a:pt x="1763" y="1930"/>
                  </a:lnTo>
                  <a:lnTo>
                    <a:pt x="1679" y="2070"/>
                  </a:lnTo>
                  <a:lnTo>
                    <a:pt x="1595" y="1930"/>
                  </a:lnTo>
                  <a:lnTo>
                    <a:pt x="1679" y="1819"/>
                  </a:lnTo>
                  <a:close/>
                  <a:moveTo>
                    <a:pt x="2239" y="1819"/>
                  </a:moveTo>
                  <a:lnTo>
                    <a:pt x="2323" y="1958"/>
                  </a:lnTo>
                  <a:lnTo>
                    <a:pt x="2239" y="2098"/>
                  </a:lnTo>
                  <a:lnTo>
                    <a:pt x="2127" y="1958"/>
                  </a:lnTo>
                  <a:lnTo>
                    <a:pt x="2239" y="1819"/>
                  </a:lnTo>
                  <a:close/>
                  <a:moveTo>
                    <a:pt x="1847" y="2098"/>
                  </a:moveTo>
                  <a:lnTo>
                    <a:pt x="1903" y="2266"/>
                  </a:lnTo>
                  <a:lnTo>
                    <a:pt x="1903" y="2266"/>
                  </a:lnTo>
                  <a:lnTo>
                    <a:pt x="1763" y="2238"/>
                  </a:lnTo>
                  <a:lnTo>
                    <a:pt x="1707" y="2126"/>
                  </a:lnTo>
                  <a:lnTo>
                    <a:pt x="1847" y="2098"/>
                  </a:lnTo>
                  <a:close/>
                  <a:moveTo>
                    <a:pt x="2043" y="2098"/>
                  </a:moveTo>
                  <a:lnTo>
                    <a:pt x="2211" y="2126"/>
                  </a:lnTo>
                  <a:lnTo>
                    <a:pt x="2127" y="2266"/>
                  </a:lnTo>
                  <a:lnTo>
                    <a:pt x="1959" y="2266"/>
                  </a:lnTo>
                  <a:lnTo>
                    <a:pt x="2043" y="2098"/>
                  </a:lnTo>
                  <a:close/>
                  <a:moveTo>
                    <a:pt x="1399" y="0"/>
                  </a:moveTo>
                  <a:lnTo>
                    <a:pt x="1315" y="84"/>
                  </a:lnTo>
                  <a:lnTo>
                    <a:pt x="1259" y="224"/>
                  </a:lnTo>
                  <a:lnTo>
                    <a:pt x="1204" y="336"/>
                  </a:lnTo>
                  <a:lnTo>
                    <a:pt x="1148" y="224"/>
                  </a:lnTo>
                  <a:lnTo>
                    <a:pt x="1036" y="280"/>
                  </a:lnTo>
                  <a:lnTo>
                    <a:pt x="1092" y="392"/>
                  </a:lnTo>
                  <a:lnTo>
                    <a:pt x="1092" y="392"/>
                  </a:lnTo>
                  <a:lnTo>
                    <a:pt x="952" y="364"/>
                  </a:lnTo>
                  <a:lnTo>
                    <a:pt x="812" y="364"/>
                  </a:lnTo>
                  <a:lnTo>
                    <a:pt x="700" y="392"/>
                  </a:lnTo>
                  <a:lnTo>
                    <a:pt x="672" y="392"/>
                  </a:lnTo>
                  <a:lnTo>
                    <a:pt x="672" y="448"/>
                  </a:lnTo>
                  <a:lnTo>
                    <a:pt x="672" y="476"/>
                  </a:lnTo>
                  <a:lnTo>
                    <a:pt x="728" y="532"/>
                  </a:lnTo>
                  <a:lnTo>
                    <a:pt x="868" y="560"/>
                  </a:lnTo>
                  <a:lnTo>
                    <a:pt x="1176" y="560"/>
                  </a:lnTo>
                  <a:lnTo>
                    <a:pt x="1259" y="699"/>
                  </a:lnTo>
                  <a:lnTo>
                    <a:pt x="1008" y="755"/>
                  </a:lnTo>
                  <a:lnTo>
                    <a:pt x="1008" y="867"/>
                  </a:lnTo>
                  <a:lnTo>
                    <a:pt x="1343" y="867"/>
                  </a:lnTo>
                  <a:lnTo>
                    <a:pt x="1679" y="1539"/>
                  </a:lnTo>
                  <a:lnTo>
                    <a:pt x="1623" y="1623"/>
                  </a:lnTo>
                  <a:lnTo>
                    <a:pt x="1120" y="1343"/>
                  </a:lnTo>
                  <a:lnTo>
                    <a:pt x="1092" y="1343"/>
                  </a:lnTo>
                  <a:lnTo>
                    <a:pt x="1064" y="1371"/>
                  </a:lnTo>
                  <a:lnTo>
                    <a:pt x="1036" y="1427"/>
                  </a:lnTo>
                  <a:lnTo>
                    <a:pt x="1036" y="1455"/>
                  </a:lnTo>
                  <a:lnTo>
                    <a:pt x="1064" y="1427"/>
                  </a:lnTo>
                  <a:lnTo>
                    <a:pt x="1511" y="1791"/>
                  </a:lnTo>
                  <a:lnTo>
                    <a:pt x="1483" y="1847"/>
                  </a:lnTo>
                  <a:lnTo>
                    <a:pt x="756" y="1819"/>
                  </a:lnTo>
                  <a:lnTo>
                    <a:pt x="616" y="1511"/>
                  </a:lnTo>
                  <a:lnTo>
                    <a:pt x="504" y="1539"/>
                  </a:lnTo>
                  <a:lnTo>
                    <a:pt x="588" y="1819"/>
                  </a:lnTo>
                  <a:lnTo>
                    <a:pt x="392" y="1819"/>
                  </a:lnTo>
                  <a:lnTo>
                    <a:pt x="336" y="1679"/>
                  </a:lnTo>
                  <a:lnTo>
                    <a:pt x="252" y="1539"/>
                  </a:lnTo>
                  <a:lnTo>
                    <a:pt x="168" y="1427"/>
                  </a:lnTo>
                  <a:lnTo>
                    <a:pt x="112" y="1399"/>
                  </a:lnTo>
                  <a:lnTo>
                    <a:pt x="84" y="1427"/>
                  </a:lnTo>
                  <a:lnTo>
                    <a:pt x="56" y="1427"/>
                  </a:lnTo>
                  <a:lnTo>
                    <a:pt x="28" y="1483"/>
                  </a:lnTo>
                  <a:lnTo>
                    <a:pt x="56" y="1595"/>
                  </a:lnTo>
                  <a:lnTo>
                    <a:pt x="140" y="1707"/>
                  </a:lnTo>
                  <a:lnTo>
                    <a:pt x="224" y="1819"/>
                  </a:lnTo>
                  <a:lnTo>
                    <a:pt x="84" y="1819"/>
                  </a:lnTo>
                  <a:lnTo>
                    <a:pt x="84" y="1930"/>
                  </a:lnTo>
                  <a:lnTo>
                    <a:pt x="224" y="1930"/>
                  </a:lnTo>
                  <a:lnTo>
                    <a:pt x="140" y="2042"/>
                  </a:lnTo>
                  <a:lnTo>
                    <a:pt x="56" y="2154"/>
                  </a:lnTo>
                  <a:lnTo>
                    <a:pt x="1" y="2266"/>
                  </a:lnTo>
                  <a:lnTo>
                    <a:pt x="28" y="2294"/>
                  </a:lnTo>
                  <a:lnTo>
                    <a:pt x="56" y="2322"/>
                  </a:lnTo>
                  <a:lnTo>
                    <a:pt x="140" y="2322"/>
                  </a:lnTo>
                  <a:lnTo>
                    <a:pt x="252" y="2210"/>
                  </a:lnTo>
                  <a:lnTo>
                    <a:pt x="336" y="2070"/>
                  </a:lnTo>
                  <a:lnTo>
                    <a:pt x="392" y="1930"/>
                  </a:lnTo>
                  <a:lnTo>
                    <a:pt x="560" y="1958"/>
                  </a:lnTo>
                  <a:lnTo>
                    <a:pt x="476" y="2182"/>
                  </a:lnTo>
                  <a:lnTo>
                    <a:pt x="588" y="2238"/>
                  </a:lnTo>
                  <a:lnTo>
                    <a:pt x="756" y="1958"/>
                  </a:lnTo>
                  <a:lnTo>
                    <a:pt x="1455" y="1986"/>
                  </a:lnTo>
                  <a:lnTo>
                    <a:pt x="1511" y="2070"/>
                  </a:lnTo>
                  <a:lnTo>
                    <a:pt x="1008" y="2350"/>
                  </a:lnTo>
                  <a:lnTo>
                    <a:pt x="1008" y="2406"/>
                  </a:lnTo>
                  <a:lnTo>
                    <a:pt x="1036" y="2462"/>
                  </a:lnTo>
                  <a:lnTo>
                    <a:pt x="1064" y="2462"/>
                  </a:lnTo>
                  <a:lnTo>
                    <a:pt x="1064" y="2434"/>
                  </a:lnTo>
                  <a:lnTo>
                    <a:pt x="1595" y="2238"/>
                  </a:lnTo>
                  <a:lnTo>
                    <a:pt x="1651" y="2322"/>
                  </a:lnTo>
                  <a:lnTo>
                    <a:pt x="1259" y="2938"/>
                  </a:lnTo>
                  <a:lnTo>
                    <a:pt x="952" y="2910"/>
                  </a:lnTo>
                  <a:lnTo>
                    <a:pt x="924" y="3022"/>
                  </a:lnTo>
                  <a:lnTo>
                    <a:pt x="1176" y="3077"/>
                  </a:lnTo>
                  <a:lnTo>
                    <a:pt x="1092" y="3245"/>
                  </a:lnTo>
                  <a:lnTo>
                    <a:pt x="952" y="3217"/>
                  </a:lnTo>
                  <a:lnTo>
                    <a:pt x="784" y="3217"/>
                  </a:lnTo>
                  <a:lnTo>
                    <a:pt x="644" y="3245"/>
                  </a:lnTo>
                  <a:lnTo>
                    <a:pt x="588" y="3273"/>
                  </a:lnTo>
                  <a:lnTo>
                    <a:pt x="560" y="3301"/>
                  </a:lnTo>
                  <a:lnTo>
                    <a:pt x="588" y="3357"/>
                  </a:lnTo>
                  <a:lnTo>
                    <a:pt x="616" y="3385"/>
                  </a:lnTo>
                  <a:lnTo>
                    <a:pt x="728" y="3413"/>
                  </a:lnTo>
                  <a:lnTo>
                    <a:pt x="868" y="3413"/>
                  </a:lnTo>
                  <a:lnTo>
                    <a:pt x="980" y="3385"/>
                  </a:lnTo>
                  <a:lnTo>
                    <a:pt x="924" y="3497"/>
                  </a:lnTo>
                  <a:lnTo>
                    <a:pt x="1036" y="3553"/>
                  </a:lnTo>
                  <a:lnTo>
                    <a:pt x="1092" y="3469"/>
                  </a:lnTo>
                  <a:lnTo>
                    <a:pt x="1148" y="3581"/>
                  </a:lnTo>
                  <a:lnTo>
                    <a:pt x="1204" y="3693"/>
                  </a:lnTo>
                  <a:lnTo>
                    <a:pt x="1259" y="3805"/>
                  </a:lnTo>
                  <a:lnTo>
                    <a:pt x="1343" y="3805"/>
                  </a:lnTo>
                  <a:lnTo>
                    <a:pt x="1371" y="3749"/>
                  </a:lnTo>
                  <a:lnTo>
                    <a:pt x="1371" y="3693"/>
                  </a:lnTo>
                  <a:lnTo>
                    <a:pt x="1343" y="3581"/>
                  </a:lnTo>
                  <a:lnTo>
                    <a:pt x="1259" y="3413"/>
                  </a:lnTo>
                  <a:lnTo>
                    <a:pt x="1176" y="3301"/>
                  </a:lnTo>
                  <a:lnTo>
                    <a:pt x="1287" y="3133"/>
                  </a:lnTo>
                  <a:lnTo>
                    <a:pt x="1455" y="3357"/>
                  </a:lnTo>
                  <a:lnTo>
                    <a:pt x="1567" y="3273"/>
                  </a:lnTo>
                  <a:lnTo>
                    <a:pt x="1399" y="2994"/>
                  </a:lnTo>
                  <a:lnTo>
                    <a:pt x="1763" y="2406"/>
                  </a:lnTo>
                  <a:lnTo>
                    <a:pt x="1847" y="2406"/>
                  </a:lnTo>
                  <a:lnTo>
                    <a:pt x="1875" y="2966"/>
                  </a:lnTo>
                  <a:lnTo>
                    <a:pt x="1875" y="2994"/>
                  </a:lnTo>
                  <a:lnTo>
                    <a:pt x="1987" y="2994"/>
                  </a:lnTo>
                  <a:lnTo>
                    <a:pt x="1987" y="2966"/>
                  </a:lnTo>
                  <a:lnTo>
                    <a:pt x="2043" y="2406"/>
                  </a:lnTo>
                  <a:lnTo>
                    <a:pt x="2155" y="2406"/>
                  </a:lnTo>
                  <a:lnTo>
                    <a:pt x="2490" y="3049"/>
                  </a:lnTo>
                  <a:lnTo>
                    <a:pt x="2323" y="3301"/>
                  </a:lnTo>
                  <a:lnTo>
                    <a:pt x="2406" y="3385"/>
                  </a:lnTo>
                  <a:lnTo>
                    <a:pt x="2602" y="3217"/>
                  </a:lnTo>
                  <a:lnTo>
                    <a:pt x="2686" y="3357"/>
                  </a:lnTo>
                  <a:lnTo>
                    <a:pt x="2602" y="3469"/>
                  </a:lnTo>
                  <a:lnTo>
                    <a:pt x="2490" y="3609"/>
                  </a:lnTo>
                  <a:lnTo>
                    <a:pt x="2462" y="3749"/>
                  </a:lnTo>
                  <a:lnTo>
                    <a:pt x="2462" y="3805"/>
                  </a:lnTo>
                  <a:lnTo>
                    <a:pt x="2490" y="3833"/>
                  </a:lnTo>
                  <a:lnTo>
                    <a:pt x="2518" y="3861"/>
                  </a:lnTo>
                  <a:lnTo>
                    <a:pt x="2546" y="3833"/>
                  </a:lnTo>
                  <a:lnTo>
                    <a:pt x="2630" y="3749"/>
                  </a:lnTo>
                  <a:lnTo>
                    <a:pt x="2714" y="3637"/>
                  </a:lnTo>
                  <a:lnTo>
                    <a:pt x="2770" y="3525"/>
                  </a:lnTo>
                  <a:lnTo>
                    <a:pt x="2826" y="3637"/>
                  </a:lnTo>
                  <a:lnTo>
                    <a:pt x="2938" y="3581"/>
                  </a:lnTo>
                  <a:lnTo>
                    <a:pt x="2854" y="3469"/>
                  </a:lnTo>
                  <a:lnTo>
                    <a:pt x="2854" y="3469"/>
                  </a:lnTo>
                  <a:lnTo>
                    <a:pt x="2994" y="3497"/>
                  </a:lnTo>
                  <a:lnTo>
                    <a:pt x="3134" y="3497"/>
                  </a:lnTo>
                  <a:lnTo>
                    <a:pt x="3246" y="3469"/>
                  </a:lnTo>
                  <a:lnTo>
                    <a:pt x="3274" y="3441"/>
                  </a:lnTo>
                  <a:lnTo>
                    <a:pt x="3274" y="3413"/>
                  </a:lnTo>
                  <a:lnTo>
                    <a:pt x="3274" y="3357"/>
                  </a:lnTo>
                  <a:lnTo>
                    <a:pt x="3218" y="3329"/>
                  </a:lnTo>
                  <a:lnTo>
                    <a:pt x="3078" y="3301"/>
                  </a:lnTo>
                  <a:lnTo>
                    <a:pt x="2798" y="3301"/>
                  </a:lnTo>
                  <a:lnTo>
                    <a:pt x="2686" y="3133"/>
                  </a:lnTo>
                  <a:lnTo>
                    <a:pt x="2966" y="3105"/>
                  </a:lnTo>
                  <a:lnTo>
                    <a:pt x="2938" y="2966"/>
                  </a:lnTo>
                  <a:lnTo>
                    <a:pt x="2602" y="2966"/>
                  </a:lnTo>
                  <a:lnTo>
                    <a:pt x="2267" y="2322"/>
                  </a:lnTo>
                  <a:lnTo>
                    <a:pt x="2295" y="2266"/>
                  </a:lnTo>
                  <a:lnTo>
                    <a:pt x="2798" y="2546"/>
                  </a:lnTo>
                  <a:lnTo>
                    <a:pt x="2826" y="2518"/>
                  </a:lnTo>
                  <a:lnTo>
                    <a:pt x="2854" y="2462"/>
                  </a:lnTo>
                  <a:lnTo>
                    <a:pt x="2406" y="2126"/>
                  </a:lnTo>
                  <a:lnTo>
                    <a:pt x="2462" y="2014"/>
                  </a:lnTo>
                  <a:lnTo>
                    <a:pt x="3218" y="2042"/>
                  </a:lnTo>
                  <a:lnTo>
                    <a:pt x="3358" y="2322"/>
                  </a:lnTo>
                  <a:lnTo>
                    <a:pt x="3470" y="2294"/>
                  </a:lnTo>
                  <a:lnTo>
                    <a:pt x="3386" y="2042"/>
                  </a:lnTo>
                  <a:lnTo>
                    <a:pt x="3581" y="2042"/>
                  </a:lnTo>
                  <a:lnTo>
                    <a:pt x="3637" y="2182"/>
                  </a:lnTo>
                  <a:lnTo>
                    <a:pt x="3721" y="2322"/>
                  </a:lnTo>
                  <a:lnTo>
                    <a:pt x="3805" y="2434"/>
                  </a:lnTo>
                  <a:lnTo>
                    <a:pt x="3833" y="2462"/>
                  </a:lnTo>
                  <a:lnTo>
                    <a:pt x="3889" y="2462"/>
                  </a:lnTo>
                  <a:lnTo>
                    <a:pt x="3917" y="2434"/>
                  </a:lnTo>
                  <a:lnTo>
                    <a:pt x="3945" y="2378"/>
                  </a:lnTo>
                  <a:lnTo>
                    <a:pt x="3917" y="2266"/>
                  </a:lnTo>
                  <a:lnTo>
                    <a:pt x="3833" y="2154"/>
                  </a:lnTo>
                  <a:lnTo>
                    <a:pt x="3749" y="2042"/>
                  </a:lnTo>
                  <a:lnTo>
                    <a:pt x="3889" y="2042"/>
                  </a:lnTo>
                  <a:lnTo>
                    <a:pt x="3889" y="1930"/>
                  </a:lnTo>
                  <a:lnTo>
                    <a:pt x="3749" y="1930"/>
                  </a:lnTo>
                  <a:lnTo>
                    <a:pt x="3833" y="1819"/>
                  </a:lnTo>
                  <a:lnTo>
                    <a:pt x="3917" y="1707"/>
                  </a:lnTo>
                  <a:lnTo>
                    <a:pt x="3973" y="1623"/>
                  </a:lnTo>
                  <a:lnTo>
                    <a:pt x="3945" y="1567"/>
                  </a:lnTo>
                  <a:lnTo>
                    <a:pt x="3917" y="1539"/>
                  </a:lnTo>
                  <a:lnTo>
                    <a:pt x="3889" y="1539"/>
                  </a:lnTo>
                  <a:lnTo>
                    <a:pt x="3833" y="1567"/>
                  </a:lnTo>
                  <a:lnTo>
                    <a:pt x="3721" y="1651"/>
                  </a:lnTo>
                  <a:lnTo>
                    <a:pt x="3637" y="1791"/>
                  </a:lnTo>
                  <a:lnTo>
                    <a:pt x="3581" y="1930"/>
                  </a:lnTo>
                  <a:lnTo>
                    <a:pt x="3386" y="1902"/>
                  </a:lnTo>
                  <a:lnTo>
                    <a:pt x="3498" y="1651"/>
                  </a:lnTo>
                  <a:lnTo>
                    <a:pt x="3386" y="1595"/>
                  </a:lnTo>
                  <a:lnTo>
                    <a:pt x="3218" y="1902"/>
                  </a:lnTo>
                  <a:lnTo>
                    <a:pt x="2434" y="1874"/>
                  </a:lnTo>
                  <a:lnTo>
                    <a:pt x="2406" y="1819"/>
                  </a:lnTo>
                  <a:lnTo>
                    <a:pt x="2910" y="1539"/>
                  </a:lnTo>
                  <a:lnTo>
                    <a:pt x="2882" y="1483"/>
                  </a:lnTo>
                  <a:lnTo>
                    <a:pt x="2854" y="1427"/>
                  </a:lnTo>
                  <a:lnTo>
                    <a:pt x="2854" y="1455"/>
                  </a:lnTo>
                  <a:lnTo>
                    <a:pt x="2323" y="1651"/>
                  </a:lnTo>
                  <a:lnTo>
                    <a:pt x="2267" y="1567"/>
                  </a:lnTo>
                  <a:lnTo>
                    <a:pt x="2686" y="923"/>
                  </a:lnTo>
                  <a:lnTo>
                    <a:pt x="3022" y="951"/>
                  </a:lnTo>
                  <a:lnTo>
                    <a:pt x="3050" y="811"/>
                  </a:lnTo>
                  <a:lnTo>
                    <a:pt x="2770" y="755"/>
                  </a:lnTo>
                  <a:lnTo>
                    <a:pt x="2882" y="588"/>
                  </a:lnTo>
                  <a:lnTo>
                    <a:pt x="3022" y="616"/>
                  </a:lnTo>
                  <a:lnTo>
                    <a:pt x="3190" y="616"/>
                  </a:lnTo>
                  <a:lnTo>
                    <a:pt x="3302" y="588"/>
                  </a:lnTo>
                  <a:lnTo>
                    <a:pt x="3358" y="560"/>
                  </a:lnTo>
                  <a:lnTo>
                    <a:pt x="3386" y="532"/>
                  </a:lnTo>
                  <a:lnTo>
                    <a:pt x="3386" y="476"/>
                  </a:lnTo>
                  <a:lnTo>
                    <a:pt x="3358" y="448"/>
                  </a:lnTo>
                  <a:lnTo>
                    <a:pt x="3246" y="420"/>
                  </a:lnTo>
                  <a:lnTo>
                    <a:pt x="3106" y="420"/>
                  </a:lnTo>
                  <a:lnTo>
                    <a:pt x="2966" y="448"/>
                  </a:lnTo>
                  <a:lnTo>
                    <a:pt x="3022" y="336"/>
                  </a:lnTo>
                  <a:lnTo>
                    <a:pt x="2938" y="280"/>
                  </a:lnTo>
                  <a:lnTo>
                    <a:pt x="2854" y="392"/>
                  </a:lnTo>
                  <a:lnTo>
                    <a:pt x="2826" y="252"/>
                  </a:lnTo>
                  <a:lnTo>
                    <a:pt x="2770" y="140"/>
                  </a:lnTo>
                  <a:lnTo>
                    <a:pt x="2686" y="56"/>
                  </a:lnTo>
                  <a:lnTo>
                    <a:pt x="2658" y="28"/>
                  </a:lnTo>
                  <a:lnTo>
                    <a:pt x="2602" y="28"/>
                  </a:lnTo>
                  <a:lnTo>
                    <a:pt x="2574" y="84"/>
                  </a:lnTo>
                  <a:lnTo>
                    <a:pt x="2574" y="140"/>
                  </a:lnTo>
                  <a:lnTo>
                    <a:pt x="2602" y="280"/>
                  </a:lnTo>
                  <a:lnTo>
                    <a:pt x="2686" y="420"/>
                  </a:lnTo>
                  <a:lnTo>
                    <a:pt x="2770" y="532"/>
                  </a:lnTo>
                  <a:lnTo>
                    <a:pt x="2658" y="699"/>
                  </a:lnTo>
                  <a:lnTo>
                    <a:pt x="2518" y="476"/>
                  </a:lnTo>
                  <a:lnTo>
                    <a:pt x="2406" y="560"/>
                  </a:lnTo>
                  <a:lnTo>
                    <a:pt x="2574" y="839"/>
                  </a:lnTo>
                  <a:lnTo>
                    <a:pt x="2155" y="1483"/>
                  </a:lnTo>
                  <a:lnTo>
                    <a:pt x="2043" y="1483"/>
                  </a:lnTo>
                  <a:lnTo>
                    <a:pt x="2015" y="923"/>
                  </a:lnTo>
                  <a:lnTo>
                    <a:pt x="2043" y="895"/>
                  </a:lnTo>
                  <a:lnTo>
                    <a:pt x="1931" y="895"/>
                  </a:lnTo>
                  <a:lnTo>
                    <a:pt x="1903" y="923"/>
                  </a:lnTo>
                  <a:lnTo>
                    <a:pt x="1931" y="923"/>
                  </a:lnTo>
                  <a:lnTo>
                    <a:pt x="1875" y="1483"/>
                  </a:lnTo>
                  <a:lnTo>
                    <a:pt x="1819" y="1483"/>
                  </a:lnTo>
                  <a:lnTo>
                    <a:pt x="1455" y="811"/>
                  </a:lnTo>
                  <a:lnTo>
                    <a:pt x="1651" y="532"/>
                  </a:lnTo>
                  <a:lnTo>
                    <a:pt x="1567" y="448"/>
                  </a:lnTo>
                  <a:lnTo>
                    <a:pt x="1371" y="644"/>
                  </a:lnTo>
                  <a:lnTo>
                    <a:pt x="1287" y="476"/>
                  </a:lnTo>
                  <a:lnTo>
                    <a:pt x="1371" y="364"/>
                  </a:lnTo>
                  <a:lnTo>
                    <a:pt x="1455" y="252"/>
                  </a:lnTo>
                  <a:lnTo>
                    <a:pt x="1511" y="112"/>
                  </a:lnTo>
                  <a:lnTo>
                    <a:pt x="1483" y="56"/>
                  </a:lnTo>
                  <a:lnTo>
                    <a:pt x="1483" y="28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7576608" y="2400295"/>
              <a:ext cx="173305" cy="176816"/>
            </a:xfrm>
            <a:custGeom>
              <a:avLst/>
              <a:gdLst/>
              <a:ahLst/>
              <a:cxnLst/>
              <a:rect l="l" t="t" r="r" b="b"/>
              <a:pathLst>
                <a:path w="2715" h="2770" extrusionOk="0">
                  <a:moveTo>
                    <a:pt x="1371" y="1119"/>
                  </a:moveTo>
                  <a:lnTo>
                    <a:pt x="1455" y="1175"/>
                  </a:lnTo>
                  <a:lnTo>
                    <a:pt x="1343" y="1231"/>
                  </a:lnTo>
                  <a:lnTo>
                    <a:pt x="1259" y="1175"/>
                  </a:lnTo>
                  <a:lnTo>
                    <a:pt x="1371" y="1119"/>
                  </a:lnTo>
                  <a:close/>
                  <a:moveTo>
                    <a:pt x="1231" y="1203"/>
                  </a:moveTo>
                  <a:lnTo>
                    <a:pt x="1231" y="1315"/>
                  </a:lnTo>
                  <a:lnTo>
                    <a:pt x="1119" y="1343"/>
                  </a:lnTo>
                  <a:lnTo>
                    <a:pt x="1119" y="1343"/>
                  </a:lnTo>
                  <a:lnTo>
                    <a:pt x="1147" y="1259"/>
                  </a:lnTo>
                  <a:lnTo>
                    <a:pt x="1231" y="1203"/>
                  </a:lnTo>
                  <a:close/>
                  <a:moveTo>
                    <a:pt x="1483" y="1203"/>
                  </a:moveTo>
                  <a:lnTo>
                    <a:pt x="1567" y="1259"/>
                  </a:lnTo>
                  <a:lnTo>
                    <a:pt x="1567" y="1371"/>
                  </a:lnTo>
                  <a:lnTo>
                    <a:pt x="1455" y="1315"/>
                  </a:lnTo>
                  <a:lnTo>
                    <a:pt x="1483" y="1203"/>
                  </a:lnTo>
                  <a:close/>
                  <a:moveTo>
                    <a:pt x="1119" y="1371"/>
                  </a:moveTo>
                  <a:lnTo>
                    <a:pt x="1231" y="1427"/>
                  </a:lnTo>
                  <a:lnTo>
                    <a:pt x="1203" y="1567"/>
                  </a:lnTo>
                  <a:lnTo>
                    <a:pt x="1119" y="1511"/>
                  </a:lnTo>
                  <a:lnTo>
                    <a:pt x="1119" y="1371"/>
                  </a:lnTo>
                  <a:close/>
                  <a:moveTo>
                    <a:pt x="1567" y="1399"/>
                  </a:moveTo>
                  <a:lnTo>
                    <a:pt x="1567" y="1511"/>
                  </a:lnTo>
                  <a:lnTo>
                    <a:pt x="1455" y="1567"/>
                  </a:lnTo>
                  <a:lnTo>
                    <a:pt x="1455" y="1455"/>
                  </a:lnTo>
                  <a:lnTo>
                    <a:pt x="1567" y="1399"/>
                  </a:lnTo>
                  <a:close/>
                  <a:moveTo>
                    <a:pt x="1343" y="1511"/>
                  </a:moveTo>
                  <a:lnTo>
                    <a:pt x="1427" y="1567"/>
                  </a:lnTo>
                  <a:lnTo>
                    <a:pt x="1343" y="1623"/>
                  </a:lnTo>
                  <a:lnTo>
                    <a:pt x="1231" y="1567"/>
                  </a:lnTo>
                  <a:lnTo>
                    <a:pt x="1343" y="1511"/>
                  </a:lnTo>
                  <a:close/>
                  <a:moveTo>
                    <a:pt x="1147" y="0"/>
                  </a:moveTo>
                  <a:lnTo>
                    <a:pt x="1119" y="28"/>
                  </a:lnTo>
                  <a:lnTo>
                    <a:pt x="1091" y="28"/>
                  </a:lnTo>
                  <a:lnTo>
                    <a:pt x="1091" y="56"/>
                  </a:lnTo>
                  <a:lnTo>
                    <a:pt x="1091" y="112"/>
                  </a:lnTo>
                  <a:lnTo>
                    <a:pt x="1175" y="168"/>
                  </a:lnTo>
                  <a:lnTo>
                    <a:pt x="1371" y="280"/>
                  </a:lnTo>
                  <a:lnTo>
                    <a:pt x="1343" y="392"/>
                  </a:lnTo>
                  <a:lnTo>
                    <a:pt x="1175" y="336"/>
                  </a:lnTo>
                  <a:lnTo>
                    <a:pt x="1147" y="420"/>
                  </a:lnTo>
                  <a:lnTo>
                    <a:pt x="1343" y="532"/>
                  </a:lnTo>
                  <a:lnTo>
                    <a:pt x="1315" y="1035"/>
                  </a:lnTo>
                  <a:lnTo>
                    <a:pt x="1259" y="1063"/>
                  </a:lnTo>
                  <a:lnTo>
                    <a:pt x="1063" y="699"/>
                  </a:lnTo>
                  <a:lnTo>
                    <a:pt x="1036" y="727"/>
                  </a:lnTo>
                  <a:lnTo>
                    <a:pt x="1008" y="727"/>
                  </a:lnTo>
                  <a:lnTo>
                    <a:pt x="1008" y="755"/>
                  </a:lnTo>
                  <a:lnTo>
                    <a:pt x="1147" y="1119"/>
                  </a:lnTo>
                  <a:lnTo>
                    <a:pt x="1091" y="1147"/>
                  </a:lnTo>
                  <a:lnTo>
                    <a:pt x="672" y="895"/>
                  </a:lnTo>
                  <a:lnTo>
                    <a:pt x="672" y="671"/>
                  </a:lnTo>
                  <a:lnTo>
                    <a:pt x="588" y="643"/>
                  </a:lnTo>
                  <a:lnTo>
                    <a:pt x="560" y="839"/>
                  </a:lnTo>
                  <a:lnTo>
                    <a:pt x="448" y="755"/>
                  </a:lnTo>
                  <a:lnTo>
                    <a:pt x="476" y="560"/>
                  </a:lnTo>
                  <a:lnTo>
                    <a:pt x="448" y="448"/>
                  </a:lnTo>
                  <a:lnTo>
                    <a:pt x="420" y="420"/>
                  </a:lnTo>
                  <a:lnTo>
                    <a:pt x="392" y="392"/>
                  </a:lnTo>
                  <a:lnTo>
                    <a:pt x="364" y="392"/>
                  </a:lnTo>
                  <a:lnTo>
                    <a:pt x="336" y="420"/>
                  </a:lnTo>
                  <a:lnTo>
                    <a:pt x="336" y="504"/>
                  </a:lnTo>
                  <a:lnTo>
                    <a:pt x="336" y="699"/>
                  </a:lnTo>
                  <a:lnTo>
                    <a:pt x="252" y="643"/>
                  </a:lnTo>
                  <a:lnTo>
                    <a:pt x="224" y="727"/>
                  </a:lnTo>
                  <a:lnTo>
                    <a:pt x="280" y="755"/>
                  </a:lnTo>
                  <a:lnTo>
                    <a:pt x="112" y="839"/>
                  </a:lnTo>
                  <a:lnTo>
                    <a:pt x="56" y="895"/>
                  </a:lnTo>
                  <a:lnTo>
                    <a:pt x="56" y="923"/>
                  </a:lnTo>
                  <a:lnTo>
                    <a:pt x="56" y="951"/>
                  </a:lnTo>
                  <a:lnTo>
                    <a:pt x="112" y="951"/>
                  </a:lnTo>
                  <a:lnTo>
                    <a:pt x="224" y="923"/>
                  </a:lnTo>
                  <a:lnTo>
                    <a:pt x="392" y="839"/>
                  </a:lnTo>
                  <a:lnTo>
                    <a:pt x="504" y="895"/>
                  </a:lnTo>
                  <a:lnTo>
                    <a:pt x="364" y="1035"/>
                  </a:lnTo>
                  <a:lnTo>
                    <a:pt x="420" y="1091"/>
                  </a:lnTo>
                  <a:lnTo>
                    <a:pt x="616" y="979"/>
                  </a:lnTo>
                  <a:lnTo>
                    <a:pt x="1036" y="1231"/>
                  </a:lnTo>
                  <a:lnTo>
                    <a:pt x="1036" y="1315"/>
                  </a:lnTo>
                  <a:lnTo>
                    <a:pt x="616" y="1315"/>
                  </a:lnTo>
                  <a:lnTo>
                    <a:pt x="616" y="1343"/>
                  </a:lnTo>
                  <a:lnTo>
                    <a:pt x="616" y="1399"/>
                  </a:lnTo>
                  <a:lnTo>
                    <a:pt x="644" y="1399"/>
                  </a:lnTo>
                  <a:lnTo>
                    <a:pt x="1036" y="1427"/>
                  </a:lnTo>
                  <a:lnTo>
                    <a:pt x="1036" y="1511"/>
                  </a:lnTo>
                  <a:lnTo>
                    <a:pt x="588" y="1763"/>
                  </a:lnTo>
                  <a:lnTo>
                    <a:pt x="392" y="1623"/>
                  </a:lnTo>
                  <a:lnTo>
                    <a:pt x="336" y="1679"/>
                  </a:lnTo>
                  <a:lnTo>
                    <a:pt x="476" y="1818"/>
                  </a:lnTo>
                  <a:lnTo>
                    <a:pt x="364" y="1874"/>
                  </a:lnTo>
                  <a:lnTo>
                    <a:pt x="168" y="1763"/>
                  </a:lnTo>
                  <a:lnTo>
                    <a:pt x="84" y="1707"/>
                  </a:lnTo>
                  <a:lnTo>
                    <a:pt x="56" y="1707"/>
                  </a:lnTo>
                  <a:lnTo>
                    <a:pt x="28" y="1735"/>
                  </a:lnTo>
                  <a:lnTo>
                    <a:pt x="0" y="1763"/>
                  </a:lnTo>
                  <a:lnTo>
                    <a:pt x="28" y="1790"/>
                  </a:lnTo>
                  <a:lnTo>
                    <a:pt x="84" y="1846"/>
                  </a:lnTo>
                  <a:lnTo>
                    <a:pt x="252" y="1930"/>
                  </a:lnTo>
                  <a:lnTo>
                    <a:pt x="168" y="1986"/>
                  </a:lnTo>
                  <a:lnTo>
                    <a:pt x="196" y="2042"/>
                  </a:lnTo>
                  <a:lnTo>
                    <a:pt x="280" y="2014"/>
                  </a:lnTo>
                  <a:lnTo>
                    <a:pt x="252" y="2182"/>
                  </a:lnTo>
                  <a:lnTo>
                    <a:pt x="280" y="2266"/>
                  </a:lnTo>
                  <a:lnTo>
                    <a:pt x="280" y="2294"/>
                  </a:lnTo>
                  <a:lnTo>
                    <a:pt x="336" y="2294"/>
                  </a:lnTo>
                  <a:lnTo>
                    <a:pt x="364" y="2266"/>
                  </a:lnTo>
                  <a:lnTo>
                    <a:pt x="392" y="2154"/>
                  </a:lnTo>
                  <a:lnTo>
                    <a:pt x="392" y="1958"/>
                  </a:lnTo>
                  <a:lnTo>
                    <a:pt x="504" y="1902"/>
                  </a:lnTo>
                  <a:lnTo>
                    <a:pt x="532" y="2098"/>
                  </a:lnTo>
                  <a:lnTo>
                    <a:pt x="644" y="2070"/>
                  </a:lnTo>
                  <a:lnTo>
                    <a:pt x="616" y="1818"/>
                  </a:lnTo>
                  <a:lnTo>
                    <a:pt x="1091" y="1595"/>
                  </a:lnTo>
                  <a:lnTo>
                    <a:pt x="1119" y="1623"/>
                  </a:lnTo>
                  <a:lnTo>
                    <a:pt x="924" y="1958"/>
                  </a:lnTo>
                  <a:lnTo>
                    <a:pt x="952" y="1986"/>
                  </a:lnTo>
                  <a:lnTo>
                    <a:pt x="980" y="2014"/>
                  </a:lnTo>
                  <a:lnTo>
                    <a:pt x="980" y="1986"/>
                  </a:lnTo>
                  <a:lnTo>
                    <a:pt x="1231" y="1679"/>
                  </a:lnTo>
                  <a:lnTo>
                    <a:pt x="1287" y="1735"/>
                  </a:lnTo>
                  <a:lnTo>
                    <a:pt x="1287" y="2266"/>
                  </a:lnTo>
                  <a:lnTo>
                    <a:pt x="1063" y="2350"/>
                  </a:lnTo>
                  <a:lnTo>
                    <a:pt x="1091" y="2434"/>
                  </a:lnTo>
                  <a:lnTo>
                    <a:pt x="1287" y="2378"/>
                  </a:lnTo>
                  <a:lnTo>
                    <a:pt x="1287" y="2518"/>
                  </a:lnTo>
                  <a:lnTo>
                    <a:pt x="1091" y="2602"/>
                  </a:lnTo>
                  <a:lnTo>
                    <a:pt x="1008" y="2658"/>
                  </a:lnTo>
                  <a:lnTo>
                    <a:pt x="980" y="2686"/>
                  </a:lnTo>
                  <a:lnTo>
                    <a:pt x="980" y="2742"/>
                  </a:lnTo>
                  <a:lnTo>
                    <a:pt x="1008" y="2742"/>
                  </a:lnTo>
                  <a:lnTo>
                    <a:pt x="1036" y="2770"/>
                  </a:lnTo>
                  <a:lnTo>
                    <a:pt x="1119" y="2742"/>
                  </a:lnTo>
                  <a:lnTo>
                    <a:pt x="1259" y="2630"/>
                  </a:lnTo>
                  <a:lnTo>
                    <a:pt x="1259" y="2714"/>
                  </a:lnTo>
                  <a:lnTo>
                    <a:pt x="1343" y="2714"/>
                  </a:lnTo>
                  <a:lnTo>
                    <a:pt x="1343" y="2630"/>
                  </a:lnTo>
                  <a:lnTo>
                    <a:pt x="1511" y="2742"/>
                  </a:lnTo>
                  <a:lnTo>
                    <a:pt x="1567" y="2770"/>
                  </a:lnTo>
                  <a:lnTo>
                    <a:pt x="1595" y="2770"/>
                  </a:lnTo>
                  <a:lnTo>
                    <a:pt x="1623" y="2742"/>
                  </a:lnTo>
                  <a:lnTo>
                    <a:pt x="1623" y="2714"/>
                  </a:lnTo>
                  <a:lnTo>
                    <a:pt x="1623" y="2686"/>
                  </a:lnTo>
                  <a:lnTo>
                    <a:pt x="1539" y="2630"/>
                  </a:lnTo>
                  <a:lnTo>
                    <a:pt x="1371" y="2518"/>
                  </a:lnTo>
                  <a:lnTo>
                    <a:pt x="1371" y="2378"/>
                  </a:lnTo>
                  <a:lnTo>
                    <a:pt x="1539" y="2462"/>
                  </a:lnTo>
                  <a:lnTo>
                    <a:pt x="1567" y="2378"/>
                  </a:lnTo>
                  <a:lnTo>
                    <a:pt x="1371" y="2266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623" y="2042"/>
                  </a:lnTo>
                  <a:lnTo>
                    <a:pt x="1679" y="2042"/>
                  </a:lnTo>
                  <a:lnTo>
                    <a:pt x="1707" y="2014"/>
                  </a:lnTo>
                  <a:lnTo>
                    <a:pt x="1539" y="1623"/>
                  </a:lnTo>
                  <a:lnTo>
                    <a:pt x="1623" y="1595"/>
                  </a:lnTo>
                  <a:lnTo>
                    <a:pt x="2071" y="1874"/>
                  </a:lnTo>
                  <a:lnTo>
                    <a:pt x="2043" y="2126"/>
                  </a:lnTo>
                  <a:lnTo>
                    <a:pt x="2127" y="2154"/>
                  </a:lnTo>
                  <a:lnTo>
                    <a:pt x="2183" y="1958"/>
                  </a:lnTo>
                  <a:lnTo>
                    <a:pt x="2294" y="2014"/>
                  </a:lnTo>
                  <a:lnTo>
                    <a:pt x="2266" y="2238"/>
                  </a:lnTo>
                  <a:lnTo>
                    <a:pt x="2294" y="2322"/>
                  </a:lnTo>
                  <a:lnTo>
                    <a:pt x="2322" y="2350"/>
                  </a:lnTo>
                  <a:lnTo>
                    <a:pt x="2350" y="2378"/>
                  </a:lnTo>
                  <a:lnTo>
                    <a:pt x="2378" y="2378"/>
                  </a:lnTo>
                  <a:lnTo>
                    <a:pt x="2378" y="2350"/>
                  </a:lnTo>
                  <a:lnTo>
                    <a:pt x="2406" y="2266"/>
                  </a:lnTo>
                  <a:lnTo>
                    <a:pt x="2406" y="2098"/>
                  </a:lnTo>
                  <a:lnTo>
                    <a:pt x="2462" y="2126"/>
                  </a:lnTo>
                  <a:lnTo>
                    <a:pt x="2518" y="2070"/>
                  </a:lnTo>
                  <a:lnTo>
                    <a:pt x="2434" y="2014"/>
                  </a:lnTo>
                  <a:lnTo>
                    <a:pt x="2630" y="1930"/>
                  </a:lnTo>
                  <a:lnTo>
                    <a:pt x="2686" y="1902"/>
                  </a:lnTo>
                  <a:lnTo>
                    <a:pt x="2686" y="1874"/>
                  </a:lnTo>
                  <a:lnTo>
                    <a:pt x="2686" y="1846"/>
                  </a:lnTo>
                  <a:lnTo>
                    <a:pt x="2658" y="1818"/>
                  </a:lnTo>
                  <a:lnTo>
                    <a:pt x="2630" y="1818"/>
                  </a:lnTo>
                  <a:lnTo>
                    <a:pt x="2518" y="1846"/>
                  </a:lnTo>
                  <a:lnTo>
                    <a:pt x="2350" y="1958"/>
                  </a:lnTo>
                  <a:lnTo>
                    <a:pt x="2238" y="1874"/>
                  </a:lnTo>
                  <a:lnTo>
                    <a:pt x="2378" y="1763"/>
                  </a:lnTo>
                  <a:lnTo>
                    <a:pt x="2322" y="1707"/>
                  </a:lnTo>
                  <a:lnTo>
                    <a:pt x="2127" y="1818"/>
                  </a:lnTo>
                  <a:lnTo>
                    <a:pt x="1651" y="1511"/>
                  </a:lnTo>
                  <a:lnTo>
                    <a:pt x="1679" y="1455"/>
                  </a:lnTo>
                  <a:lnTo>
                    <a:pt x="2071" y="1427"/>
                  </a:lnTo>
                  <a:lnTo>
                    <a:pt x="2071" y="1399"/>
                  </a:lnTo>
                  <a:lnTo>
                    <a:pt x="2071" y="1371"/>
                  </a:lnTo>
                  <a:lnTo>
                    <a:pt x="1679" y="1315"/>
                  </a:lnTo>
                  <a:lnTo>
                    <a:pt x="1679" y="1287"/>
                  </a:lnTo>
                  <a:lnTo>
                    <a:pt x="2155" y="1035"/>
                  </a:lnTo>
                  <a:lnTo>
                    <a:pt x="2322" y="1175"/>
                  </a:lnTo>
                  <a:lnTo>
                    <a:pt x="2406" y="1119"/>
                  </a:lnTo>
                  <a:lnTo>
                    <a:pt x="2266" y="979"/>
                  </a:lnTo>
                  <a:lnTo>
                    <a:pt x="2378" y="895"/>
                  </a:lnTo>
                  <a:lnTo>
                    <a:pt x="2546" y="1035"/>
                  </a:lnTo>
                  <a:lnTo>
                    <a:pt x="2630" y="1063"/>
                  </a:lnTo>
                  <a:lnTo>
                    <a:pt x="2686" y="1063"/>
                  </a:lnTo>
                  <a:lnTo>
                    <a:pt x="2714" y="1035"/>
                  </a:lnTo>
                  <a:lnTo>
                    <a:pt x="2714" y="1007"/>
                  </a:lnTo>
                  <a:lnTo>
                    <a:pt x="2714" y="979"/>
                  </a:lnTo>
                  <a:lnTo>
                    <a:pt x="2658" y="923"/>
                  </a:lnTo>
                  <a:lnTo>
                    <a:pt x="2490" y="839"/>
                  </a:lnTo>
                  <a:lnTo>
                    <a:pt x="2546" y="811"/>
                  </a:lnTo>
                  <a:lnTo>
                    <a:pt x="2518" y="727"/>
                  </a:lnTo>
                  <a:lnTo>
                    <a:pt x="2434" y="783"/>
                  </a:lnTo>
                  <a:lnTo>
                    <a:pt x="2462" y="588"/>
                  </a:lnTo>
                  <a:lnTo>
                    <a:pt x="2462" y="504"/>
                  </a:lnTo>
                  <a:lnTo>
                    <a:pt x="2434" y="476"/>
                  </a:lnTo>
                  <a:lnTo>
                    <a:pt x="2378" y="476"/>
                  </a:lnTo>
                  <a:lnTo>
                    <a:pt x="2350" y="532"/>
                  </a:lnTo>
                  <a:lnTo>
                    <a:pt x="2322" y="615"/>
                  </a:lnTo>
                  <a:lnTo>
                    <a:pt x="2322" y="839"/>
                  </a:lnTo>
                  <a:lnTo>
                    <a:pt x="2211" y="895"/>
                  </a:lnTo>
                  <a:lnTo>
                    <a:pt x="2183" y="699"/>
                  </a:lnTo>
                  <a:lnTo>
                    <a:pt x="2099" y="727"/>
                  </a:lnTo>
                  <a:lnTo>
                    <a:pt x="2099" y="951"/>
                  </a:lnTo>
                  <a:lnTo>
                    <a:pt x="1651" y="1175"/>
                  </a:lnTo>
                  <a:lnTo>
                    <a:pt x="1567" y="1147"/>
                  </a:lnTo>
                  <a:lnTo>
                    <a:pt x="1763" y="783"/>
                  </a:lnTo>
                  <a:lnTo>
                    <a:pt x="1791" y="783"/>
                  </a:lnTo>
                  <a:lnTo>
                    <a:pt x="1735" y="755"/>
                  </a:lnTo>
                  <a:lnTo>
                    <a:pt x="1707" y="755"/>
                  </a:lnTo>
                  <a:lnTo>
                    <a:pt x="1455" y="1063"/>
                  </a:lnTo>
                  <a:lnTo>
                    <a:pt x="1427" y="1035"/>
                  </a:lnTo>
                  <a:lnTo>
                    <a:pt x="1427" y="532"/>
                  </a:lnTo>
                  <a:lnTo>
                    <a:pt x="1651" y="448"/>
                  </a:lnTo>
                  <a:lnTo>
                    <a:pt x="1623" y="364"/>
                  </a:lnTo>
                  <a:lnTo>
                    <a:pt x="1455" y="420"/>
                  </a:lnTo>
                  <a:lnTo>
                    <a:pt x="1455" y="280"/>
                  </a:lnTo>
                  <a:lnTo>
                    <a:pt x="1623" y="196"/>
                  </a:lnTo>
                  <a:lnTo>
                    <a:pt x="1707" y="112"/>
                  </a:lnTo>
                  <a:lnTo>
                    <a:pt x="1735" y="84"/>
                  </a:lnTo>
                  <a:lnTo>
                    <a:pt x="1735" y="56"/>
                  </a:lnTo>
                  <a:lnTo>
                    <a:pt x="1707" y="28"/>
                  </a:lnTo>
                  <a:lnTo>
                    <a:pt x="1679" y="28"/>
                  </a:lnTo>
                  <a:lnTo>
                    <a:pt x="1595" y="56"/>
                  </a:lnTo>
                  <a:lnTo>
                    <a:pt x="1455" y="140"/>
                  </a:lnTo>
                  <a:lnTo>
                    <a:pt x="1455" y="56"/>
                  </a:lnTo>
                  <a:lnTo>
                    <a:pt x="1371" y="56"/>
                  </a:lnTo>
                  <a:lnTo>
                    <a:pt x="1371" y="168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6956920" y="1927039"/>
              <a:ext cx="326886" cy="326822"/>
            </a:xfrm>
            <a:custGeom>
              <a:avLst/>
              <a:gdLst/>
              <a:ahLst/>
              <a:cxnLst/>
              <a:rect l="l" t="t" r="r" b="b"/>
              <a:pathLst>
                <a:path w="5121" h="5120" extrusionOk="0">
                  <a:moveTo>
                    <a:pt x="2407" y="2099"/>
                  </a:moveTo>
                  <a:lnTo>
                    <a:pt x="2574" y="2154"/>
                  </a:lnTo>
                  <a:lnTo>
                    <a:pt x="2463" y="2294"/>
                  </a:lnTo>
                  <a:lnTo>
                    <a:pt x="2267" y="2238"/>
                  </a:lnTo>
                  <a:lnTo>
                    <a:pt x="2407" y="2099"/>
                  </a:lnTo>
                  <a:close/>
                  <a:moveTo>
                    <a:pt x="2658" y="2154"/>
                  </a:moveTo>
                  <a:lnTo>
                    <a:pt x="2854" y="2210"/>
                  </a:lnTo>
                  <a:lnTo>
                    <a:pt x="2910" y="2378"/>
                  </a:lnTo>
                  <a:lnTo>
                    <a:pt x="2686" y="2350"/>
                  </a:lnTo>
                  <a:lnTo>
                    <a:pt x="2658" y="2154"/>
                  </a:lnTo>
                  <a:close/>
                  <a:moveTo>
                    <a:pt x="2211" y="2294"/>
                  </a:moveTo>
                  <a:lnTo>
                    <a:pt x="2295" y="2462"/>
                  </a:lnTo>
                  <a:lnTo>
                    <a:pt x="2127" y="2602"/>
                  </a:lnTo>
                  <a:lnTo>
                    <a:pt x="2099" y="2434"/>
                  </a:lnTo>
                  <a:lnTo>
                    <a:pt x="2211" y="2294"/>
                  </a:lnTo>
                  <a:close/>
                  <a:moveTo>
                    <a:pt x="2910" y="2462"/>
                  </a:moveTo>
                  <a:lnTo>
                    <a:pt x="2994" y="2658"/>
                  </a:lnTo>
                  <a:lnTo>
                    <a:pt x="2854" y="2798"/>
                  </a:lnTo>
                  <a:lnTo>
                    <a:pt x="2770" y="2602"/>
                  </a:lnTo>
                  <a:lnTo>
                    <a:pt x="2910" y="2462"/>
                  </a:lnTo>
                  <a:close/>
                  <a:moveTo>
                    <a:pt x="2155" y="2686"/>
                  </a:moveTo>
                  <a:lnTo>
                    <a:pt x="2351" y="2714"/>
                  </a:lnTo>
                  <a:lnTo>
                    <a:pt x="2407" y="2910"/>
                  </a:lnTo>
                  <a:lnTo>
                    <a:pt x="2211" y="2882"/>
                  </a:lnTo>
                  <a:lnTo>
                    <a:pt x="2155" y="2686"/>
                  </a:lnTo>
                  <a:close/>
                  <a:moveTo>
                    <a:pt x="2602" y="2770"/>
                  </a:moveTo>
                  <a:lnTo>
                    <a:pt x="2798" y="2826"/>
                  </a:lnTo>
                  <a:lnTo>
                    <a:pt x="2658" y="2994"/>
                  </a:lnTo>
                  <a:lnTo>
                    <a:pt x="2463" y="2938"/>
                  </a:lnTo>
                  <a:lnTo>
                    <a:pt x="2602" y="2770"/>
                  </a:lnTo>
                  <a:close/>
                  <a:moveTo>
                    <a:pt x="2351" y="0"/>
                  </a:moveTo>
                  <a:lnTo>
                    <a:pt x="2211" y="84"/>
                  </a:lnTo>
                  <a:lnTo>
                    <a:pt x="2099" y="224"/>
                  </a:lnTo>
                  <a:lnTo>
                    <a:pt x="2015" y="364"/>
                  </a:lnTo>
                  <a:lnTo>
                    <a:pt x="1959" y="224"/>
                  </a:lnTo>
                  <a:lnTo>
                    <a:pt x="1819" y="252"/>
                  </a:lnTo>
                  <a:lnTo>
                    <a:pt x="1875" y="420"/>
                  </a:lnTo>
                  <a:lnTo>
                    <a:pt x="1875" y="420"/>
                  </a:lnTo>
                  <a:lnTo>
                    <a:pt x="1707" y="336"/>
                  </a:lnTo>
                  <a:lnTo>
                    <a:pt x="1539" y="280"/>
                  </a:lnTo>
                  <a:lnTo>
                    <a:pt x="1371" y="280"/>
                  </a:lnTo>
                  <a:lnTo>
                    <a:pt x="1343" y="308"/>
                  </a:lnTo>
                  <a:lnTo>
                    <a:pt x="1315" y="364"/>
                  </a:lnTo>
                  <a:lnTo>
                    <a:pt x="1315" y="420"/>
                  </a:lnTo>
                  <a:lnTo>
                    <a:pt x="1371" y="476"/>
                  </a:lnTo>
                  <a:lnTo>
                    <a:pt x="1539" y="560"/>
                  </a:lnTo>
                  <a:lnTo>
                    <a:pt x="1735" y="588"/>
                  </a:lnTo>
                  <a:lnTo>
                    <a:pt x="1931" y="616"/>
                  </a:lnTo>
                  <a:lnTo>
                    <a:pt x="1987" y="840"/>
                  </a:lnTo>
                  <a:lnTo>
                    <a:pt x="1651" y="840"/>
                  </a:lnTo>
                  <a:lnTo>
                    <a:pt x="1651" y="1007"/>
                  </a:lnTo>
                  <a:lnTo>
                    <a:pt x="2043" y="1063"/>
                  </a:lnTo>
                  <a:lnTo>
                    <a:pt x="2295" y="1959"/>
                  </a:lnTo>
                  <a:lnTo>
                    <a:pt x="2211" y="2043"/>
                  </a:lnTo>
                  <a:lnTo>
                    <a:pt x="1651" y="1539"/>
                  </a:lnTo>
                  <a:lnTo>
                    <a:pt x="1595" y="1567"/>
                  </a:lnTo>
                  <a:lnTo>
                    <a:pt x="1567" y="1623"/>
                  </a:lnTo>
                  <a:lnTo>
                    <a:pt x="1539" y="1651"/>
                  </a:lnTo>
                  <a:lnTo>
                    <a:pt x="1567" y="1651"/>
                  </a:lnTo>
                  <a:lnTo>
                    <a:pt x="2043" y="2210"/>
                  </a:lnTo>
                  <a:lnTo>
                    <a:pt x="1959" y="2294"/>
                  </a:lnTo>
                  <a:lnTo>
                    <a:pt x="1064" y="2099"/>
                  </a:lnTo>
                  <a:lnTo>
                    <a:pt x="980" y="1679"/>
                  </a:lnTo>
                  <a:lnTo>
                    <a:pt x="812" y="1707"/>
                  </a:lnTo>
                  <a:lnTo>
                    <a:pt x="840" y="2043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532" y="1595"/>
                  </a:lnTo>
                  <a:lnTo>
                    <a:pt x="448" y="1427"/>
                  </a:lnTo>
                  <a:lnTo>
                    <a:pt x="392" y="1399"/>
                  </a:lnTo>
                  <a:lnTo>
                    <a:pt x="336" y="1371"/>
                  </a:lnTo>
                  <a:lnTo>
                    <a:pt x="280" y="1399"/>
                  </a:lnTo>
                  <a:lnTo>
                    <a:pt x="252" y="1455"/>
                  </a:lnTo>
                  <a:lnTo>
                    <a:pt x="252" y="1595"/>
                  </a:lnTo>
                  <a:lnTo>
                    <a:pt x="336" y="1791"/>
                  </a:lnTo>
                  <a:lnTo>
                    <a:pt x="392" y="1931"/>
                  </a:lnTo>
                  <a:lnTo>
                    <a:pt x="224" y="1903"/>
                  </a:lnTo>
                  <a:lnTo>
                    <a:pt x="196" y="2043"/>
                  </a:lnTo>
                  <a:lnTo>
                    <a:pt x="336" y="2071"/>
                  </a:lnTo>
                  <a:lnTo>
                    <a:pt x="224" y="2182"/>
                  </a:lnTo>
                  <a:lnTo>
                    <a:pt x="85" y="2294"/>
                  </a:lnTo>
                  <a:lnTo>
                    <a:pt x="1" y="2434"/>
                  </a:lnTo>
                  <a:lnTo>
                    <a:pt x="1" y="2462"/>
                  </a:lnTo>
                  <a:lnTo>
                    <a:pt x="57" y="2518"/>
                  </a:lnTo>
                  <a:lnTo>
                    <a:pt x="113" y="2546"/>
                  </a:lnTo>
                  <a:lnTo>
                    <a:pt x="168" y="2518"/>
                  </a:lnTo>
                  <a:lnTo>
                    <a:pt x="308" y="2406"/>
                  </a:lnTo>
                  <a:lnTo>
                    <a:pt x="448" y="2266"/>
                  </a:lnTo>
                  <a:lnTo>
                    <a:pt x="560" y="2126"/>
                  </a:lnTo>
                  <a:lnTo>
                    <a:pt x="812" y="2182"/>
                  </a:lnTo>
                  <a:lnTo>
                    <a:pt x="616" y="2490"/>
                  </a:lnTo>
                  <a:lnTo>
                    <a:pt x="756" y="2574"/>
                  </a:lnTo>
                  <a:lnTo>
                    <a:pt x="1036" y="2266"/>
                  </a:lnTo>
                  <a:lnTo>
                    <a:pt x="1903" y="2490"/>
                  </a:lnTo>
                  <a:lnTo>
                    <a:pt x="1931" y="2602"/>
                  </a:lnTo>
                  <a:lnTo>
                    <a:pt x="1260" y="2854"/>
                  </a:lnTo>
                  <a:lnTo>
                    <a:pt x="1232" y="2826"/>
                  </a:lnTo>
                  <a:lnTo>
                    <a:pt x="1232" y="2854"/>
                  </a:lnTo>
                  <a:lnTo>
                    <a:pt x="1260" y="2910"/>
                  </a:lnTo>
                  <a:lnTo>
                    <a:pt x="1288" y="2994"/>
                  </a:lnTo>
                  <a:lnTo>
                    <a:pt x="1288" y="2966"/>
                  </a:lnTo>
                  <a:lnTo>
                    <a:pt x="2015" y="2826"/>
                  </a:lnTo>
                  <a:lnTo>
                    <a:pt x="2043" y="2966"/>
                  </a:lnTo>
                  <a:lnTo>
                    <a:pt x="1399" y="3637"/>
                  </a:lnTo>
                  <a:lnTo>
                    <a:pt x="1008" y="3497"/>
                  </a:lnTo>
                  <a:lnTo>
                    <a:pt x="952" y="3665"/>
                  </a:lnTo>
                  <a:lnTo>
                    <a:pt x="1260" y="3805"/>
                  </a:lnTo>
                  <a:lnTo>
                    <a:pt x="1092" y="3973"/>
                  </a:lnTo>
                  <a:lnTo>
                    <a:pt x="924" y="3917"/>
                  </a:lnTo>
                  <a:lnTo>
                    <a:pt x="728" y="3861"/>
                  </a:lnTo>
                  <a:lnTo>
                    <a:pt x="532" y="3833"/>
                  </a:lnTo>
                  <a:lnTo>
                    <a:pt x="476" y="3861"/>
                  </a:lnTo>
                  <a:lnTo>
                    <a:pt x="420" y="3917"/>
                  </a:lnTo>
                  <a:lnTo>
                    <a:pt x="420" y="3973"/>
                  </a:lnTo>
                  <a:lnTo>
                    <a:pt x="448" y="4001"/>
                  </a:lnTo>
                  <a:lnTo>
                    <a:pt x="588" y="4085"/>
                  </a:lnTo>
                  <a:lnTo>
                    <a:pt x="756" y="4113"/>
                  </a:lnTo>
                  <a:lnTo>
                    <a:pt x="924" y="4141"/>
                  </a:lnTo>
                  <a:lnTo>
                    <a:pt x="812" y="4253"/>
                  </a:lnTo>
                  <a:lnTo>
                    <a:pt x="924" y="4365"/>
                  </a:lnTo>
                  <a:lnTo>
                    <a:pt x="1036" y="4253"/>
                  </a:lnTo>
                  <a:lnTo>
                    <a:pt x="1064" y="4393"/>
                  </a:lnTo>
                  <a:lnTo>
                    <a:pt x="1092" y="4588"/>
                  </a:lnTo>
                  <a:lnTo>
                    <a:pt x="1176" y="4700"/>
                  </a:lnTo>
                  <a:lnTo>
                    <a:pt x="1204" y="4728"/>
                  </a:lnTo>
                  <a:lnTo>
                    <a:pt x="1260" y="4728"/>
                  </a:lnTo>
                  <a:lnTo>
                    <a:pt x="1315" y="4700"/>
                  </a:lnTo>
                  <a:lnTo>
                    <a:pt x="1343" y="4616"/>
                  </a:lnTo>
                  <a:lnTo>
                    <a:pt x="1315" y="4449"/>
                  </a:lnTo>
                  <a:lnTo>
                    <a:pt x="1260" y="4253"/>
                  </a:lnTo>
                  <a:lnTo>
                    <a:pt x="1204" y="4085"/>
                  </a:lnTo>
                  <a:lnTo>
                    <a:pt x="1371" y="3917"/>
                  </a:lnTo>
                  <a:lnTo>
                    <a:pt x="1539" y="4225"/>
                  </a:lnTo>
                  <a:lnTo>
                    <a:pt x="1679" y="4141"/>
                  </a:lnTo>
                  <a:lnTo>
                    <a:pt x="1539" y="3749"/>
                  </a:lnTo>
                  <a:lnTo>
                    <a:pt x="2183" y="3050"/>
                  </a:lnTo>
                  <a:lnTo>
                    <a:pt x="2267" y="3078"/>
                  </a:lnTo>
                  <a:lnTo>
                    <a:pt x="2127" y="3805"/>
                  </a:lnTo>
                  <a:lnTo>
                    <a:pt x="2183" y="3833"/>
                  </a:lnTo>
                  <a:lnTo>
                    <a:pt x="2267" y="3833"/>
                  </a:lnTo>
                  <a:lnTo>
                    <a:pt x="2490" y="3134"/>
                  </a:lnTo>
                  <a:lnTo>
                    <a:pt x="2630" y="3162"/>
                  </a:lnTo>
                  <a:lnTo>
                    <a:pt x="2910" y="4113"/>
                  </a:lnTo>
                  <a:lnTo>
                    <a:pt x="2602" y="4393"/>
                  </a:lnTo>
                  <a:lnTo>
                    <a:pt x="2714" y="4532"/>
                  </a:lnTo>
                  <a:lnTo>
                    <a:pt x="2966" y="4337"/>
                  </a:lnTo>
                  <a:lnTo>
                    <a:pt x="3050" y="4560"/>
                  </a:lnTo>
                  <a:lnTo>
                    <a:pt x="2910" y="4672"/>
                  </a:lnTo>
                  <a:lnTo>
                    <a:pt x="2770" y="4812"/>
                  </a:lnTo>
                  <a:lnTo>
                    <a:pt x="2658" y="4980"/>
                  </a:lnTo>
                  <a:lnTo>
                    <a:pt x="2658" y="5036"/>
                  </a:lnTo>
                  <a:lnTo>
                    <a:pt x="2658" y="5092"/>
                  </a:lnTo>
                  <a:lnTo>
                    <a:pt x="2714" y="5120"/>
                  </a:lnTo>
                  <a:lnTo>
                    <a:pt x="2770" y="5120"/>
                  </a:lnTo>
                  <a:lnTo>
                    <a:pt x="2882" y="5036"/>
                  </a:lnTo>
                  <a:lnTo>
                    <a:pt x="3022" y="4896"/>
                  </a:lnTo>
                  <a:lnTo>
                    <a:pt x="3106" y="4756"/>
                  </a:lnTo>
                  <a:lnTo>
                    <a:pt x="3162" y="4924"/>
                  </a:lnTo>
                  <a:lnTo>
                    <a:pt x="3302" y="4868"/>
                  </a:lnTo>
                  <a:lnTo>
                    <a:pt x="3246" y="4728"/>
                  </a:lnTo>
                  <a:lnTo>
                    <a:pt x="3414" y="4784"/>
                  </a:lnTo>
                  <a:lnTo>
                    <a:pt x="3582" y="4840"/>
                  </a:lnTo>
                  <a:lnTo>
                    <a:pt x="3721" y="4840"/>
                  </a:lnTo>
                  <a:lnTo>
                    <a:pt x="3777" y="4812"/>
                  </a:lnTo>
                  <a:lnTo>
                    <a:pt x="3805" y="4756"/>
                  </a:lnTo>
                  <a:lnTo>
                    <a:pt x="3777" y="4700"/>
                  </a:lnTo>
                  <a:lnTo>
                    <a:pt x="3721" y="4672"/>
                  </a:lnTo>
                  <a:lnTo>
                    <a:pt x="3582" y="4588"/>
                  </a:lnTo>
                  <a:lnTo>
                    <a:pt x="3386" y="4532"/>
                  </a:lnTo>
                  <a:lnTo>
                    <a:pt x="3190" y="4504"/>
                  </a:lnTo>
                  <a:lnTo>
                    <a:pt x="3134" y="4281"/>
                  </a:lnTo>
                  <a:lnTo>
                    <a:pt x="3498" y="4281"/>
                  </a:lnTo>
                  <a:lnTo>
                    <a:pt x="3498" y="4113"/>
                  </a:lnTo>
                  <a:lnTo>
                    <a:pt x="3078" y="4057"/>
                  </a:lnTo>
                  <a:lnTo>
                    <a:pt x="2798" y="3106"/>
                  </a:lnTo>
                  <a:lnTo>
                    <a:pt x="2854" y="3050"/>
                  </a:lnTo>
                  <a:lnTo>
                    <a:pt x="3414" y="3525"/>
                  </a:lnTo>
                  <a:lnTo>
                    <a:pt x="3470" y="3497"/>
                  </a:lnTo>
                  <a:lnTo>
                    <a:pt x="3498" y="3441"/>
                  </a:lnTo>
                  <a:lnTo>
                    <a:pt x="3022" y="2882"/>
                  </a:lnTo>
                  <a:lnTo>
                    <a:pt x="3106" y="2770"/>
                  </a:lnTo>
                  <a:lnTo>
                    <a:pt x="4057" y="3022"/>
                  </a:lnTo>
                  <a:lnTo>
                    <a:pt x="4169" y="3441"/>
                  </a:lnTo>
                  <a:lnTo>
                    <a:pt x="4337" y="3413"/>
                  </a:lnTo>
                  <a:lnTo>
                    <a:pt x="4309" y="3078"/>
                  </a:lnTo>
                  <a:lnTo>
                    <a:pt x="4533" y="3134"/>
                  </a:lnTo>
                  <a:lnTo>
                    <a:pt x="4561" y="3301"/>
                  </a:lnTo>
                  <a:lnTo>
                    <a:pt x="4617" y="3497"/>
                  </a:lnTo>
                  <a:lnTo>
                    <a:pt x="4701" y="3665"/>
                  </a:lnTo>
                  <a:lnTo>
                    <a:pt x="4757" y="3693"/>
                  </a:lnTo>
                  <a:lnTo>
                    <a:pt x="4813" y="3721"/>
                  </a:lnTo>
                  <a:lnTo>
                    <a:pt x="4868" y="3693"/>
                  </a:lnTo>
                  <a:lnTo>
                    <a:pt x="4896" y="3637"/>
                  </a:lnTo>
                  <a:lnTo>
                    <a:pt x="4868" y="3497"/>
                  </a:lnTo>
                  <a:lnTo>
                    <a:pt x="4813" y="3329"/>
                  </a:lnTo>
                  <a:lnTo>
                    <a:pt x="4757" y="3190"/>
                  </a:lnTo>
                  <a:lnTo>
                    <a:pt x="4896" y="3218"/>
                  </a:lnTo>
                  <a:lnTo>
                    <a:pt x="4952" y="3078"/>
                  </a:lnTo>
                  <a:lnTo>
                    <a:pt x="4785" y="3022"/>
                  </a:lnTo>
                  <a:lnTo>
                    <a:pt x="4924" y="2938"/>
                  </a:lnTo>
                  <a:lnTo>
                    <a:pt x="5064" y="2798"/>
                  </a:lnTo>
                  <a:lnTo>
                    <a:pt x="5120" y="2686"/>
                  </a:lnTo>
                  <a:lnTo>
                    <a:pt x="5120" y="2630"/>
                  </a:lnTo>
                  <a:lnTo>
                    <a:pt x="5092" y="2574"/>
                  </a:lnTo>
                  <a:lnTo>
                    <a:pt x="5036" y="2546"/>
                  </a:lnTo>
                  <a:lnTo>
                    <a:pt x="4980" y="2574"/>
                  </a:lnTo>
                  <a:lnTo>
                    <a:pt x="4813" y="2686"/>
                  </a:lnTo>
                  <a:lnTo>
                    <a:pt x="4673" y="2826"/>
                  </a:lnTo>
                  <a:lnTo>
                    <a:pt x="4561" y="2966"/>
                  </a:lnTo>
                  <a:lnTo>
                    <a:pt x="4337" y="2910"/>
                  </a:lnTo>
                  <a:lnTo>
                    <a:pt x="4533" y="2630"/>
                  </a:lnTo>
                  <a:lnTo>
                    <a:pt x="4393" y="2546"/>
                  </a:lnTo>
                  <a:lnTo>
                    <a:pt x="4113" y="2854"/>
                  </a:lnTo>
                  <a:lnTo>
                    <a:pt x="3162" y="2602"/>
                  </a:lnTo>
                  <a:lnTo>
                    <a:pt x="3134" y="2490"/>
                  </a:lnTo>
                  <a:lnTo>
                    <a:pt x="3805" y="2210"/>
                  </a:lnTo>
                  <a:lnTo>
                    <a:pt x="3833" y="2238"/>
                  </a:lnTo>
                  <a:lnTo>
                    <a:pt x="3833" y="2210"/>
                  </a:lnTo>
                  <a:lnTo>
                    <a:pt x="3805" y="2154"/>
                  </a:lnTo>
                  <a:lnTo>
                    <a:pt x="3777" y="2071"/>
                  </a:lnTo>
                  <a:lnTo>
                    <a:pt x="3777" y="2099"/>
                  </a:lnTo>
                  <a:lnTo>
                    <a:pt x="3050" y="2238"/>
                  </a:lnTo>
                  <a:lnTo>
                    <a:pt x="3050" y="2182"/>
                  </a:lnTo>
                  <a:lnTo>
                    <a:pt x="3693" y="1483"/>
                  </a:lnTo>
                  <a:lnTo>
                    <a:pt x="4113" y="1623"/>
                  </a:lnTo>
                  <a:lnTo>
                    <a:pt x="4197" y="1455"/>
                  </a:lnTo>
                  <a:lnTo>
                    <a:pt x="3861" y="1315"/>
                  </a:lnTo>
                  <a:lnTo>
                    <a:pt x="4029" y="1147"/>
                  </a:lnTo>
                  <a:lnTo>
                    <a:pt x="4197" y="1203"/>
                  </a:lnTo>
                  <a:lnTo>
                    <a:pt x="4421" y="1259"/>
                  </a:lnTo>
                  <a:lnTo>
                    <a:pt x="4589" y="1259"/>
                  </a:lnTo>
                  <a:lnTo>
                    <a:pt x="4645" y="1231"/>
                  </a:lnTo>
                  <a:lnTo>
                    <a:pt x="4701" y="1175"/>
                  </a:lnTo>
                  <a:lnTo>
                    <a:pt x="4701" y="1147"/>
                  </a:lnTo>
                  <a:lnTo>
                    <a:pt x="4673" y="1091"/>
                  </a:lnTo>
                  <a:lnTo>
                    <a:pt x="4533" y="1035"/>
                  </a:lnTo>
                  <a:lnTo>
                    <a:pt x="4365" y="979"/>
                  </a:lnTo>
                  <a:lnTo>
                    <a:pt x="4197" y="979"/>
                  </a:lnTo>
                  <a:lnTo>
                    <a:pt x="4309" y="868"/>
                  </a:lnTo>
                  <a:lnTo>
                    <a:pt x="4197" y="756"/>
                  </a:lnTo>
                  <a:lnTo>
                    <a:pt x="4085" y="868"/>
                  </a:lnTo>
                  <a:lnTo>
                    <a:pt x="4057" y="700"/>
                  </a:lnTo>
                  <a:lnTo>
                    <a:pt x="4001" y="532"/>
                  </a:lnTo>
                  <a:lnTo>
                    <a:pt x="3945" y="392"/>
                  </a:lnTo>
                  <a:lnTo>
                    <a:pt x="3889" y="364"/>
                  </a:lnTo>
                  <a:lnTo>
                    <a:pt x="3833" y="364"/>
                  </a:lnTo>
                  <a:lnTo>
                    <a:pt x="3805" y="420"/>
                  </a:lnTo>
                  <a:lnTo>
                    <a:pt x="3777" y="476"/>
                  </a:lnTo>
                  <a:lnTo>
                    <a:pt x="3805" y="672"/>
                  </a:lnTo>
                  <a:lnTo>
                    <a:pt x="3861" y="868"/>
                  </a:lnTo>
                  <a:lnTo>
                    <a:pt x="3917" y="1035"/>
                  </a:lnTo>
                  <a:lnTo>
                    <a:pt x="3749" y="1203"/>
                  </a:lnTo>
                  <a:lnTo>
                    <a:pt x="3610" y="896"/>
                  </a:lnTo>
                  <a:lnTo>
                    <a:pt x="3470" y="979"/>
                  </a:lnTo>
                  <a:lnTo>
                    <a:pt x="3582" y="1371"/>
                  </a:lnTo>
                  <a:lnTo>
                    <a:pt x="2938" y="2043"/>
                  </a:lnTo>
                  <a:lnTo>
                    <a:pt x="2798" y="2015"/>
                  </a:lnTo>
                  <a:lnTo>
                    <a:pt x="2910" y="1259"/>
                  </a:lnTo>
                  <a:lnTo>
                    <a:pt x="2938" y="1259"/>
                  </a:lnTo>
                  <a:lnTo>
                    <a:pt x="2854" y="1231"/>
                  </a:lnTo>
                  <a:lnTo>
                    <a:pt x="2770" y="1231"/>
                  </a:lnTo>
                  <a:lnTo>
                    <a:pt x="2798" y="1259"/>
                  </a:lnTo>
                  <a:lnTo>
                    <a:pt x="2546" y="1959"/>
                  </a:lnTo>
                  <a:lnTo>
                    <a:pt x="2463" y="1931"/>
                  </a:lnTo>
                  <a:lnTo>
                    <a:pt x="2211" y="1035"/>
                  </a:lnTo>
                  <a:lnTo>
                    <a:pt x="2518" y="756"/>
                  </a:lnTo>
                  <a:lnTo>
                    <a:pt x="2435" y="616"/>
                  </a:lnTo>
                  <a:lnTo>
                    <a:pt x="2127" y="812"/>
                  </a:lnTo>
                  <a:lnTo>
                    <a:pt x="2071" y="588"/>
                  </a:lnTo>
                  <a:lnTo>
                    <a:pt x="2211" y="448"/>
                  </a:lnTo>
                  <a:lnTo>
                    <a:pt x="2351" y="308"/>
                  </a:lnTo>
                  <a:lnTo>
                    <a:pt x="2435" y="168"/>
                  </a:lnTo>
                  <a:lnTo>
                    <a:pt x="2463" y="84"/>
                  </a:lnTo>
                  <a:lnTo>
                    <a:pt x="2435" y="2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6781890" y="1327011"/>
              <a:ext cx="339397" cy="344696"/>
            </a:xfrm>
            <a:custGeom>
              <a:avLst/>
              <a:gdLst/>
              <a:ahLst/>
              <a:cxnLst/>
              <a:rect l="l" t="t" r="r" b="b"/>
              <a:pathLst>
                <a:path w="5317" h="5400" extrusionOk="0">
                  <a:moveTo>
                    <a:pt x="2603" y="2182"/>
                  </a:moveTo>
                  <a:lnTo>
                    <a:pt x="2799" y="2266"/>
                  </a:lnTo>
                  <a:lnTo>
                    <a:pt x="2631" y="2406"/>
                  </a:lnTo>
                  <a:lnTo>
                    <a:pt x="2435" y="2294"/>
                  </a:lnTo>
                  <a:lnTo>
                    <a:pt x="2603" y="2182"/>
                  </a:lnTo>
                  <a:close/>
                  <a:moveTo>
                    <a:pt x="2855" y="2294"/>
                  </a:moveTo>
                  <a:lnTo>
                    <a:pt x="3050" y="2378"/>
                  </a:lnTo>
                  <a:lnTo>
                    <a:pt x="3050" y="2574"/>
                  </a:lnTo>
                  <a:lnTo>
                    <a:pt x="2855" y="2490"/>
                  </a:lnTo>
                  <a:lnTo>
                    <a:pt x="2855" y="2294"/>
                  </a:lnTo>
                  <a:close/>
                  <a:moveTo>
                    <a:pt x="2379" y="2322"/>
                  </a:moveTo>
                  <a:lnTo>
                    <a:pt x="2435" y="2546"/>
                  </a:lnTo>
                  <a:lnTo>
                    <a:pt x="2239" y="2658"/>
                  </a:lnTo>
                  <a:lnTo>
                    <a:pt x="2211" y="2462"/>
                  </a:lnTo>
                  <a:lnTo>
                    <a:pt x="2379" y="2322"/>
                  </a:lnTo>
                  <a:close/>
                  <a:moveTo>
                    <a:pt x="3078" y="2658"/>
                  </a:moveTo>
                  <a:lnTo>
                    <a:pt x="3106" y="2854"/>
                  </a:lnTo>
                  <a:lnTo>
                    <a:pt x="2938" y="2966"/>
                  </a:lnTo>
                  <a:lnTo>
                    <a:pt x="2882" y="2742"/>
                  </a:lnTo>
                  <a:lnTo>
                    <a:pt x="3078" y="2658"/>
                  </a:lnTo>
                  <a:close/>
                  <a:moveTo>
                    <a:pt x="2239" y="2742"/>
                  </a:moveTo>
                  <a:lnTo>
                    <a:pt x="2463" y="2798"/>
                  </a:lnTo>
                  <a:lnTo>
                    <a:pt x="2463" y="3050"/>
                  </a:lnTo>
                  <a:lnTo>
                    <a:pt x="2267" y="2938"/>
                  </a:lnTo>
                  <a:lnTo>
                    <a:pt x="2239" y="2742"/>
                  </a:lnTo>
                  <a:close/>
                  <a:moveTo>
                    <a:pt x="2687" y="2910"/>
                  </a:moveTo>
                  <a:lnTo>
                    <a:pt x="2882" y="3022"/>
                  </a:lnTo>
                  <a:lnTo>
                    <a:pt x="2715" y="3134"/>
                  </a:lnTo>
                  <a:lnTo>
                    <a:pt x="2519" y="3050"/>
                  </a:lnTo>
                  <a:lnTo>
                    <a:pt x="2687" y="2910"/>
                  </a:lnTo>
                  <a:close/>
                  <a:moveTo>
                    <a:pt x="2882" y="0"/>
                  </a:moveTo>
                  <a:lnTo>
                    <a:pt x="2827" y="28"/>
                  </a:lnTo>
                  <a:lnTo>
                    <a:pt x="2743" y="56"/>
                  </a:lnTo>
                  <a:lnTo>
                    <a:pt x="2603" y="196"/>
                  </a:lnTo>
                  <a:lnTo>
                    <a:pt x="2463" y="308"/>
                  </a:lnTo>
                  <a:lnTo>
                    <a:pt x="2463" y="140"/>
                  </a:lnTo>
                  <a:lnTo>
                    <a:pt x="2295" y="168"/>
                  </a:lnTo>
                  <a:lnTo>
                    <a:pt x="2323" y="336"/>
                  </a:lnTo>
                  <a:lnTo>
                    <a:pt x="2155" y="224"/>
                  </a:lnTo>
                  <a:lnTo>
                    <a:pt x="1987" y="140"/>
                  </a:lnTo>
                  <a:lnTo>
                    <a:pt x="1903" y="112"/>
                  </a:lnTo>
                  <a:lnTo>
                    <a:pt x="1847" y="112"/>
                  </a:lnTo>
                  <a:lnTo>
                    <a:pt x="1791" y="140"/>
                  </a:lnTo>
                  <a:lnTo>
                    <a:pt x="1763" y="196"/>
                  </a:lnTo>
                  <a:lnTo>
                    <a:pt x="1763" y="252"/>
                  </a:lnTo>
                  <a:lnTo>
                    <a:pt x="1791" y="308"/>
                  </a:lnTo>
                  <a:lnTo>
                    <a:pt x="1959" y="420"/>
                  </a:lnTo>
                  <a:lnTo>
                    <a:pt x="2155" y="504"/>
                  </a:lnTo>
                  <a:lnTo>
                    <a:pt x="2323" y="560"/>
                  </a:lnTo>
                  <a:lnTo>
                    <a:pt x="2351" y="812"/>
                  </a:lnTo>
                  <a:lnTo>
                    <a:pt x="1987" y="728"/>
                  </a:lnTo>
                  <a:lnTo>
                    <a:pt x="1959" y="896"/>
                  </a:lnTo>
                  <a:lnTo>
                    <a:pt x="2379" y="1063"/>
                  </a:lnTo>
                  <a:lnTo>
                    <a:pt x="2491" y="2015"/>
                  </a:lnTo>
                  <a:lnTo>
                    <a:pt x="2379" y="2098"/>
                  </a:lnTo>
                  <a:lnTo>
                    <a:pt x="1875" y="1511"/>
                  </a:lnTo>
                  <a:lnTo>
                    <a:pt x="1875" y="1483"/>
                  </a:lnTo>
                  <a:lnTo>
                    <a:pt x="1819" y="1539"/>
                  </a:lnTo>
                  <a:lnTo>
                    <a:pt x="1763" y="1567"/>
                  </a:lnTo>
                  <a:lnTo>
                    <a:pt x="1763" y="1595"/>
                  </a:lnTo>
                  <a:lnTo>
                    <a:pt x="2183" y="2238"/>
                  </a:lnTo>
                  <a:lnTo>
                    <a:pt x="2071" y="2322"/>
                  </a:lnTo>
                  <a:lnTo>
                    <a:pt x="1148" y="1959"/>
                  </a:lnTo>
                  <a:lnTo>
                    <a:pt x="1148" y="1511"/>
                  </a:lnTo>
                  <a:lnTo>
                    <a:pt x="952" y="1483"/>
                  </a:lnTo>
                  <a:lnTo>
                    <a:pt x="924" y="1847"/>
                  </a:lnTo>
                  <a:lnTo>
                    <a:pt x="700" y="1763"/>
                  </a:lnTo>
                  <a:lnTo>
                    <a:pt x="700" y="1567"/>
                  </a:lnTo>
                  <a:lnTo>
                    <a:pt x="672" y="1343"/>
                  </a:lnTo>
                  <a:lnTo>
                    <a:pt x="616" y="1147"/>
                  </a:lnTo>
                  <a:lnTo>
                    <a:pt x="588" y="1091"/>
                  </a:lnTo>
                  <a:lnTo>
                    <a:pt x="477" y="1091"/>
                  </a:lnTo>
                  <a:lnTo>
                    <a:pt x="421" y="1147"/>
                  </a:lnTo>
                  <a:lnTo>
                    <a:pt x="421" y="1203"/>
                  </a:lnTo>
                  <a:lnTo>
                    <a:pt x="421" y="1287"/>
                  </a:lnTo>
                  <a:lnTo>
                    <a:pt x="449" y="1483"/>
                  </a:lnTo>
                  <a:lnTo>
                    <a:pt x="504" y="1651"/>
                  </a:lnTo>
                  <a:lnTo>
                    <a:pt x="504" y="1651"/>
                  </a:lnTo>
                  <a:lnTo>
                    <a:pt x="337" y="1595"/>
                  </a:lnTo>
                  <a:lnTo>
                    <a:pt x="281" y="1735"/>
                  </a:lnTo>
                  <a:lnTo>
                    <a:pt x="421" y="1819"/>
                  </a:lnTo>
                  <a:lnTo>
                    <a:pt x="253" y="1875"/>
                  </a:lnTo>
                  <a:lnTo>
                    <a:pt x="113" y="1987"/>
                  </a:lnTo>
                  <a:lnTo>
                    <a:pt x="57" y="2043"/>
                  </a:lnTo>
                  <a:lnTo>
                    <a:pt x="1" y="2098"/>
                  </a:lnTo>
                  <a:lnTo>
                    <a:pt x="1" y="2154"/>
                  </a:lnTo>
                  <a:lnTo>
                    <a:pt x="29" y="2210"/>
                  </a:lnTo>
                  <a:lnTo>
                    <a:pt x="85" y="2238"/>
                  </a:lnTo>
                  <a:lnTo>
                    <a:pt x="141" y="2238"/>
                  </a:lnTo>
                  <a:lnTo>
                    <a:pt x="309" y="2154"/>
                  </a:lnTo>
                  <a:lnTo>
                    <a:pt x="504" y="2015"/>
                  </a:lnTo>
                  <a:lnTo>
                    <a:pt x="644" y="1903"/>
                  </a:lnTo>
                  <a:lnTo>
                    <a:pt x="868" y="2015"/>
                  </a:lnTo>
                  <a:lnTo>
                    <a:pt x="616" y="2294"/>
                  </a:lnTo>
                  <a:lnTo>
                    <a:pt x="756" y="2406"/>
                  </a:lnTo>
                  <a:lnTo>
                    <a:pt x="1092" y="2098"/>
                  </a:lnTo>
                  <a:lnTo>
                    <a:pt x="2015" y="2518"/>
                  </a:lnTo>
                  <a:lnTo>
                    <a:pt x="2015" y="2602"/>
                  </a:lnTo>
                  <a:lnTo>
                    <a:pt x="1260" y="2742"/>
                  </a:lnTo>
                  <a:lnTo>
                    <a:pt x="1260" y="2798"/>
                  </a:lnTo>
                  <a:lnTo>
                    <a:pt x="1260" y="2882"/>
                  </a:lnTo>
                  <a:lnTo>
                    <a:pt x="1288" y="2882"/>
                  </a:lnTo>
                  <a:lnTo>
                    <a:pt x="1288" y="2854"/>
                  </a:lnTo>
                  <a:lnTo>
                    <a:pt x="2043" y="2854"/>
                  </a:lnTo>
                  <a:lnTo>
                    <a:pt x="2071" y="2994"/>
                  </a:lnTo>
                  <a:lnTo>
                    <a:pt x="1260" y="3609"/>
                  </a:lnTo>
                  <a:lnTo>
                    <a:pt x="868" y="3413"/>
                  </a:lnTo>
                  <a:lnTo>
                    <a:pt x="756" y="3553"/>
                  </a:lnTo>
                  <a:lnTo>
                    <a:pt x="1064" y="3749"/>
                  </a:lnTo>
                  <a:lnTo>
                    <a:pt x="868" y="3917"/>
                  </a:lnTo>
                  <a:lnTo>
                    <a:pt x="700" y="3805"/>
                  </a:lnTo>
                  <a:lnTo>
                    <a:pt x="477" y="3721"/>
                  </a:lnTo>
                  <a:lnTo>
                    <a:pt x="309" y="3693"/>
                  </a:lnTo>
                  <a:lnTo>
                    <a:pt x="225" y="3693"/>
                  </a:lnTo>
                  <a:lnTo>
                    <a:pt x="169" y="3721"/>
                  </a:lnTo>
                  <a:lnTo>
                    <a:pt x="169" y="3777"/>
                  </a:lnTo>
                  <a:lnTo>
                    <a:pt x="197" y="3833"/>
                  </a:lnTo>
                  <a:lnTo>
                    <a:pt x="253" y="3889"/>
                  </a:lnTo>
                  <a:lnTo>
                    <a:pt x="309" y="3945"/>
                  </a:lnTo>
                  <a:lnTo>
                    <a:pt x="504" y="4001"/>
                  </a:lnTo>
                  <a:lnTo>
                    <a:pt x="672" y="4057"/>
                  </a:lnTo>
                  <a:lnTo>
                    <a:pt x="532" y="4141"/>
                  </a:lnTo>
                  <a:lnTo>
                    <a:pt x="616" y="4281"/>
                  </a:lnTo>
                  <a:lnTo>
                    <a:pt x="756" y="4197"/>
                  </a:lnTo>
                  <a:lnTo>
                    <a:pt x="756" y="4365"/>
                  </a:lnTo>
                  <a:lnTo>
                    <a:pt x="756" y="4560"/>
                  </a:lnTo>
                  <a:lnTo>
                    <a:pt x="784" y="4616"/>
                  </a:lnTo>
                  <a:lnTo>
                    <a:pt x="812" y="4700"/>
                  </a:lnTo>
                  <a:lnTo>
                    <a:pt x="868" y="4728"/>
                  </a:lnTo>
                  <a:lnTo>
                    <a:pt x="924" y="4728"/>
                  </a:lnTo>
                  <a:lnTo>
                    <a:pt x="952" y="4700"/>
                  </a:lnTo>
                  <a:lnTo>
                    <a:pt x="1008" y="4644"/>
                  </a:lnTo>
                  <a:lnTo>
                    <a:pt x="1008" y="4448"/>
                  </a:lnTo>
                  <a:lnTo>
                    <a:pt x="980" y="4225"/>
                  </a:lnTo>
                  <a:lnTo>
                    <a:pt x="952" y="4029"/>
                  </a:lnTo>
                  <a:lnTo>
                    <a:pt x="1148" y="3889"/>
                  </a:lnTo>
                  <a:lnTo>
                    <a:pt x="1288" y="4253"/>
                  </a:lnTo>
                  <a:lnTo>
                    <a:pt x="1428" y="4197"/>
                  </a:lnTo>
                  <a:lnTo>
                    <a:pt x="1372" y="3749"/>
                  </a:lnTo>
                  <a:lnTo>
                    <a:pt x="2211" y="3134"/>
                  </a:lnTo>
                  <a:lnTo>
                    <a:pt x="2267" y="3162"/>
                  </a:lnTo>
                  <a:lnTo>
                    <a:pt x="2015" y="3889"/>
                  </a:lnTo>
                  <a:lnTo>
                    <a:pt x="1987" y="3889"/>
                  </a:lnTo>
                  <a:lnTo>
                    <a:pt x="2043" y="3917"/>
                  </a:lnTo>
                  <a:lnTo>
                    <a:pt x="2127" y="3945"/>
                  </a:lnTo>
                  <a:lnTo>
                    <a:pt x="2519" y="3273"/>
                  </a:lnTo>
                  <a:lnTo>
                    <a:pt x="2631" y="3329"/>
                  </a:lnTo>
                  <a:lnTo>
                    <a:pt x="2771" y="4365"/>
                  </a:lnTo>
                  <a:lnTo>
                    <a:pt x="2379" y="4616"/>
                  </a:lnTo>
                  <a:lnTo>
                    <a:pt x="2435" y="4756"/>
                  </a:lnTo>
                  <a:lnTo>
                    <a:pt x="2799" y="4588"/>
                  </a:lnTo>
                  <a:lnTo>
                    <a:pt x="2827" y="4868"/>
                  </a:lnTo>
                  <a:lnTo>
                    <a:pt x="2659" y="4952"/>
                  </a:lnTo>
                  <a:lnTo>
                    <a:pt x="2491" y="5092"/>
                  </a:lnTo>
                  <a:lnTo>
                    <a:pt x="2351" y="5232"/>
                  </a:lnTo>
                  <a:lnTo>
                    <a:pt x="2323" y="5288"/>
                  </a:lnTo>
                  <a:lnTo>
                    <a:pt x="2351" y="5344"/>
                  </a:lnTo>
                  <a:lnTo>
                    <a:pt x="2379" y="5400"/>
                  </a:lnTo>
                  <a:lnTo>
                    <a:pt x="2435" y="5400"/>
                  </a:lnTo>
                  <a:lnTo>
                    <a:pt x="2491" y="5372"/>
                  </a:lnTo>
                  <a:lnTo>
                    <a:pt x="2575" y="5344"/>
                  </a:lnTo>
                  <a:lnTo>
                    <a:pt x="2715" y="5232"/>
                  </a:lnTo>
                  <a:lnTo>
                    <a:pt x="2855" y="5092"/>
                  </a:lnTo>
                  <a:lnTo>
                    <a:pt x="2855" y="5260"/>
                  </a:lnTo>
                  <a:lnTo>
                    <a:pt x="3022" y="5232"/>
                  </a:lnTo>
                  <a:lnTo>
                    <a:pt x="2994" y="5064"/>
                  </a:lnTo>
                  <a:lnTo>
                    <a:pt x="3162" y="5176"/>
                  </a:lnTo>
                  <a:lnTo>
                    <a:pt x="3330" y="5260"/>
                  </a:lnTo>
                  <a:lnTo>
                    <a:pt x="3414" y="5260"/>
                  </a:lnTo>
                  <a:lnTo>
                    <a:pt x="3470" y="5288"/>
                  </a:lnTo>
                  <a:lnTo>
                    <a:pt x="3526" y="5260"/>
                  </a:lnTo>
                  <a:lnTo>
                    <a:pt x="3582" y="5204"/>
                  </a:lnTo>
                  <a:lnTo>
                    <a:pt x="3554" y="5148"/>
                  </a:lnTo>
                  <a:lnTo>
                    <a:pt x="3526" y="5092"/>
                  </a:lnTo>
                  <a:lnTo>
                    <a:pt x="3358" y="4980"/>
                  </a:lnTo>
                  <a:lnTo>
                    <a:pt x="3162" y="4896"/>
                  </a:lnTo>
                  <a:lnTo>
                    <a:pt x="2994" y="4840"/>
                  </a:lnTo>
                  <a:lnTo>
                    <a:pt x="2966" y="4588"/>
                  </a:lnTo>
                  <a:lnTo>
                    <a:pt x="2966" y="4588"/>
                  </a:lnTo>
                  <a:lnTo>
                    <a:pt x="3302" y="4672"/>
                  </a:lnTo>
                  <a:lnTo>
                    <a:pt x="3330" y="4504"/>
                  </a:lnTo>
                  <a:lnTo>
                    <a:pt x="2938" y="4337"/>
                  </a:lnTo>
                  <a:lnTo>
                    <a:pt x="2827" y="3301"/>
                  </a:lnTo>
                  <a:lnTo>
                    <a:pt x="2938" y="3218"/>
                  </a:lnTo>
                  <a:lnTo>
                    <a:pt x="3442" y="3805"/>
                  </a:lnTo>
                  <a:lnTo>
                    <a:pt x="3442" y="3833"/>
                  </a:lnTo>
                  <a:lnTo>
                    <a:pt x="3526" y="3777"/>
                  </a:lnTo>
                  <a:lnTo>
                    <a:pt x="3582" y="3721"/>
                  </a:lnTo>
                  <a:lnTo>
                    <a:pt x="3554" y="3721"/>
                  </a:lnTo>
                  <a:lnTo>
                    <a:pt x="3134" y="3078"/>
                  </a:lnTo>
                  <a:lnTo>
                    <a:pt x="3190" y="3022"/>
                  </a:lnTo>
                  <a:lnTo>
                    <a:pt x="4141" y="3441"/>
                  </a:lnTo>
                  <a:lnTo>
                    <a:pt x="4169" y="3889"/>
                  </a:lnTo>
                  <a:lnTo>
                    <a:pt x="4337" y="3917"/>
                  </a:lnTo>
                  <a:lnTo>
                    <a:pt x="4365" y="3525"/>
                  </a:lnTo>
                  <a:lnTo>
                    <a:pt x="4589" y="3637"/>
                  </a:lnTo>
                  <a:lnTo>
                    <a:pt x="4617" y="3833"/>
                  </a:lnTo>
                  <a:lnTo>
                    <a:pt x="4617" y="4029"/>
                  </a:lnTo>
                  <a:lnTo>
                    <a:pt x="4673" y="4225"/>
                  </a:lnTo>
                  <a:lnTo>
                    <a:pt x="4729" y="4281"/>
                  </a:lnTo>
                  <a:lnTo>
                    <a:pt x="4841" y="4281"/>
                  </a:lnTo>
                  <a:lnTo>
                    <a:pt x="4869" y="4225"/>
                  </a:lnTo>
                  <a:lnTo>
                    <a:pt x="4897" y="4169"/>
                  </a:lnTo>
                  <a:lnTo>
                    <a:pt x="4897" y="4085"/>
                  </a:lnTo>
                  <a:lnTo>
                    <a:pt x="4869" y="3889"/>
                  </a:lnTo>
                  <a:lnTo>
                    <a:pt x="4813" y="3721"/>
                  </a:lnTo>
                  <a:lnTo>
                    <a:pt x="4981" y="3777"/>
                  </a:lnTo>
                  <a:lnTo>
                    <a:pt x="5037" y="3637"/>
                  </a:lnTo>
                  <a:lnTo>
                    <a:pt x="4869" y="3581"/>
                  </a:lnTo>
                  <a:lnTo>
                    <a:pt x="5037" y="3497"/>
                  </a:lnTo>
                  <a:lnTo>
                    <a:pt x="5205" y="3385"/>
                  </a:lnTo>
                  <a:lnTo>
                    <a:pt x="5260" y="3329"/>
                  </a:lnTo>
                  <a:lnTo>
                    <a:pt x="5288" y="3273"/>
                  </a:lnTo>
                  <a:lnTo>
                    <a:pt x="5316" y="3218"/>
                  </a:lnTo>
                  <a:lnTo>
                    <a:pt x="5288" y="3162"/>
                  </a:lnTo>
                  <a:lnTo>
                    <a:pt x="5232" y="3134"/>
                  </a:lnTo>
                  <a:lnTo>
                    <a:pt x="5149" y="3134"/>
                  </a:lnTo>
                  <a:lnTo>
                    <a:pt x="4981" y="3218"/>
                  </a:lnTo>
                  <a:lnTo>
                    <a:pt x="4813" y="3357"/>
                  </a:lnTo>
                  <a:lnTo>
                    <a:pt x="4673" y="3469"/>
                  </a:lnTo>
                  <a:lnTo>
                    <a:pt x="4449" y="3385"/>
                  </a:lnTo>
                  <a:lnTo>
                    <a:pt x="4673" y="3106"/>
                  </a:lnTo>
                  <a:lnTo>
                    <a:pt x="4533" y="2994"/>
                  </a:lnTo>
                  <a:lnTo>
                    <a:pt x="4197" y="3273"/>
                  </a:lnTo>
                  <a:lnTo>
                    <a:pt x="3302" y="2882"/>
                  </a:lnTo>
                  <a:lnTo>
                    <a:pt x="3274" y="2714"/>
                  </a:lnTo>
                  <a:lnTo>
                    <a:pt x="4057" y="2574"/>
                  </a:lnTo>
                  <a:lnTo>
                    <a:pt x="4057" y="2602"/>
                  </a:lnTo>
                  <a:lnTo>
                    <a:pt x="4085" y="2574"/>
                  </a:lnTo>
                  <a:lnTo>
                    <a:pt x="4057" y="2518"/>
                  </a:lnTo>
                  <a:lnTo>
                    <a:pt x="4057" y="2434"/>
                  </a:lnTo>
                  <a:lnTo>
                    <a:pt x="4030" y="2434"/>
                  </a:lnTo>
                  <a:lnTo>
                    <a:pt x="3246" y="2462"/>
                  </a:lnTo>
                  <a:lnTo>
                    <a:pt x="3246" y="2378"/>
                  </a:lnTo>
                  <a:lnTo>
                    <a:pt x="4030" y="1791"/>
                  </a:lnTo>
                  <a:lnTo>
                    <a:pt x="4421" y="1987"/>
                  </a:lnTo>
                  <a:lnTo>
                    <a:pt x="4533" y="1847"/>
                  </a:lnTo>
                  <a:lnTo>
                    <a:pt x="4225" y="1623"/>
                  </a:lnTo>
                  <a:lnTo>
                    <a:pt x="4421" y="1483"/>
                  </a:lnTo>
                  <a:lnTo>
                    <a:pt x="4589" y="1567"/>
                  </a:lnTo>
                  <a:lnTo>
                    <a:pt x="4785" y="1651"/>
                  </a:lnTo>
                  <a:lnTo>
                    <a:pt x="4981" y="1707"/>
                  </a:lnTo>
                  <a:lnTo>
                    <a:pt x="5037" y="1679"/>
                  </a:lnTo>
                  <a:lnTo>
                    <a:pt x="5093" y="1651"/>
                  </a:lnTo>
                  <a:lnTo>
                    <a:pt x="5121" y="1595"/>
                  </a:lnTo>
                  <a:lnTo>
                    <a:pt x="5093" y="1539"/>
                  </a:lnTo>
                  <a:lnTo>
                    <a:pt x="5037" y="1483"/>
                  </a:lnTo>
                  <a:lnTo>
                    <a:pt x="4953" y="1455"/>
                  </a:lnTo>
                  <a:lnTo>
                    <a:pt x="4785" y="1371"/>
                  </a:lnTo>
                  <a:lnTo>
                    <a:pt x="4617" y="1343"/>
                  </a:lnTo>
                  <a:lnTo>
                    <a:pt x="4757" y="1231"/>
                  </a:lnTo>
                  <a:lnTo>
                    <a:pt x="4645" y="1119"/>
                  </a:lnTo>
                  <a:lnTo>
                    <a:pt x="4505" y="1203"/>
                  </a:lnTo>
                  <a:lnTo>
                    <a:pt x="4533" y="1035"/>
                  </a:lnTo>
                  <a:lnTo>
                    <a:pt x="4505" y="840"/>
                  </a:lnTo>
                  <a:lnTo>
                    <a:pt x="4505" y="756"/>
                  </a:lnTo>
                  <a:lnTo>
                    <a:pt x="4449" y="700"/>
                  </a:lnTo>
                  <a:lnTo>
                    <a:pt x="4421" y="644"/>
                  </a:lnTo>
                  <a:lnTo>
                    <a:pt x="4365" y="644"/>
                  </a:lnTo>
                  <a:lnTo>
                    <a:pt x="4309" y="672"/>
                  </a:lnTo>
                  <a:lnTo>
                    <a:pt x="4281" y="756"/>
                  </a:lnTo>
                  <a:lnTo>
                    <a:pt x="4253" y="951"/>
                  </a:lnTo>
                  <a:lnTo>
                    <a:pt x="4281" y="1175"/>
                  </a:lnTo>
                  <a:lnTo>
                    <a:pt x="4337" y="1343"/>
                  </a:lnTo>
                  <a:lnTo>
                    <a:pt x="4113" y="1483"/>
                  </a:lnTo>
                  <a:lnTo>
                    <a:pt x="4030" y="1147"/>
                  </a:lnTo>
                  <a:lnTo>
                    <a:pt x="3862" y="1203"/>
                  </a:lnTo>
                  <a:lnTo>
                    <a:pt x="3918" y="1623"/>
                  </a:lnTo>
                  <a:lnTo>
                    <a:pt x="3134" y="2210"/>
                  </a:lnTo>
                  <a:lnTo>
                    <a:pt x="3022" y="2154"/>
                  </a:lnTo>
                  <a:lnTo>
                    <a:pt x="3330" y="1427"/>
                  </a:lnTo>
                  <a:lnTo>
                    <a:pt x="3330" y="1399"/>
                  </a:lnTo>
                  <a:lnTo>
                    <a:pt x="3274" y="1371"/>
                  </a:lnTo>
                  <a:lnTo>
                    <a:pt x="3190" y="1343"/>
                  </a:lnTo>
                  <a:lnTo>
                    <a:pt x="3190" y="1371"/>
                  </a:lnTo>
                  <a:lnTo>
                    <a:pt x="2799" y="2043"/>
                  </a:lnTo>
                  <a:lnTo>
                    <a:pt x="2687" y="1987"/>
                  </a:lnTo>
                  <a:lnTo>
                    <a:pt x="2547" y="1035"/>
                  </a:lnTo>
                  <a:lnTo>
                    <a:pt x="2910" y="812"/>
                  </a:lnTo>
                  <a:lnTo>
                    <a:pt x="2855" y="644"/>
                  </a:lnTo>
                  <a:lnTo>
                    <a:pt x="2519" y="784"/>
                  </a:lnTo>
                  <a:lnTo>
                    <a:pt x="2491" y="560"/>
                  </a:lnTo>
                  <a:lnTo>
                    <a:pt x="2659" y="448"/>
                  </a:lnTo>
                  <a:lnTo>
                    <a:pt x="2827" y="308"/>
                  </a:lnTo>
                  <a:lnTo>
                    <a:pt x="2966" y="168"/>
                  </a:lnTo>
                  <a:lnTo>
                    <a:pt x="2994" y="112"/>
                  </a:lnTo>
                  <a:lnTo>
                    <a:pt x="2994" y="56"/>
                  </a:ln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114004" y="1443059"/>
              <a:ext cx="267905" cy="262607"/>
            </a:xfrm>
            <a:custGeom>
              <a:avLst/>
              <a:gdLst/>
              <a:ahLst/>
              <a:cxnLst/>
              <a:rect l="l" t="t" r="r" b="b"/>
              <a:pathLst>
                <a:path w="4197" h="4114" extrusionOk="0">
                  <a:moveTo>
                    <a:pt x="2042" y="1707"/>
                  </a:moveTo>
                  <a:lnTo>
                    <a:pt x="1958" y="1847"/>
                  </a:lnTo>
                  <a:lnTo>
                    <a:pt x="1819" y="1819"/>
                  </a:lnTo>
                  <a:lnTo>
                    <a:pt x="1902" y="1707"/>
                  </a:lnTo>
                  <a:close/>
                  <a:moveTo>
                    <a:pt x="2098" y="1707"/>
                  </a:moveTo>
                  <a:lnTo>
                    <a:pt x="2266" y="1735"/>
                  </a:lnTo>
                  <a:lnTo>
                    <a:pt x="2350" y="1847"/>
                  </a:lnTo>
                  <a:lnTo>
                    <a:pt x="2154" y="1875"/>
                  </a:lnTo>
                  <a:lnTo>
                    <a:pt x="2098" y="1707"/>
                  </a:lnTo>
                  <a:close/>
                  <a:moveTo>
                    <a:pt x="1763" y="1875"/>
                  </a:moveTo>
                  <a:lnTo>
                    <a:pt x="1846" y="2015"/>
                  </a:lnTo>
                  <a:lnTo>
                    <a:pt x="1735" y="2155"/>
                  </a:lnTo>
                  <a:lnTo>
                    <a:pt x="1679" y="2015"/>
                  </a:lnTo>
                  <a:lnTo>
                    <a:pt x="1763" y="1875"/>
                  </a:lnTo>
                  <a:close/>
                  <a:moveTo>
                    <a:pt x="2350" y="1903"/>
                  </a:moveTo>
                  <a:lnTo>
                    <a:pt x="2434" y="2071"/>
                  </a:lnTo>
                  <a:lnTo>
                    <a:pt x="2350" y="2211"/>
                  </a:lnTo>
                  <a:lnTo>
                    <a:pt x="2238" y="2043"/>
                  </a:lnTo>
                  <a:lnTo>
                    <a:pt x="2350" y="1903"/>
                  </a:lnTo>
                  <a:close/>
                  <a:moveTo>
                    <a:pt x="1930" y="2183"/>
                  </a:moveTo>
                  <a:lnTo>
                    <a:pt x="2014" y="2379"/>
                  </a:lnTo>
                  <a:lnTo>
                    <a:pt x="1846" y="2351"/>
                  </a:lnTo>
                  <a:lnTo>
                    <a:pt x="1763" y="2211"/>
                  </a:lnTo>
                  <a:lnTo>
                    <a:pt x="1930" y="2183"/>
                  </a:lnTo>
                  <a:close/>
                  <a:moveTo>
                    <a:pt x="2126" y="2211"/>
                  </a:moveTo>
                  <a:lnTo>
                    <a:pt x="2322" y="2239"/>
                  </a:lnTo>
                  <a:lnTo>
                    <a:pt x="2238" y="2379"/>
                  </a:lnTo>
                  <a:lnTo>
                    <a:pt x="2042" y="2379"/>
                  </a:lnTo>
                  <a:lnTo>
                    <a:pt x="2126" y="2211"/>
                  </a:lnTo>
                  <a:close/>
                  <a:moveTo>
                    <a:pt x="1539" y="1"/>
                  </a:moveTo>
                  <a:lnTo>
                    <a:pt x="1455" y="85"/>
                  </a:lnTo>
                  <a:lnTo>
                    <a:pt x="1371" y="225"/>
                  </a:lnTo>
                  <a:lnTo>
                    <a:pt x="1315" y="336"/>
                  </a:lnTo>
                  <a:lnTo>
                    <a:pt x="1259" y="225"/>
                  </a:lnTo>
                  <a:lnTo>
                    <a:pt x="1147" y="280"/>
                  </a:lnTo>
                  <a:lnTo>
                    <a:pt x="1203" y="392"/>
                  </a:lnTo>
                  <a:lnTo>
                    <a:pt x="1063" y="364"/>
                  </a:lnTo>
                  <a:lnTo>
                    <a:pt x="811" y="364"/>
                  </a:lnTo>
                  <a:lnTo>
                    <a:pt x="755" y="392"/>
                  </a:lnTo>
                  <a:lnTo>
                    <a:pt x="755" y="448"/>
                  </a:lnTo>
                  <a:lnTo>
                    <a:pt x="783" y="476"/>
                  </a:lnTo>
                  <a:lnTo>
                    <a:pt x="811" y="532"/>
                  </a:lnTo>
                  <a:lnTo>
                    <a:pt x="979" y="560"/>
                  </a:lnTo>
                  <a:lnTo>
                    <a:pt x="1287" y="560"/>
                  </a:lnTo>
                  <a:lnTo>
                    <a:pt x="1371" y="728"/>
                  </a:lnTo>
                  <a:lnTo>
                    <a:pt x="1091" y="784"/>
                  </a:lnTo>
                  <a:lnTo>
                    <a:pt x="1119" y="924"/>
                  </a:lnTo>
                  <a:lnTo>
                    <a:pt x="1455" y="924"/>
                  </a:lnTo>
                  <a:lnTo>
                    <a:pt x="1791" y="1595"/>
                  </a:lnTo>
                  <a:lnTo>
                    <a:pt x="1735" y="1679"/>
                  </a:lnTo>
                  <a:lnTo>
                    <a:pt x="1203" y="1344"/>
                  </a:lnTo>
                  <a:lnTo>
                    <a:pt x="1147" y="1372"/>
                  </a:lnTo>
                  <a:lnTo>
                    <a:pt x="1119" y="1428"/>
                  </a:lnTo>
                  <a:lnTo>
                    <a:pt x="1119" y="1455"/>
                  </a:lnTo>
                  <a:lnTo>
                    <a:pt x="1147" y="1428"/>
                  </a:lnTo>
                  <a:lnTo>
                    <a:pt x="1623" y="1847"/>
                  </a:lnTo>
                  <a:lnTo>
                    <a:pt x="1567" y="1931"/>
                  </a:lnTo>
                  <a:lnTo>
                    <a:pt x="811" y="1875"/>
                  </a:lnTo>
                  <a:lnTo>
                    <a:pt x="671" y="1567"/>
                  </a:lnTo>
                  <a:lnTo>
                    <a:pt x="532" y="1595"/>
                  </a:lnTo>
                  <a:lnTo>
                    <a:pt x="616" y="1875"/>
                  </a:lnTo>
                  <a:lnTo>
                    <a:pt x="420" y="1847"/>
                  </a:lnTo>
                  <a:lnTo>
                    <a:pt x="364" y="1707"/>
                  </a:lnTo>
                  <a:lnTo>
                    <a:pt x="280" y="1567"/>
                  </a:lnTo>
                  <a:lnTo>
                    <a:pt x="196" y="1455"/>
                  </a:lnTo>
                  <a:lnTo>
                    <a:pt x="140" y="1400"/>
                  </a:lnTo>
                  <a:lnTo>
                    <a:pt x="112" y="1400"/>
                  </a:lnTo>
                  <a:lnTo>
                    <a:pt x="56" y="1428"/>
                  </a:lnTo>
                  <a:lnTo>
                    <a:pt x="56" y="1483"/>
                  </a:lnTo>
                  <a:lnTo>
                    <a:pt x="84" y="1595"/>
                  </a:lnTo>
                  <a:lnTo>
                    <a:pt x="168" y="1735"/>
                  </a:lnTo>
                  <a:lnTo>
                    <a:pt x="224" y="1847"/>
                  </a:lnTo>
                  <a:lnTo>
                    <a:pt x="112" y="1847"/>
                  </a:lnTo>
                  <a:lnTo>
                    <a:pt x="84" y="1959"/>
                  </a:lnTo>
                  <a:lnTo>
                    <a:pt x="224" y="1959"/>
                  </a:lnTo>
                  <a:lnTo>
                    <a:pt x="112" y="2071"/>
                  </a:lnTo>
                  <a:lnTo>
                    <a:pt x="28" y="2183"/>
                  </a:lnTo>
                  <a:lnTo>
                    <a:pt x="0" y="2295"/>
                  </a:lnTo>
                  <a:lnTo>
                    <a:pt x="0" y="2351"/>
                  </a:lnTo>
                  <a:lnTo>
                    <a:pt x="28" y="2379"/>
                  </a:lnTo>
                  <a:lnTo>
                    <a:pt x="84" y="2379"/>
                  </a:lnTo>
                  <a:lnTo>
                    <a:pt x="140" y="2351"/>
                  </a:lnTo>
                  <a:lnTo>
                    <a:pt x="224" y="2267"/>
                  </a:lnTo>
                  <a:lnTo>
                    <a:pt x="336" y="2127"/>
                  </a:lnTo>
                  <a:lnTo>
                    <a:pt x="392" y="1987"/>
                  </a:lnTo>
                  <a:lnTo>
                    <a:pt x="616" y="2015"/>
                  </a:lnTo>
                  <a:lnTo>
                    <a:pt x="476" y="2267"/>
                  </a:lnTo>
                  <a:lnTo>
                    <a:pt x="616" y="2323"/>
                  </a:lnTo>
                  <a:lnTo>
                    <a:pt x="811" y="2015"/>
                  </a:lnTo>
                  <a:lnTo>
                    <a:pt x="1539" y="2071"/>
                  </a:lnTo>
                  <a:lnTo>
                    <a:pt x="1595" y="2155"/>
                  </a:lnTo>
                  <a:lnTo>
                    <a:pt x="1063" y="2463"/>
                  </a:lnTo>
                  <a:lnTo>
                    <a:pt x="1035" y="2463"/>
                  </a:lnTo>
                  <a:lnTo>
                    <a:pt x="1063" y="2519"/>
                  </a:lnTo>
                  <a:lnTo>
                    <a:pt x="1091" y="2575"/>
                  </a:lnTo>
                  <a:lnTo>
                    <a:pt x="1119" y="2575"/>
                  </a:lnTo>
                  <a:lnTo>
                    <a:pt x="1679" y="2351"/>
                  </a:lnTo>
                  <a:lnTo>
                    <a:pt x="1735" y="2435"/>
                  </a:lnTo>
                  <a:lnTo>
                    <a:pt x="1287" y="3078"/>
                  </a:lnTo>
                  <a:lnTo>
                    <a:pt x="951" y="3050"/>
                  </a:lnTo>
                  <a:lnTo>
                    <a:pt x="923" y="3162"/>
                  </a:lnTo>
                  <a:lnTo>
                    <a:pt x="1203" y="3246"/>
                  </a:lnTo>
                  <a:lnTo>
                    <a:pt x="1091" y="3414"/>
                  </a:lnTo>
                  <a:lnTo>
                    <a:pt x="951" y="3386"/>
                  </a:lnTo>
                  <a:lnTo>
                    <a:pt x="783" y="3358"/>
                  </a:lnTo>
                  <a:lnTo>
                    <a:pt x="616" y="3386"/>
                  </a:lnTo>
                  <a:lnTo>
                    <a:pt x="560" y="3414"/>
                  </a:lnTo>
                  <a:lnTo>
                    <a:pt x="532" y="3442"/>
                  </a:lnTo>
                  <a:lnTo>
                    <a:pt x="560" y="3498"/>
                  </a:lnTo>
                  <a:lnTo>
                    <a:pt x="588" y="3526"/>
                  </a:lnTo>
                  <a:lnTo>
                    <a:pt x="699" y="3554"/>
                  </a:lnTo>
                  <a:lnTo>
                    <a:pt x="979" y="3554"/>
                  </a:lnTo>
                  <a:lnTo>
                    <a:pt x="923" y="3666"/>
                  </a:lnTo>
                  <a:lnTo>
                    <a:pt x="1007" y="3750"/>
                  </a:lnTo>
                  <a:lnTo>
                    <a:pt x="1091" y="3638"/>
                  </a:lnTo>
                  <a:lnTo>
                    <a:pt x="1119" y="3750"/>
                  </a:lnTo>
                  <a:lnTo>
                    <a:pt x="1175" y="3889"/>
                  </a:lnTo>
                  <a:lnTo>
                    <a:pt x="1259" y="4001"/>
                  </a:lnTo>
                  <a:lnTo>
                    <a:pt x="1343" y="4001"/>
                  </a:lnTo>
                  <a:lnTo>
                    <a:pt x="1371" y="3945"/>
                  </a:lnTo>
                  <a:lnTo>
                    <a:pt x="1371" y="3889"/>
                  </a:lnTo>
                  <a:lnTo>
                    <a:pt x="1343" y="3750"/>
                  </a:lnTo>
                  <a:lnTo>
                    <a:pt x="1259" y="3610"/>
                  </a:lnTo>
                  <a:lnTo>
                    <a:pt x="1203" y="3470"/>
                  </a:lnTo>
                  <a:lnTo>
                    <a:pt x="1315" y="3302"/>
                  </a:lnTo>
                  <a:lnTo>
                    <a:pt x="1483" y="3554"/>
                  </a:lnTo>
                  <a:lnTo>
                    <a:pt x="1595" y="3470"/>
                  </a:lnTo>
                  <a:lnTo>
                    <a:pt x="1427" y="3162"/>
                  </a:lnTo>
                  <a:lnTo>
                    <a:pt x="1846" y="2519"/>
                  </a:lnTo>
                  <a:lnTo>
                    <a:pt x="1930" y="2519"/>
                  </a:lnTo>
                  <a:lnTo>
                    <a:pt x="1930" y="3106"/>
                  </a:lnTo>
                  <a:lnTo>
                    <a:pt x="1902" y="3106"/>
                  </a:lnTo>
                  <a:lnTo>
                    <a:pt x="1902" y="3134"/>
                  </a:lnTo>
                  <a:lnTo>
                    <a:pt x="2042" y="3134"/>
                  </a:lnTo>
                  <a:lnTo>
                    <a:pt x="2014" y="3106"/>
                  </a:lnTo>
                  <a:lnTo>
                    <a:pt x="2126" y="2519"/>
                  </a:lnTo>
                  <a:lnTo>
                    <a:pt x="2238" y="2547"/>
                  </a:lnTo>
                  <a:lnTo>
                    <a:pt x="2602" y="3246"/>
                  </a:lnTo>
                  <a:lnTo>
                    <a:pt x="2378" y="3526"/>
                  </a:lnTo>
                  <a:lnTo>
                    <a:pt x="2490" y="3610"/>
                  </a:lnTo>
                  <a:lnTo>
                    <a:pt x="2686" y="3414"/>
                  </a:lnTo>
                  <a:lnTo>
                    <a:pt x="2770" y="3582"/>
                  </a:lnTo>
                  <a:lnTo>
                    <a:pt x="2658" y="3694"/>
                  </a:lnTo>
                  <a:lnTo>
                    <a:pt x="2574" y="3861"/>
                  </a:lnTo>
                  <a:lnTo>
                    <a:pt x="2518" y="4001"/>
                  </a:lnTo>
                  <a:lnTo>
                    <a:pt x="2518" y="4057"/>
                  </a:lnTo>
                  <a:lnTo>
                    <a:pt x="2546" y="4085"/>
                  </a:lnTo>
                  <a:lnTo>
                    <a:pt x="2574" y="4113"/>
                  </a:lnTo>
                  <a:lnTo>
                    <a:pt x="2630" y="4085"/>
                  </a:lnTo>
                  <a:lnTo>
                    <a:pt x="2714" y="4001"/>
                  </a:lnTo>
                  <a:lnTo>
                    <a:pt x="2798" y="3889"/>
                  </a:lnTo>
                  <a:lnTo>
                    <a:pt x="2854" y="3750"/>
                  </a:lnTo>
                  <a:lnTo>
                    <a:pt x="2910" y="3889"/>
                  </a:lnTo>
                  <a:lnTo>
                    <a:pt x="3021" y="3833"/>
                  </a:lnTo>
                  <a:lnTo>
                    <a:pt x="2966" y="3722"/>
                  </a:lnTo>
                  <a:lnTo>
                    <a:pt x="3105" y="3750"/>
                  </a:lnTo>
                  <a:lnTo>
                    <a:pt x="3357" y="3750"/>
                  </a:lnTo>
                  <a:lnTo>
                    <a:pt x="3385" y="3722"/>
                  </a:lnTo>
                  <a:lnTo>
                    <a:pt x="3413" y="3666"/>
                  </a:lnTo>
                  <a:lnTo>
                    <a:pt x="3385" y="3610"/>
                  </a:lnTo>
                  <a:lnTo>
                    <a:pt x="3329" y="3582"/>
                  </a:lnTo>
                  <a:lnTo>
                    <a:pt x="3189" y="3554"/>
                  </a:lnTo>
                  <a:lnTo>
                    <a:pt x="3021" y="3526"/>
                  </a:lnTo>
                  <a:lnTo>
                    <a:pt x="2882" y="3526"/>
                  </a:lnTo>
                  <a:lnTo>
                    <a:pt x="2798" y="3358"/>
                  </a:lnTo>
                  <a:lnTo>
                    <a:pt x="3077" y="3330"/>
                  </a:lnTo>
                  <a:lnTo>
                    <a:pt x="3077" y="3190"/>
                  </a:lnTo>
                  <a:lnTo>
                    <a:pt x="2714" y="3190"/>
                  </a:lnTo>
                  <a:lnTo>
                    <a:pt x="2350" y="2463"/>
                  </a:lnTo>
                  <a:lnTo>
                    <a:pt x="2406" y="2407"/>
                  </a:lnTo>
                  <a:lnTo>
                    <a:pt x="2910" y="2714"/>
                  </a:lnTo>
                  <a:lnTo>
                    <a:pt x="2938" y="2686"/>
                  </a:lnTo>
                  <a:lnTo>
                    <a:pt x="2966" y="2630"/>
                  </a:lnTo>
                  <a:lnTo>
                    <a:pt x="2518" y="2239"/>
                  </a:lnTo>
                  <a:lnTo>
                    <a:pt x="2574" y="2155"/>
                  </a:lnTo>
                  <a:lnTo>
                    <a:pt x="3385" y="2211"/>
                  </a:lnTo>
                  <a:lnTo>
                    <a:pt x="3497" y="2519"/>
                  </a:lnTo>
                  <a:lnTo>
                    <a:pt x="3637" y="2491"/>
                  </a:lnTo>
                  <a:lnTo>
                    <a:pt x="3581" y="2211"/>
                  </a:lnTo>
                  <a:lnTo>
                    <a:pt x="3777" y="2211"/>
                  </a:lnTo>
                  <a:lnTo>
                    <a:pt x="3833" y="2351"/>
                  </a:lnTo>
                  <a:lnTo>
                    <a:pt x="3889" y="2519"/>
                  </a:lnTo>
                  <a:lnTo>
                    <a:pt x="3973" y="2630"/>
                  </a:lnTo>
                  <a:lnTo>
                    <a:pt x="4029" y="2658"/>
                  </a:lnTo>
                  <a:lnTo>
                    <a:pt x="4085" y="2658"/>
                  </a:lnTo>
                  <a:lnTo>
                    <a:pt x="4113" y="2630"/>
                  </a:lnTo>
                  <a:lnTo>
                    <a:pt x="4141" y="2603"/>
                  </a:lnTo>
                  <a:lnTo>
                    <a:pt x="4113" y="2491"/>
                  </a:lnTo>
                  <a:lnTo>
                    <a:pt x="4029" y="2351"/>
                  </a:lnTo>
                  <a:lnTo>
                    <a:pt x="3945" y="2239"/>
                  </a:lnTo>
                  <a:lnTo>
                    <a:pt x="4085" y="2239"/>
                  </a:lnTo>
                  <a:lnTo>
                    <a:pt x="4085" y="2127"/>
                  </a:lnTo>
                  <a:lnTo>
                    <a:pt x="3945" y="2099"/>
                  </a:lnTo>
                  <a:lnTo>
                    <a:pt x="4057" y="2015"/>
                  </a:lnTo>
                  <a:lnTo>
                    <a:pt x="4141" y="1875"/>
                  </a:lnTo>
                  <a:lnTo>
                    <a:pt x="4196" y="1763"/>
                  </a:lnTo>
                  <a:lnTo>
                    <a:pt x="4169" y="1735"/>
                  </a:lnTo>
                  <a:lnTo>
                    <a:pt x="4141" y="1707"/>
                  </a:lnTo>
                  <a:lnTo>
                    <a:pt x="4113" y="1679"/>
                  </a:lnTo>
                  <a:lnTo>
                    <a:pt x="4057" y="1707"/>
                  </a:lnTo>
                  <a:lnTo>
                    <a:pt x="3945" y="1819"/>
                  </a:lnTo>
                  <a:lnTo>
                    <a:pt x="3833" y="1959"/>
                  </a:lnTo>
                  <a:lnTo>
                    <a:pt x="3777" y="2099"/>
                  </a:lnTo>
                  <a:lnTo>
                    <a:pt x="3581" y="2071"/>
                  </a:lnTo>
                  <a:lnTo>
                    <a:pt x="3693" y="1819"/>
                  </a:lnTo>
                  <a:lnTo>
                    <a:pt x="3553" y="1763"/>
                  </a:lnTo>
                  <a:lnTo>
                    <a:pt x="3385" y="2071"/>
                  </a:lnTo>
                  <a:lnTo>
                    <a:pt x="2574" y="1987"/>
                  </a:lnTo>
                  <a:lnTo>
                    <a:pt x="2518" y="1903"/>
                  </a:lnTo>
                  <a:lnTo>
                    <a:pt x="3049" y="1595"/>
                  </a:lnTo>
                  <a:lnTo>
                    <a:pt x="3077" y="1595"/>
                  </a:lnTo>
                  <a:lnTo>
                    <a:pt x="3049" y="1539"/>
                  </a:lnTo>
                  <a:lnTo>
                    <a:pt x="2994" y="1483"/>
                  </a:lnTo>
                  <a:lnTo>
                    <a:pt x="2434" y="1735"/>
                  </a:lnTo>
                  <a:lnTo>
                    <a:pt x="2406" y="1679"/>
                  </a:lnTo>
                  <a:lnTo>
                    <a:pt x="2854" y="1008"/>
                  </a:lnTo>
                  <a:lnTo>
                    <a:pt x="3217" y="1064"/>
                  </a:lnTo>
                  <a:lnTo>
                    <a:pt x="3245" y="924"/>
                  </a:lnTo>
                  <a:lnTo>
                    <a:pt x="2966" y="840"/>
                  </a:lnTo>
                  <a:lnTo>
                    <a:pt x="3077" y="672"/>
                  </a:lnTo>
                  <a:lnTo>
                    <a:pt x="3217" y="700"/>
                  </a:lnTo>
                  <a:lnTo>
                    <a:pt x="3385" y="728"/>
                  </a:lnTo>
                  <a:lnTo>
                    <a:pt x="3553" y="700"/>
                  </a:lnTo>
                  <a:lnTo>
                    <a:pt x="3581" y="672"/>
                  </a:lnTo>
                  <a:lnTo>
                    <a:pt x="3609" y="616"/>
                  </a:lnTo>
                  <a:lnTo>
                    <a:pt x="3609" y="588"/>
                  </a:lnTo>
                  <a:lnTo>
                    <a:pt x="3581" y="560"/>
                  </a:lnTo>
                  <a:lnTo>
                    <a:pt x="3469" y="532"/>
                  </a:lnTo>
                  <a:lnTo>
                    <a:pt x="3329" y="504"/>
                  </a:lnTo>
                  <a:lnTo>
                    <a:pt x="3189" y="532"/>
                  </a:lnTo>
                  <a:lnTo>
                    <a:pt x="3245" y="420"/>
                  </a:lnTo>
                  <a:lnTo>
                    <a:pt x="3161" y="364"/>
                  </a:lnTo>
                  <a:lnTo>
                    <a:pt x="3077" y="448"/>
                  </a:lnTo>
                  <a:lnTo>
                    <a:pt x="3021" y="336"/>
                  </a:lnTo>
                  <a:lnTo>
                    <a:pt x="2966" y="197"/>
                  </a:lnTo>
                  <a:lnTo>
                    <a:pt x="2910" y="85"/>
                  </a:lnTo>
                  <a:lnTo>
                    <a:pt x="2826" y="85"/>
                  </a:lnTo>
                  <a:lnTo>
                    <a:pt x="2798" y="141"/>
                  </a:lnTo>
                  <a:lnTo>
                    <a:pt x="2770" y="197"/>
                  </a:lnTo>
                  <a:lnTo>
                    <a:pt x="2826" y="336"/>
                  </a:lnTo>
                  <a:lnTo>
                    <a:pt x="2882" y="476"/>
                  </a:lnTo>
                  <a:lnTo>
                    <a:pt x="2966" y="616"/>
                  </a:lnTo>
                  <a:lnTo>
                    <a:pt x="2854" y="784"/>
                  </a:lnTo>
                  <a:lnTo>
                    <a:pt x="2686" y="560"/>
                  </a:lnTo>
                  <a:lnTo>
                    <a:pt x="2574" y="644"/>
                  </a:lnTo>
                  <a:lnTo>
                    <a:pt x="2742" y="924"/>
                  </a:lnTo>
                  <a:lnTo>
                    <a:pt x="2322" y="1567"/>
                  </a:lnTo>
                  <a:lnTo>
                    <a:pt x="2182" y="1567"/>
                  </a:lnTo>
                  <a:lnTo>
                    <a:pt x="2182" y="952"/>
                  </a:lnTo>
                  <a:lnTo>
                    <a:pt x="2210" y="952"/>
                  </a:lnTo>
                  <a:lnTo>
                    <a:pt x="2210" y="924"/>
                  </a:lnTo>
                  <a:lnTo>
                    <a:pt x="2098" y="924"/>
                  </a:lnTo>
                  <a:lnTo>
                    <a:pt x="2070" y="952"/>
                  </a:lnTo>
                  <a:lnTo>
                    <a:pt x="2098" y="952"/>
                  </a:lnTo>
                  <a:lnTo>
                    <a:pt x="1986" y="1539"/>
                  </a:lnTo>
                  <a:lnTo>
                    <a:pt x="1930" y="1539"/>
                  </a:lnTo>
                  <a:lnTo>
                    <a:pt x="1567" y="868"/>
                  </a:lnTo>
                  <a:lnTo>
                    <a:pt x="1791" y="588"/>
                  </a:lnTo>
                  <a:lnTo>
                    <a:pt x="1707" y="476"/>
                  </a:lnTo>
                  <a:lnTo>
                    <a:pt x="1483" y="700"/>
                  </a:lnTo>
                  <a:lnTo>
                    <a:pt x="1399" y="504"/>
                  </a:lnTo>
                  <a:lnTo>
                    <a:pt x="1483" y="392"/>
                  </a:lnTo>
                  <a:lnTo>
                    <a:pt x="1595" y="253"/>
                  </a:lnTo>
                  <a:lnTo>
                    <a:pt x="1651" y="113"/>
                  </a:lnTo>
                  <a:lnTo>
                    <a:pt x="1651" y="57"/>
                  </a:lnTo>
                  <a:lnTo>
                    <a:pt x="1623" y="29"/>
                  </a:lnTo>
                  <a:lnTo>
                    <a:pt x="1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4128235" y="2150262"/>
              <a:ext cx="235733" cy="232223"/>
            </a:xfrm>
            <a:custGeom>
              <a:avLst/>
              <a:gdLst/>
              <a:ahLst/>
              <a:cxnLst/>
              <a:rect l="l" t="t" r="r" b="b"/>
              <a:pathLst>
                <a:path w="3693" h="3638" extrusionOk="0">
                  <a:moveTo>
                    <a:pt x="1679" y="1483"/>
                  </a:moveTo>
                  <a:lnTo>
                    <a:pt x="1819" y="1511"/>
                  </a:lnTo>
                  <a:lnTo>
                    <a:pt x="1735" y="1623"/>
                  </a:lnTo>
                  <a:lnTo>
                    <a:pt x="1595" y="1595"/>
                  </a:lnTo>
                  <a:lnTo>
                    <a:pt x="1679" y="1483"/>
                  </a:lnTo>
                  <a:close/>
                  <a:moveTo>
                    <a:pt x="1875" y="1511"/>
                  </a:moveTo>
                  <a:lnTo>
                    <a:pt x="2014" y="1539"/>
                  </a:lnTo>
                  <a:lnTo>
                    <a:pt x="2070" y="1651"/>
                  </a:lnTo>
                  <a:lnTo>
                    <a:pt x="1903" y="1651"/>
                  </a:lnTo>
                  <a:lnTo>
                    <a:pt x="1875" y="1511"/>
                  </a:lnTo>
                  <a:close/>
                  <a:moveTo>
                    <a:pt x="1567" y="1651"/>
                  </a:moveTo>
                  <a:lnTo>
                    <a:pt x="1651" y="1763"/>
                  </a:lnTo>
                  <a:lnTo>
                    <a:pt x="1539" y="1875"/>
                  </a:lnTo>
                  <a:lnTo>
                    <a:pt x="1483" y="1763"/>
                  </a:lnTo>
                  <a:lnTo>
                    <a:pt x="1567" y="1651"/>
                  </a:lnTo>
                  <a:close/>
                  <a:moveTo>
                    <a:pt x="2098" y="1707"/>
                  </a:moveTo>
                  <a:lnTo>
                    <a:pt x="2154" y="1847"/>
                  </a:lnTo>
                  <a:lnTo>
                    <a:pt x="2070" y="1959"/>
                  </a:lnTo>
                  <a:lnTo>
                    <a:pt x="1986" y="1819"/>
                  </a:lnTo>
                  <a:lnTo>
                    <a:pt x="2098" y="1707"/>
                  </a:lnTo>
                  <a:close/>
                  <a:moveTo>
                    <a:pt x="1707" y="1931"/>
                  </a:moveTo>
                  <a:lnTo>
                    <a:pt x="1735" y="2071"/>
                  </a:lnTo>
                  <a:lnTo>
                    <a:pt x="1623" y="2071"/>
                  </a:lnTo>
                  <a:lnTo>
                    <a:pt x="1567" y="1931"/>
                  </a:lnTo>
                  <a:close/>
                  <a:moveTo>
                    <a:pt x="1875" y="1959"/>
                  </a:moveTo>
                  <a:lnTo>
                    <a:pt x="2042" y="1987"/>
                  </a:lnTo>
                  <a:lnTo>
                    <a:pt x="1930" y="2099"/>
                  </a:lnTo>
                  <a:lnTo>
                    <a:pt x="1791" y="2099"/>
                  </a:lnTo>
                  <a:lnTo>
                    <a:pt x="1875" y="1959"/>
                  </a:lnTo>
                  <a:close/>
                  <a:moveTo>
                    <a:pt x="1483" y="0"/>
                  </a:moveTo>
                  <a:lnTo>
                    <a:pt x="1399" y="56"/>
                  </a:lnTo>
                  <a:lnTo>
                    <a:pt x="1259" y="280"/>
                  </a:lnTo>
                  <a:lnTo>
                    <a:pt x="1231" y="168"/>
                  </a:lnTo>
                  <a:lnTo>
                    <a:pt x="1119" y="224"/>
                  </a:lnTo>
                  <a:lnTo>
                    <a:pt x="1175" y="308"/>
                  </a:lnTo>
                  <a:lnTo>
                    <a:pt x="1175" y="308"/>
                  </a:lnTo>
                  <a:lnTo>
                    <a:pt x="923" y="252"/>
                  </a:lnTo>
                  <a:lnTo>
                    <a:pt x="811" y="280"/>
                  </a:lnTo>
                  <a:lnTo>
                    <a:pt x="783" y="280"/>
                  </a:lnTo>
                  <a:lnTo>
                    <a:pt x="783" y="336"/>
                  </a:lnTo>
                  <a:lnTo>
                    <a:pt x="783" y="364"/>
                  </a:lnTo>
                  <a:lnTo>
                    <a:pt x="811" y="392"/>
                  </a:lnTo>
                  <a:lnTo>
                    <a:pt x="951" y="448"/>
                  </a:lnTo>
                  <a:lnTo>
                    <a:pt x="1231" y="476"/>
                  </a:lnTo>
                  <a:lnTo>
                    <a:pt x="1287" y="616"/>
                  </a:lnTo>
                  <a:lnTo>
                    <a:pt x="1035" y="644"/>
                  </a:lnTo>
                  <a:lnTo>
                    <a:pt x="1063" y="756"/>
                  </a:lnTo>
                  <a:lnTo>
                    <a:pt x="1343" y="784"/>
                  </a:lnTo>
                  <a:lnTo>
                    <a:pt x="1595" y="1399"/>
                  </a:lnTo>
                  <a:lnTo>
                    <a:pt x="1539" y="1455"/>
                  </a:lnTo>
                  <a:lnTo>
                    <a:pt x="1119" y="1147"/>
                  </a:lnTo>
                  <a:lnTo>
                    <a:pt x="1091" y="1147"/>
                  </a:lnTo>
                  <a:lnTo>
                    <a:pt x="1063" y="1175"/>
                  </a:lnTo>
                  <a:lnTo>
                    <a:pt x="1035" y="1231"/>
                  </a:lnTo>
                  <a:lnTo>
                    <a:pt x="1063" y="1231"/>
                  </a:lnTo>
                  <a:lnTo>
                    <a:pt x="1427" y="1595"/>
                  </a:lnTo>
                  <a:lnTo>
                    <a:pt x="1371" y="1679"/>
                  </a:lnTo>
                  <a:lnTo>
                    <a:pt x="728" y="1595"/>
                  </a:lnTo>
                  <a:lnTo>
                    <a:pt x="644" y="1315"/>
                  </a:lnTo>
                  <a:lnTo>
                    <a:pt x="504" y="1315"/>
                  </a:lnTo>
                  <a:lnTo>
                    <a:pt x="560" y="1567"/>
                  </a:lnTo>
                  <a:lnTo>
                    <a:pt x="392" y="1539"/>
                  </a:lnTo>
                  <a:lnTo>
                    <a:pt x="308" y="1287"/>
                  </a:lnTo>
                  <a:lnTo>
                    <a:pt x="224" y="1175"/>
                  </a:lnTo>
                  <a:lnTo>
                    <a:pt x="196" y="1147"/>
                  </a:lnTo>
                  <a:lnTo>
                    <a:pt x="112" y="1147"/>
                  </a:lnTo>
                  <a:lnTo>
                    <a:pt x="84" y="1203"/>
                  </a:lnTo>
                  <a:lnTo>
                    <a:pt x="112" y="1287"/>
                  </a:lnTo>
                  <a:lnTo>
                    <a:pt x="224" y="1511"/>
                  </a:lnTo>
                  <a:lnTo>
                    <a:pt x="112" y="1511"/>
                  </a:lnTo>
                  <a:lnTo>
                    <a:pt x="112" y="1623"/>
                  </a:lnTo>
                  <a:lnTo>
                    <a:pt x="224" y="1623"/>
                  </a:lnTo>
                  <a:lnTo>
                    <a:pt x="28" y="1819"/>
                  </a:lnTo>
                  <a:lnTo>
                    <a:pt x="0" y="1903"/>
                  </a:lnTo>
                  <a:lnTo>
                    <a:pt x="0" y="1931"/>
                  </a:lnTo>
                  <a:lnTo>
                    <a:pt x="28" y="1959"/>
                  </a:lnTo>
                  <a:lnTo>
                    <a:pt x="56" y="1987"/>
                  </a:lnTo>
                  <a:lnTo>
                    <a:pt x="112" y="1959"/>
                  </a:lnTo>
                  <a:lnTo>
                    <a:pt x="224" y="1875"/>
                  </a:lnTo>
                  <a:lnTo>
                    <a:pt x="364" y="1651"/>
                  </a:lnTo>
                  <a:lnTo>
                    <a:pt x="560" y="1679"/>
                  </a:lnTo>
                  <a:lnTo>
                    <a:pt x="420" y="1903"/>
                  </a:lnTo>
                  <a:lnTo>
                    <a:pt x="532" y="1959"/>
                  </a:lnTo>
                  <a:lnTo>
                    <a:pt x="728" y="1707"/>
                  </a:lnTo>
                  <a:lnTo>
                    <a:pt x="1371" y="1791"/>
                  </a:lnTo>
                  <a:lnTo>
                    <a:pt x="1399" y="1875"/>
                  </a:lnTo>
                  <a:lnTo>
                    <a:pt x="923" y="2127"/>
                  </a:lnTo>
                  <a:lnTo>
                    <a:pt x="895" y="2099"/>
                  </a:lnTo>
                  <a:lnTo>
                    <a:pt x="895" y="2127"/>
                  </a:lnTo>
                  <a:lnTo>
                    <a:pt x="923" y="2155"/>
                  </a:lnTo>
                  <a:lnTo>
                    <a:pt x="951" y="2210"/>
                  </a:lnTo>
                  <a:lnTo>
                    <a:pt x="1455" y="2043"/>
                  </a:lnTo>
                  <a:lnTo>
                    <a:pt x="1483" y="2127"/>
                  </a:lnTo>
                  <a:lnTo>
                    <a:pt x="1091" y="2658"/>
                  </a:lnTo>
                  <a:lnTo>
                    <a:pt x="811" y="2602"/>
                  </a:lnTo>
                  <a:lnTo>
                    <a:pt x="755" y="2714"/>
                  </a:lnTo>
                  <a:lnTo>
                    <a:pt x="979" y="2798"/>
                  </a:lnTo>
                  <a:lnTo>
                    <a:pt x="895" y="2938"/>
                  </a:lnTo>
                  <a:lnTo>
                    <a:pt x="616" y="2882"/>
                  </a:lnTo>
                  <a:lnTo>
                    <a:pt x="476" y="2882"/>
                  </a:lnTo>
                  <a:lnTo>
                    <a:pt x="420" y="2910"/>
                  </a:lnTo>
                  <a:lnTo>
                    <a:pt x="420" y="2938"/>
                  </a:lnTo>
                  <a:lnTo>
                    <a:pt x="420" y="2994"/>
                  </a:lnTo>
                  <a:lnTo>
                    <a:pt x="448" y="3022"/>
                  </a:lnTo>
                  <a:lnTo>
                    <a:pt x="532" y="3050"/>
                  </a:lnTo>
                  <a:lnTo>
                    <a:pt x="783" y="3050"/>
                  </a:lnTo>
                  <a:lnTo>
                    <a:pt x="728" y="3162"/>
                  </a:lnTo>
                  <a:lnTo>
                    <a:pt x="811" y="3218"/>
                  </a:lnTo>
                  <a:lnTo>
                    <a:pt x="867" y="3134"/>
                  </a:lnTo>
                  <a:lnTo>
                    <a:pt x="951" y="3357"/>
                  </a:lnTo>
                  <a:lnTo>
                    <a:pt x="1007" y="3441"/>
                  </a:lnTo>
                  <a:lnTo>
                    <a:pt x="1035" y="3469"/>
                  </a:lnTo>
                  <a:lnTo>
                    <a:pt x="1063" y="3469"/>
                  </a:lnTo>
                  <a:lnTo>
                    <a:pt x="1091" y="3441"/>
                  </a:lnTo>
                  <a:lnTo>
                    <a:pt x="1119" y="3385"/>
                  </a:lnTo>
                  <a:lnTo>
                    <a:pt x="1091" y="3246"/>
                  </a:lnTo>
                  <a:lnTo>
                    <a:pt x="979" y="2994"/>
                  </a:lnTo>
                  <a:lnTo>
                    <a:pt x="1091" y="2854"/>
                  </a:lnTo>
                  <a:lnTo>
                    <a:pt x="1231" y="3078"/>
                  </a:lnTo>
                  <a:lnTo>
                    <a:pt x="1315" y="3022"/>
                  </a:lnTo>
                  <a:lnTo>
                    <a:pt x="1175" y="2742"/>
                  </a:lnTo>
                  <a:lnTo>
                    <a:pt x="1623" y="2182"/>
                  </a:lnTo>
                  <a:lnTo>
                    <a:pt x="1679" y="2210"/>
                  </a:lnTo>
                  <a:lnTo>
                    <a:pt x="1623" y="2714"/>
                  </a:lnTo>
                  <a:lnTo>
                    <a:pt x="1623" y="2742"/>
                  </a:lnTo>
                  <a:lnTo>
                    <a:pt x="1707" y="2742"/>
                  </a:lnTo>
                  <a:lnTo>
                    <a:pt x="1847" y="2238"/>
                  </a:lnTo>
                  <a:lnTo>
                    <a:pt x="1930" y="2238"/>
                  </a:lnTo>
                  <a:lnTo>
                    <a:pt x="2210" y="2882"/>
                  </a:lnTo>
                  <a:lnTo>
                    <a:pt x="2014" y="3106"/>
                  </a:lnTo>
                  <a:lnTo>
                    <a:pt x="2098" y="3190"/>
                  </a:lnTo>
                  <a:lnTo>
                    <a:pt x="2266" y="3050"/>
                  </a:lnTo>
                  <a:lnTo>
                    <a:pt x="2322" y="3190"/>
                  </a:lnTo>
                  <a:lnTo>
                    <a:pt x="2154" y="3413"/>
                  </a:lnTo>
                  <a:lnTo>
                    <a:pt x="2098" y="3525"/>
                  </a:lnTo>
                  <a:lnTo>
                    <a:pt x="2098" y="3581"/>
                  </a:lnTo>
                  <a:lnTo>
                    <a:pt x="2098" y="3609"/>
                  </a:lnTo>
                  <a:lnTo>
                    <a:pt x="2154" y="3637"/>
                  </a:lnTo>
                  <a:lnTo>
                    <a:pt x="2182" y="3637"/>
                  </a:lnTo>
                  <a:lnTo>
                    <a:pt x="2266" y="3553"/>
                  </a:lnTo>
                  <a:lnTo>
                    <a:pt x="2406" y="3357"/>
                  </a:lnTo>
                  <a:lnTo>
                    <a:pt x="2434" y="3441"/>
                  </a:lnTo>
                  <a:lnTo>
                    <a:pt x="2546" y="3413"/>
                  </a:lnTo>
                  <a:lnTo>
                    <a:pt x="2490" y="3302"/>
                  </a:lnTo>
                  <a:lnTo>
                    <a:pt x="2490" y="3302"/>
                  </a:lnTo>
                  <a:lnTo>
                    <a:pt x="2742" y="3357"/>
                  </a:lnTo>
                  <a:lnTo>
                    <a:pt x="2854" y="3357"/>
                  </a:lnTo>
                  <a:lnTo>
                    <a:pt x="2882" y="3330"/>
                  </a:lnTo>
                  <a:lnTo>
                    <a:pt x="2882" y="3302"/>
                  </a:lnTo>
                  <a:lnTo>
                    <a:pt x="2882" y="3246"/>
                  </a:lnTo>
                  <a:lnTo>
                    <a:pt x="2854" y="3218"/>
                  </a:lnTo>
                  <a:lnTo>
                    <a:pt x="2714" y="3190"/>
                  </a:lnTo>
                  <a:lnTo>
                    <a:pt x="2434" y="3162"/>
                  </a:lnTo>
                  <a:lnTo>
                    <a:pt x="2378" y="2994"/>
                  </a:lnTo>
                  <a:lnTo>
                    <a:pt x="2630" y="2966"/>
                  </a:lnTo>
                  <a:lnTo>
                    <a:pt x="2630" y="2854"/>
                  </a:lnTo>
                  <a:lnTo>
                    <a:pt x="2322" y="2826"/>
                  </a:lnTo>
                  <a:lnTo>
                    <a:pt x="2042" y="2182"/>
                  </a:lnTo>
                  <a:lnTo>
                    <a:pt x="2098" y="2127"/>
                  </a:lnTo>
                  <a:lnTo>
                    <a:pt x="2518" y="2434"/>
                  </a:lnTo>
                  <a:lnTo>
                    <a:pt x="2546" y="2406"/>
                  </a:lnTo>
                  <a:lnTo>
                    <a:pt x="2574" y="2350"/>
                  </a:lnTo>
                  <a:lnTo>
                    <a:pt x="2182" y="1987"/>
                  </a:lnTo>
                  <a:lnTo>
                    <a:pt x="2238" y="1931"/>
                  </a:lnTo>
                  <a:lnTo>
                    <a:pt x="2938" y="2015"/>
                  </a:lnTo>
                  <a:lnTo>
                    <a:pt x="3050" y="2322"/>
                  </a:lnTo>
                  <a:lnTo>
                    <a:pt x="3161" y="2294"/>
                  </a:lnTo>
                  <a:lnTo>
                    <a:pt x="3133" y="2043"/>
                  </a:lnTo>
                  <a:lnTo>
                    <a:pt x="3301" y="2071"/>
                  </a:lnTo>
                  <a:lnTo>
                    <a:pt x="3385" y="2322"/>
                  </a:lnTo>
                  <a:lnTo>
                    <a:pt x="3469" y="2434"/>
                  </a:lnTo>
                  <a:lnTo>
                    <a:pt x="3497" y="2462"/>
                  </a:lnTo>
                  <a:lnTo>
                    <a:pt x="3553" y="2462"/>
                  </a:lnTo>
                  <a:lnTo>
                    <a:pt x="3581" y="2434"/>
                  </a:lnTo>
                  <a:lnTo>
                    <a:pt x="3581" y="2406"/>
                  </a:lnTo>
                  <a:lnTo>
                    <a:pt x="3581" y="2294"/>
                  </a:lnTo>
                  <a:lnTo>
                    <a:pt x="3469" y="2071"/>
                  </a:lnTo>
                  <a:lnTo>
                    <a:pt x="3469" y="2071"/>
                  </a:lnTo>
                  <a:lnTo>
                    <a:pt x="3581" y="2099"/>
                  </a:lnTo>
                  <a:lnTo>
                    <a:pt x="3581" y="1987"/>
                  </a:lnTo>
                  <a:lnTo>
                    <a:pt x="3469" y="1959"/>
                  </a:lnTo>
                  <a:lnTo>
                    <a:pt x="3637" y="1791"/>
                  </a:lnTo>
                  <a:lnTo>
                    <a:pt x="3693" y="1679"/>
                  </a:lnTo>
                  <a:lnTo>
                    <a:pt x="3693" y="1651"/>
                  </a:lnTo>
                  <a:lnTo>
                    <a:pt x="3665" y="1623"/>
                  </a:lnTo>
                  <a:lnTo>
                    <a:pt x="3581" y="1623"/>
                  </a:lnTo>
                  <a:lnTo>
                    <a:pt x="3469" y="1707"/>
                  </a:lnTo>
                  <a:lnTo>
                    <a:pt x="3301" y="1959"/>
                  </a:lnTo>
                  <a:lnTo>
                    <a:pt x="3133" y="1931"/>
                  </a:lnTo>
                  <a:lnTo>
                    <a:pt x="3245" y="1707"/>
                  </a:lnTo>
                  <a:lnTo>
                    <a:pt x="3133" y="1651"/>
                  </a:lnTo>
                  <a:lnTo>
                    <a:pt x="2966" y="1903"/>
                  </a:lnTo>
                  <a:lnTo>
                    <a:pt x="2266" y="1791"/>
                  </a:lnTo>
                  <a:lnTo>
                    <a:pt x="2238" y="1707"/>
                  </a:lnTo>
                  <a:lnTo>
                    <a:pt x="2714" y="1455"/>
                  </a:lnTo>
                  <a:lnTo>
                    <a:pt x="2686" y="1427"/>
                  </a:lnTo>
                  <a:lnTo>
                    <a:pt x="2686" y="1371"/>
                  </a:lnTo>
                  <a:lnTo>
                    <a:pt x="2658" y="1371"/>
                  </a:lnTo>
                  <a:lnTo>
                    <a:pt x="2154" y="1539"/>
                  </a:lnTo>
                  <a:lnTo>
                    <a:pt x="2154" y="1511"/>
                  </a:lnTo>
                  <a:lnTo>
                    <a:pt x="2574" y="952"/>
                  </a:lnTo>
                  <a:lnTo>
                    <a:pt x="2882" y="1007"/>
                  </a:lnTo>
                  <a:lnTo>
                    <a:pt x="2938" y="896"/>
                  </a:lnTo>
                  <a:lnTo>
                    <a:pt x="2686" y="812"/>
                  </a:lnTo>
                  <a:lnTo>
                    <a:pt x="2798" y="672"/>
                  </a:lnTo>
                  <a:lnTo>
                    <a:pt x="3050" y="728"/>
                  </a:lnTo>
                  <a:lnTo>
                    <a:pt x="3189" y="728"/>
                  </a:lnTo>
                  <a:lnTo>
                    <a:pt x="3245" y="700"/>
                  </a:lnTo>
                  <a:lnTo>
                    <a:pt x="3245" y="672"/>
                  </a:lnTo>
                  <a:lnTo>
                    <a:pt x="3245" y="616"/>
                  </a:lnTo>
                  <a:lnTo>
                    <a:pt x="3217" y="588"/>
                  </a:lnTo>
                  <a:lnTo>
                    <a:pt x="3133" y="560"/>
                  </a:lnTo>
                  <a:lnTo>
                    <a:pt x="2882" y="532"/>
                  </a:lnTo>
                  <a:lnTo>
                    <a:pt x="2966" y="448"/>
                  </a:lnTo>
                  <a:lnTo>
                    <a:pt x="2854" y="392"/>
                  </a:lnTo>
                  <a:lnTo>
                    <a:pt x="2798" y="476"/>
                  </a:lnTo>
                  <a:lnTo>
                    <a:pt x="2714" y="252"/>
                  </a:lnTo>
                  <a:lnTo>
                    <a:pt x="2658" y="140"/>
                  </a:lnTo>
                  <a:lnTo>
                    <a:pt x="2602" y="140"/>
                  </a:lnTo>
                  <a:lnTo>
                    <a:pt x="2574" y="168"/>
                  </a:lnTo>
                  <a:lnTo>
                    <a:pt x="2546" y="224"/>
                  </a:lnTo>
                  <a:lnTo>
                    <a:pt x="2574" y="364"/>
                  </a:lnTo>
                  <a:lnTo>
                    <a:pt x="2686" y="616"/>
                  </a:lnTo>
                  <a:lnTo>
                    <a:pt x="2602" y="728"/>
                  </a:lnTo>
                  <a:lnTo>
                    <a:pt x="2462" y="532"/>
                  </a:lnTo>
                  <a:lnTo>
                    <a:pt x="2350" y="616"/>
                  </a:lnTo>
                  <a:lnTo>
                    <a:pt x="2490" y="868"/>
                  </a:lnTo>
                  <a:lnTo>
                    <a:pt x="2070" y="1399"/>
                  </a:lnTo>
                  <a:lnTo>
                    <a:pt x="1958" y="1399"/>
                  </a:lnTo>
                  <a:lnTo>
                    <a:pt x="1986" y="868"/>
                  </a:lnTo>
                  <a:lnTo>
                    <a:pt x="2014" y="840"/>
                  </a:lnTo>
                  <a:lnTo>
                    <a:pt x="1903" y="840"/>
                  </a:lnTo>
                  <a:lnTo>
                    <a:pt x="1791" y="1371"/>
                  </a:lnTo>
                  <a:lnTo>
                    <a:pt x="1735" y="1371"/>
                  </a:lnTo>
                  <a:lnTo>
                    <a:pt x="1455" y="756"/>
                  </a:lnTo>
                  <a:lnTo>
                    <a:pt x="1679" y="504"/>
                  </a:lnTo>
                  <a:lnTo>
                    <a:pt x="1595" y="420"/>
                  </a:lnTo>
                  <a:lnTo>
                    <a:pt x="1399" y="588"/>
                  </a:lnTo>
                  <a:lnTo>
                    <a:pt x="1343" y="420"/>
                  </a:lnTo>
                  <a:lnTo>
                    <a:pt x="1511" y="224"/>
                  </a:lnTo>
                  <a:lnTo>
                    <a:pt x="1567" y="84"/>
                  </a:lnTo>
                  <a:lnTo>
                    <a:pt x="1567" y="56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2629952" y="2282396"/>
              <a:ext cx="183965" cy="185816"/>
            </a:xfrm>
            <a:custGeom>
              <a:avLst/>
              <a:gdLst/>
              <a:ahLst/>
              <a:cxnLst/>
              <a:rect l="l" t="t" r="r" b="b"/>
              <a:pathLst>
                <a:path w="2882" h="2911" extrusionOk="0">
                  <a:moveTo>
                    <a:pt x="1371" y="1176"/>
                  </a:moveTo>
                  <a:lnTo>
                    <a:pt x="1483" y="1232"/>
                  </a:lnTo>
                  <a:lnTo>
                    <a:pt x="1399" y="1287"/>
                  </a:lnTo>
                  <a:lnTo>
                    <a:pt x="1315" y="1260"/>
                  </a:lnTo>
                  <a:lnTo>
                    <a:pt x="1371" y="1176"/>
                  </a:lnTo>
                  <a:close/>
                  <a:moveTo>
                    <a:pt x="1511" y="1232"/>
                  </a:moveTo>
                  <a:lnTo>
                    <a:pt x="1623" y="1287"/>
                  </a:lnTo>
                  <a:lnTo>
                    <a:pt x="1651" y="1371"/>
                  </a:lnTo>
                  <a:lnTo>
                    <a:pt x="1539" y="1343"/>
                  </a:lnTo>
                  <a:lnTo>
                    <a:pt x="1511" y="1232"/>
                  </a:lnTo>
                  <a:close/>
                  <a:moveTo>
                    <a:pt x="1259" y="1287"/>
                  </a:moveTo>
                  <a:lnTo>
                    <a:pt x="1287" y="1371"/>
                  </a:lnTo>
                  <a:lnTo>
                    <a:pt x="1203" y="1455"/>
                  </a:lnTo>
                  <a:lnTo>
                    <a:pt x="1175" y="1343"/>
                  </a:lnTo>
                  <a:lnTo>
                    <a:pt x="1259" y="1287"/>
                  </a:lnTo>
                  <a:close/>
                  <a:moveTo>
                    <a:pt x="1651" y="1427"/>
                  </a:moveTo>
                  <a:lnTo>
                    <a:pt x="1679" y="1539"/>
                  </a:lnTo>
                  <a:lnTo>
                    <a:pt x="1595" y="1595"/>
                  </a:lnTo>
                  <a:lnTo>
                    <a:pt x="1539" y="1483"/>
                  </a:lnTo>
                  <a:lnTo>
                    <a:pt x="1651" y="1427"/>
                  </a:lnTo>
                  <a:close/>
                  <a:moveTo>
                    <a:pt x="1203" y="1483"/>
                  </a:moveTo>
                  <a:lnTo>
                    <a:pt x="1315" y="1511"/>
                  </a:lnTo>
                  <a:lnTo>
                    <a:pt x="1315" y="1651"/>
                  </a:lnTo>
                  <a:lnTo>
                    <a:pt x="1231" y="1595"/>
                  </a:lnTo>
                  <a:lnTo>
                    <a:pt x="1203" y="1483"/>
                  </a:lnTo>
                  <a:close/>
                  <a:moveTo>
                    <a:pt x="1455" y="1567"/>
                  </a:moveTo>
                  <a:lnTo>
                    <a:pt x="1567" y="1623"/>
                  </a:lnTo>
                  <a:lnTo>
                    <a:pt x="1455" y="1707"/>
                  </a:lnTo>
                  <a:lnTo>
                    <a:pt x="1343" y="1651"/>
                  </a:lnTo>
                  <a:lnTo>
                    <a:pt x="1455" y="1567"/>
                  </a:lnTo>
                  <a:close/>
                  <a:moveTo>
                    <a:pt x="1483" y="1"/>
                  </a:moveTo>
                  <a:lnTo>
                    <a:pt x="1399" y="57"/>
                  </a:lnTo>
                  <a:lnTo>
                    <a:pt x="1259" y="168"/>
                  </a:lnTo>
                  <a:lnTo>
                    <a:pt x="1259" y="85"/>
                  </a:lnTo>
                  <a:lnTo>
                    <a:pt x="1175" y="112"/>
                  </a:lnTo>
                  <a:lnTo>
                    <a:pt x="1175" y="196"/>
                  </a:lnTo>
                  <a:lnTo>
                    <a:pt x="1007" y="112"/>
                  </a:lnTo>
                  <a:lnTo>
                    <a:pt x="923" y="85"/>
                  </a:lnTo>
                  <a:lnTo>
                    <a:pt x="895" y="112"/>
                  </a:lnTo>
                  <a:lnTo>
                    <a:pt x="867" y="140"/>
                  </a:lnTo>
                  <a:lnTo>
                    <a:pt x="895" y="168"/>
                  </a:lnTo>
                  <a:lnTo>
                    <a:pt x="895" y="196"/>
                  </a:lnTo>
                  <a:lnTo>
                    <a:pt x="1007" y="252"/>
                  </a:lnTo>
                  <a:lnTo>
                    <a:pt x="1203" y="336"/>
                  </a:lnTo>
                  <a:lnTo>
                    <a:pt x="1231" y="448"/>
                  </a:lnTo>
                  <a:lnTo>
                    <a:pt x="1035" y="420"/>
                  </a:lnTo>
                  <a:lnTo>
                    <a:pt x="1035" y="504"/>
                  </a:lnTo>
                  <a:lnTo>
                    <a:pt x="1259" y="588"/>
                  </a:lnTo>
                  <a:lnTo>
                    <a:pt x="1315" y="1092"/>
                  </a:lnTo>
                  <a:lnTo>
                    <a:pt x="1287" y="1148"/>
                  </a:lnTo>
                  <a:lnTo>
                    <a:pt x="1007" y="812"/>
                  </a:lnTo>
                  <a:lnTo>
                    <a:pt x="979" y="812"/>
                  </a:lnTo>
                  <a:lnTo>
                    <a:pt x="951" y="840"/>
                  </a:lnTo>
                  <a:lnTo>
                    <a:pt x="923" y="868"/>
                  </a:lnTo>
                  <a:lnTo>
                    <a:pt x="951" y="868"/>
                  </a:lnTo>
                  <a:lnTo>
                    <a:pt x="1175" y="1232"/>
                  </a:lnTo>
                  <a:lnTo>
                    <a:pt x="1119" y="1260"/>
                  </a:lnTo>
                  <a:lnTo>
                    <a:pt x="615" y="1092"/>
                  </a:lnTo>
                  <a:lnTo>
                    <a:pt x="615" y="868"/>
                  </a:lnTo>
                  <a:lnTo>
                    <a:pt x="504" y="840"/>
                  </a:lnTo>
                  <a:lnTo>
                    <a:pt x="504" y="1036"/>
                  </a:lnTo>
                  <a:lnTo>
                    <a:pt x="392" y="1008"/>
                  </a:lnTo>
                  <a:lnTo>
                    <a:pt x="364" y="784"/>
                  </a:lnTo>
                  <a:lnTo>
                    <a:pt x="308" y="672"/>
                  </a:lnTo>
                  <a:lnTo>
                    <a:pt x="280" y="644"/>
                  </a:lnTo>
                  <a:lnTo>
                    <a:pt x="224" y="644"/>
                  </a:lnTo>
                  <a:lnTo>
                    <a:pt x="224" y="672"/>
                  </a:lnTo>
                  <a:lnTo>
                    <a:pt x="224" y="756"/>
                  </a:lnTo>
                  <a:lnTo>
                    <a:pt x="252" y="952"/>
                  </a:lnTo>
                  <a:lnTo>
                    <a:pt x="168" y="924"/>
                  </a:lnTo>
                  <a:lnTo>
                    <a:pt x="140" y="1008"/>
                  </a:lnTo>
                  <a:lnTo>
                    <a:pt x="224" y="1036"/>
                  </a:lnTo>
                  <a:lnTo>
                    <a:pt x="56" y="1148"/>
                  </a:lnTo>
                  <a:lnTo>
                    <a:pt x="28" y="1204"/>
                  </a:lnTo>
                  <a:lnTo>
                    <a:pt x="0" y="1232"/>
                  </a:lnTo>
                  <a:lnTo>
                    <a:pt x="28" y="1260"/>
                  </a:lnTo>
                  <a:lnTo>
                    <a:pt x="56" y="1287"/>
                  </a:lnTo>
                  <a:lnTo>
                    <a:pt x="84" y="1287"/>
                  </a:lnTo>
                  <a:lnTo>
                    <a:pt x="196" y="1232"/>
                  </a:lnTo>
                  <a:lnTo>
                    <a:pt x="336" y="1092"/>
                  </a:lnTo>
                  <a:lnTo>
                    <a:pt x="476" y="1120"/>
                  </a:lnTo>
                  <a:lnTo>
                    <a:pt x="336" y="1287"/>
                  </a:lnTo>
                  <a:lnTo>
                    <a:pt x="420" y="1343"/>
                  </a:lnTo>
                  <a:lnTo>
                    <a:pt x="588" y="1176"/>
                  </a:lnTo>
                  <a:lnTo>
                    <a:pt x="1063" y="1371"/>
                  </a:lnTo>
                  <a:lnTo>
                    <a:pt x="1091" y="1427"/>
                  </a:lnTo>
                  <a:lnTo>
                    <a:pt x="671" y="1539"/>
                  </a:lnTo>
                  <a:lnTo>
                    <a:pt x="671" y="1567"/>
                  </a:lnTo>
                  <a:lnTo>
                    <a:pt x="699" y="1595"/>
                  </a:lnTo>
                  <a:lnTo>
                    <a:pt x="1119" y="1567"/>
                  </a:lnTo>
                  <a:lnTo>
                    <a:pt x="1119" y="1651"/>
                  </a:lnTo>
                  <a:lnTo>
                    <a:pt x="727" y="1987"/>
                  </a:lnTo>
                  <a:lnTo>
                    <a:pt x="504" y="1875"/>
                  </a:lnTo>
                  <a:lnTo>
                    <a:pt x="448" y="1959"/>
                  </a:lnTo>
                  <a:lnTo>
                    <a:pt x="615" y="2071"/>
                  </a:lnTo>
                  <a:lnTo>
                    <a:pt x="532" y="2155"/>
                  </a:lnTo>
                  <a:lnTo>
                    <a:pt x="308" y="2071"/>
                  </a:lnTo>
                  <a:lnTo>
                    <a:pt x="224" y="2043"/>
                  </a:lnTo>
                  <a:lnTo>
                    <a:pt x="168" y="2043"/>
                  </a:lnTo>
                  <a:lnTo>
                    <a:pt x="140" y="2071"/>
                  </a:lnTo>
                  <a:lnTo>
                    <a:pt x="140" y="2099"/>
                  </a:lnTo>
                  <a:lnTo>
                    <a:pt x="168" y="2127"/>
                  </a:lnTo>
                  <a:lnTo>
                    <a:pt x="224" y="2183"/>
                  </a:lnTo>
                  <a:lnTo>
                    <a:pt x="420" y="2239"/>
                  </a:lnTo>
                  <a:lnTo>
                    <a:pt x="364" y="2295"/>
                  </a:lnTo>
                  <a:lnTo>
                    <a:pt x="392" y="2351"/>
                  </a:lnTo>
                  <a:lnTo>
                    <a:pt x="476" y="2295"/>
                  </a:lnTo>
                  <a:lnTo>
                    <a:pt x="476" y="2490"/>
                  </a:lnTo>
                  <a:lnTo>
                    <a:pt x="532" y="2574"/>
                  </a:lnTo>
                  <a:lnTo>
                    <a:pt x="588" y="2574"/>
                  </a:lnTo>
                  <a:lnTo>
                    <a:pt x="615" y="2518"/>
                  </a:lnTo>
                  <a:lnTo>
                    <a:pt x="615" y="2435"/>
                  </a:lnTo>
                  <a:lnTo>
                    <a:pt x="560" y="2211"/>
                  </a:lnTo>
                  <a:lnTo>
                    <a:pt x="671" y="2127"/>
                  </a:lnTo>
                  <a:lnTo>
                    <a:pt x="755" y="2323"/>
                  </a:lnTo>
                  <a:lnTo>
                    <a:pt x="839" y="2295"/>
                  </a:lnTo>
                  <a:lnTo>
                    <a:pt x="783" y="2043"/>
                  </a:lnTo>
                  <a:lnTo>
                    <a:pt x="1203" y="1707"/>
                  </a:lnTo>
                  <a:lnTo>
                    <a:pt x="1231" y="1735"/>
                  </a:lnTo>
                  <a:lnTo>
                    <a:pt x="1119" y="2127"/>
                  </a:lnTo>
                  <a:lnTo>
                    <a:pt x="1147" y="2127"/>
                  </a:lnTo>
                  <a:lnTo>
                    <a:pt x="1175" y="2155"/>
                  </a:lnTo>
                  <a:lnTo>
                    <a:pt x="1203" y="2127"/>
                  </a:lnTo>
                  <a:lnTo>
                    <a:pt x="1371" y="1763"/>
                  </a:lnTo>
                  <a:lnTo>
                    <a:pt x="1455" y="1791"/>
                  </a:lnTo>
                  <a:lnTo>
                    <a:pt x="1539" y="2351"/>
                  </a:lnTo>
                  <a:lnTo>
                    <a:pt x="1343" y="2490"/>
                  </a:lnTo>
                  <a:lnTo>
                    <a:pt x="1399" y="2574"/>
                  </a:lnTo>
                  <a:lnTo>
                    <a:pt x="1567" y="2462"/>
                  </a:lnTo>
                  <a:lnTo>
                    <a:pt x="1595" y="2602"/>
                  </a:lnTo>
                  <a:lnTo>
                    <a:pt x="1399" y="2742"/>
                  </a:lnTo>
                  <a:lnTo>
                    <a:pt x="1343" y="2826"/>
                  </a:lnTo>
                  <a:lnTo>
                    <a:pt x="1315" y="2854"/>
                  </a:lnTo>
                  <a:lnTo>
                    <a:pt x="1343" y="2882"/>
                  </a:lnTo>
                  <a:lnTo>
                    <a:pt x="1371" y="2910"/>
                  </a:lnTo>
                  <a:lnTo>
                    <a:pt x="1399" y="2910"/>
                  </a:lnTo>
                  <a:lnTo>
                    <a:pt x="1455" y="2854"/>
                  </a:lnTo>
                  <a:lnTo>
                    <a:pt x="1595" y="2714"/>
                  </a:lnTo>
                  <a:lnTo>
                    <a:pt x="1623" y="2826"/>
                  </a:lnTo>
                  <a:lnTo>
                    <a:pt x="1707" y="2798"/>
                  </a:lnTo>
                  <a:lnTo>
                    <a:pt x="1679" y="2714"/>
                  </a:lnTo>
                  <a:lnTo>
                    <a:pt x="1874" y="2798"/>
                  </a:lnTo>
                  <a:lnTo>
                    <a:pt x="1986" y="2798"/>
                  </a:lnTo>
                  <a:lnTo>
                    <a:pt x="1986" y="2770"/>
                  </a:lnTo>
                  <a:lnTo>
                    <a:pt x="1986" y="2742"/>
                  </a:lnTo>
                  <a:lnTo>
                    <a:pt x="1958" y="2714"/>
                  </a:lnTo>
                  <a:lnTo>
                    <a:pt x="1874" y="2658"/>
                  </a:lnTo>
                  <a:lnTo>
                    <a:pt x="1679" y="2574"/>
                  </a:lnTo>
                  <a:lnTo>
                    <a:pt x="1651" y="2462"/>
                  </a:lnTo>
                  <a:lnTo>
                    <a:pt x="1651" y="2462"/>
                  </a:lnTo>
                  <a:lnTo>
                    <a:pt x="1846" y="2490"/>
                  </a:lnTo>
                  <a:lnTo>
                    <a:pt x="1874" y="2379"/>
                  </a:lnTo>
                  <a:lnTo>
                    <a:pt x="1623" y="2323"/>
                  </a:lnTo>
                  <a:lnTo>
                    <a:pt x="1539" y="1763"/>
                  </a:lnTo>
                  <a:lnTo>
                    <a:pt x="1567" y="1735"/>
                  </a:lnTo>
                  <a:lnTo>
                    <a:pt x="1846" y="2043"/>
                  </a:lnTo>
                  <a:lnTo>
                    <a:pt x="1846" y="2071"/>
                  </a:lnTo>
                  <a:lnTo>
                    <a:pt x="1874" y="2043"/>
                  </a:lnTo>
                  <a:lnTo>
                    <a:pt x="1902" y="2015"/>
                  </a:lnTo>
                  <a:lnTo>
                    <a:pt x="1902" y="1987"/>
                  </a:lnTo>
                  <a:lnTo>
                    <a:pt x="1679" y="1651"/>
                  </a:lnTo>
                  <a:lnTo>
                    <a:pt x="1735" y="1623"/>
                  </a:lnTo>
                  <a:lnTo>
                    <a:pt x="2266" y="1791"/>
                  </a:lnTo>
                  <a:lnTo>
                    <a:pt x="2294" y="2043"/>
                  </a:lnTo>
                  <a:lnTo>
                    <a:pt x="2378" y="2043"/>
                  </a:lnTo>
                  <a:lnTo>
                    <a:pt x="2378" y="1847"/>
                  </a:lnTo>
                  <a:lnTo>
                    <a:pt x="2518" y="1903"/>
                  </a:lnTo>
                  <a:lnTo>
                    <a:pt x="2546" y="2099"/>
                  </a:lnTo>
                  <a:lnTo>
                    <a:pt x="2574" y="2211"/>
                  </a:lnTo>
                  <a:lnTo>
                    <a:pt x="2602" y="2239"/>
                  </a:lnTo>
                  <a:lnTo>
                    <a:pt x="2658" y="2239"/>
                  </a:lnTo>
                  <a:lnTo>
                    <a:pt x="2686" y="2211"/>
                  </a:lnTo>
                  <a:lnTo>
                    <a:pt x="2686" y="2127"/>
                  </a:lnTo>
                  <a:lnTo>
                    <a:pt x="2630" y="1931"/>
                  </a:lnTo>
                  <a:lnTo>
                    <a:pt x="2630" y="1931"/>
                  </a:lnTo>
                  <a:lnTo>
                    <a:pt x="2714" y="1959"/>
                  </a:lnTo>
                  <a:lnTo>
                    <a:pt x="2742" y="1903"/>
                  </a:lnTo>
                  <a:lnTo>
                    <a:pt x="2658" y="1847"/>
                  </a:lnTo>
                  <a:lnTo>
                    <a:pt x="2826" y="1735"/>
                  </a:lnTo>
                  <a:lnTo>
                    <a:pt x="2882" y="1679"/>
                  </a:lnTo>
                  <a:lnTo>
                    <a:pt x="2882" y="1651"/>
                  </a:lnTo>
                  <a:lnTo>
                    <a:pt x="2854" y="1623"/>
                  </a:lnTo>
                  <a:lnTo>
                    <a:pt x="2798" y="1623"/>
                  </a:lnTo>
                  <a:lnTo>
                    <a:pt x="2714" y="1679"/>
                  </a:lnTo>
                  <a:lnTo>
                    <a:pt x="2546" y="1819"/>
                  </a:lnTo>
                  <a:lnTo>
                    <a:pt x="2406" y="1763"/>
                  </a:lnTo>
                  <a:lnTo>
                    <a:pt x="2546" y="1623"/>
                  </a:lnTo>
                  <a:lnTo>
                    <a:pt x="2462" y="1567"/>
                  </a:lnTo>
                  <a:lnTo>
                    <a:pt x="2294" y="1707"/>
                  </a:lnTo>
                  <a:lnTo>
                    <a:pt x="1763" y="1511"/>
                  </a:lnTo>
                  <a:lnTo>
                    <a:pt x="1763" y="1455"/>
                  </a:lnTo>
                  <a:lnTo>
                    <a:pt x="2154" y="1343"/>
                  </a:lnTo>
                  <a:lnTo>
                    <a:pt x="2182" y="1343"/>
                  </a:lnTo>
                  <a:lnTo>
                    <a:pt x="2154" y="1315"/>
                  </a:lnTo>
                  <a:lnTo>
                    <a:pt x="2154" y="1260"/>
                  </a:lnTo>
                  <a:lnTo>
                    <a:pt x="1735" y="1315"/>
                  </a:lnTo>
                  <a:lnTo>
                    <a:pt x="1735" y="1287"/>
                  </a:lnTo>
                  <a:lnTo>
                    <a:pt x="2154" y="924"/>
                  </a:lnTo>
                  <a:lnTo>
                    <a:pt x="2378" y="1036"/>
                  </a:lnTo>
                  <a:lnTo>
                    <a:pt x="2434" y="952"/>
                  </a:lnTo>
                  <a:lnTo>
                    <a:pt x="2266" y="840"/>
                  </a:lnTo>
                  <a:lnTo>
                    <a:pt x="2350" y="756"/>
                  </a:lnTo>
                  <a:lnTo>
                    <a:pt x="2574" y="840"/>
                  </a:lnTo>
                  <a:lnTo>
                    <a:pt x="2686" y="840"/>
                  </a:lnTo>
                  <a:lnTo>
                    <a:pt x="2714" y="812"/>
                  </a:lnTo>
                  <a:lnTo>
                    <a:pt x="2742" y="784"/>
                  </a:lnTo>
                  <a:lnTo>
                    <a:pt x="2714" y="756"/>
                  </a:lnTo>
                  <a:lnTo>
                    <a:pt x="2658" y="728"/>
                  </a:lnTo>
                  <a:lnTo>
                    <a:pt x="2462" y="672"/>
                  </a:lnTo>
                  <a:lnTo>
                    <a:pt x="2518" y="616"/>
                  </a:lnTo>
                  <a:lnTo>
                    <a:pt x="2462" y="532"/>
                  </a:lnTo>
                  <a:lnTo>
                    <a:pt x="2406" y="616"/>
                  </a:lnTo>
                  <a:lnTo>
                    <a:pt x="2378" y="392"/>
                  </a:lnTo>
                  <a:lnTo>
                    <a:pt x="2350" y="336"/>
                  </a:lnTo>
                  <a:lnTo>
                    <a:pt x="2322" y="308"/>
                  </a:lnTo>
                  <a:lnTo>
                    <a:pt x="2294" y="308"/>
                  </a:lnTo>
                  <a:lnTo>
                    <a:pt x="2266" y="336"/>
                  </a:lnTo>
                  <a:lnTo>
                    <a:pt x="2266" y="364"/>
                  </a:lnTo>
                  <a:lnTo>
                    <a:pt x="2266" y="476"/>
                  </a:lnTo>
                  <a:lnTo>
                    <a:pt x="2294" y="672"/>
                  </a:lnTo>
                  <a:lnTo>
                    <a:pt x="2210" y="756"/>
                  </a:lnTo>
                  <a:lnTo>
                    <a:pt x="2126" y="588"/>
                  </a:lnTo>
                  <a:lnTo>
                    <a:pt x="2042" y="616"/>
                  </a:lnTo>
                  <a:lnTo>
                    <a:pt x="2098" y="840"/>
                  </a:lnTo>
                  <a:lnTo>
                    <a:pt x="1679" y="1176"/>
                  </a:lnTo>
                  <a:lnTo>
                    <a:pt x="1595" y="1148"/>
                  </a:lnTo>
                  <a:lnTo>
                    <a:pt x="1735" y="756"/>
                  </a:lnTo>
                  <a:lnTo>
                    <a:pt x="1707" y="728"/>
                  </a:lnTo>
                  <a:lnTo>
                    <a:pt x="1651" y="728"/>
                  </a:lnTo>
                  <a:lnTo>
                    <a:pt x="1483" y="1120"/>
                  </a:lnTo>
                  <a:lnTo>
                    <a:pt x="1427" y="1092"/>
                  </a:lnTo>
                  <a:lnTo>
                    <a:pt x="1343" y="560"/>
                  </a:lnTo>
                  <a:lnTo>
                    <a:pt x="1539" y="420"/>
                  </a:lnTo>
                  <a:lnTo>
                    <a:pt x="1483" y="336"/>
                  </a:lnTo>
                  <a:lnTo>
                    <a:pt x="1315" y="448"/>
                  </a:lnTo>
                  <a:lnTo>
                    <a:pt x="1287" y="308"/>
                  </a:lnTo>
                  <a:lnTo>
                    <a:pt x="1455" y="168"/>
                  </a:lnTo>
                  <a:lnTo>
                    <a:pt x="1539" y="85"/>
                  </a:lnTo>
                  <a:lnTo>
                    <a:pt x="1539" y="57"/>
                  </a:lnTo>
                  <a:lnTo>
                    <a:pt x="1539" y="2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1583414" y="1951998"/>
              <a:ext cx="201902" cy="198328"/>
            </a:xfrm>
            <a:custGeom>
              <a:avLst/>
              <a:gdLst/>
              <a:ahLst/>
              <a:cxnLst/>
              <a:rect l="l" t="t" r="r" b="b"/>
              <a:pathLst>
                <a:path w="3163" h="3107" extrusionOk="0">
                  <a:moveTo>
                    <a:pt x="1512" y="1344"/>
                  </a:moveTo>
                  <a:lnTo>
                    <a:pt x="1484" y="1456"/>
                  </a:lnTo>
                  <a:lnTo>
                    <a:pt x="1344" y="1456"/>
                  </a:lnTo>
                  <a:lnTo>
                    <a:pt x="1400" y="1344"/>
                  </a:lnTo>
                  <a:close/>
                  <a:moveTo>
                    <a:pt x="1707" y="1316"/>
                  </a:moveTo>
                  <a:lnTo>
                    <a:pt x="1763" y="1428"/>
                  </a:lnTo>
                  <a:lnTo>
                    <a:pt x="1624" y="1456"/>
                  </a:lnTo>
                  <a:lnTo>
                    <a:pt x="1568" y="1344"/>
                  </a:lnTo>
                  <a:lnTo>
                    <a:pt x="1707" y="1316"/>
                  </a:lnTo>
                  <a:close/>
                  <a:moveTo>
                    <a:pt x="1316" y="1484"/>
                  </a:moveTo>
                  <a:lnTo>
                    <a:pt x="1400" y="1596"/>
                  </a:lnTo>
                  <a:lnTo>
                    <a:pt x="1344" y="1680"/>
                  </a:lnTo>
                  <a:lnTo>
                    <a:pt x="1288" y="1596"/>
                  </a:lnTo>
                  <a:lnTo>
                    <a:pt x="1316" y="1484"/>
                  </a:lnTo>
                  <a:close/>
                  <a:moveTo>
                    <a:pt x="1791" y="1456"/>
                  </a:moveTo>
                  <a:lnTo>
                    <a:pt x="1847" y="1568"/>
                  </a:lnTo>
                  <a:lnTo>
                    <a:pt x="1791" y="1680"/>
                  </a:lnTo>
                  <a:lnTo>
                    <a:pt x="1707" y="1568"/>
                  </a:lnTo>
                  <a:lnTo>
                    <a:pt x="1791" y="1456"/>
                  </a:lnTo>
                  <a:close/>
                  <a:moveTo>
                    <a:pt x="1763" y="1708"/>
                  </a:moveTo>
                  <a:lnTo>
                    <a:pt x="1707" y="1819"/>
                  </a:lnTo>
                  <a:lnTo>
                    <a:pt x="1596" y="1819"/>
                  </a:lnTo>
                  <a:lnTo>
                    <a:pt x="1624" y="1708"/>
                  </a:lnTo>
                  <a:close/>
                  <a:moveTo>
                    <a:pt x="1484" y="1708"/>
                  </a:moveTo>
                  <a:lnTo>
                    <a:pt x="1540" y="1819"/>
                  </a:lnTo>
                  <a:lnTo>
                    <a:pt x="1428" y="1847"/>
                  </a:lnTo>
                  <a:lnTo>
                    <a:pt x="1372" y="1735"/>
                  </a:lnTo>
                  <a:lnTo>
                    <a:pt x="1484" y="1708"/>
                  </a:lnTo>
                  <a:close/>
                  <a:moveTo>
                    <a:pt x="1987" y="1"/>
                  </a:moveTo>
                  <a:lnTo>
                    <a:pt x="1959" y="29"/>
                  </a:lnTo>
                  <a:lnTo>
                    <a:pt x="1931" y="57"/>
                  </a:lnTo>
                  <a:lnTo>
                    <a:pt x="1931" y="113"/>
                  </a:lnTo>
                  <a:lnTo>
                    <a:pt x="1987" y="197"/>
                  </a:lnTo>
                  <a:lnTo>
                    <a:pt x="2127" y="421"/>
                  </a:lnTo>
                  <a:lnTo>
                    <a:pt x="2043" y="533"/>
                  </a:lnTo>
                  <a:lnTo>
                    <a:pt x="1903" y="393"/>
                  </a:lnTo>
                  <a:lnTo>
                    <a:pt x="1847" y="449"/>
                  </a:lnTo>
                  <a:lnTo>
                    <a:pt x="1987" y="672"/>
                  </a:lnTo>
                  <a:lnTo>
                    <a:pt x="1679" y="1204"/>
                  </a:lnTo>
                  <a:lnTo>
                    <a:pt x="1624" y="1204"/>
                  </a:lnTo>
                  <a:lnTo>
                    <a:pt x="1540" y="756"/>
                  </a:lnTo>
                  <a:lnTo>
                    <a:pt x="1484" y="756"/>
                  </a:lnTo>
                  <a:lnTo>
                    <a:pt x="1456" y="1232"/>
                  </a:lnTo>
                  <a:lnTo>
                    <a:pt x="1428" y="1232"/>
                  </a:lnTo>
                  <a:lnTo>
                    <a:pt x="1092" y="700"/>
                  </a:lnTo>
                  <a:lnTo>
                    <a:pt x="1232" y="477"/>
                  </a:lnTo>
                  <a:lnTo>
                    <a:pt x="1148" y="421"/>
                  </a:lnTo>
                  <a:lnTo>
                    <a:pt x="1008" y="588"/>
                  </a:lnTo>
                  <a:lnTo>
                    <a:pt x="924" y="449"/>
                  </a:lnTo>
                  <a:lnTo>
                    <a:pt x="1064" y="253"/>
                  </a:lnTo>
                  <a:lnTo>
                    <a:pt x="1092" y="141"/>
                  </a:lnTo>
                  <a:lnTo>
                    <a:pt x="1092" y="113"/>
                  </a:lnTo>
                  <a:lnTo>
                    <a:pt x="1064" y="57"/>
                  </a:lnTo>
                  <a:lnTo>
                    <a:pt x="1036" y="57"/>
                  </a:lnTo>
                  <a:lnTo>
                    <a:pt x="1008" y="85"/>
                  </a:lnTo>
                  <a:lnTo>
                    <a:pt x="952" y="141"/>
                  </a:lnTo>
                  <a:lnTo>
                    <a:pt x="868" y="337"/>
                  </a:lnTo>
                  <a:lnTo>
                    <a:pt x="812" y="253"/>
                  </a:lnTo>
                  <a:lnTo>
                    <a:pt x="728" y="309"/>
                  </a:lnTo>
                  <a:lnTo>
                    <a:pt x="784" y="393"/>
                  </a:lnTo>
                  <a:lnTo>
                    <a:pt x="476" y="393"/>
                  </a:lnTo>
                  <a:lnTo>
                    <a:pt x="449" y="421"/>
                  </a:lnTo>
                  <a:lnTo>
                    <a:pt x="449" y="449"/>
                  </a:lnTo>
                  <a:lnTo>
                    <a:pt x="449" y="505"/>
                  </a:lnTo>
                  <a:lnTo>
                    <a:pt x="504" y="505"/>
                  </a:lnTo>
                  <a:lnTo>
                    <a:pt x="616" y="533"/>
                  </a:lnTo>
                  <a:lnTo>
                    <a:pt x="840" y="505"/>
                  </a:lnTo>
                  <a:lnTo>
                    <a:pt x="924" y="644"/>
                  </a:lnTo>
                  <a:lnTo>
                    <a:pt x="728" y="672"/>
                  </a:lnTo>
                  <a:lnTo>
                    <a:pt x="756" y="784"/>
                  </a:lnTo>
                  <a:lnTo>
                    <a:pt x="1008" y="756"/>
                  </a:lnTo>
                  <a:lnTo>
                    <a:pt x="1316" y="1260"/>
                  </a:lnTo>
                  <a:lnTo>
                    <a:pt x="1288" y="1344"/>
                  </a:lnTo>
                  <a:lnTo>
                    <a:pt x="840" y="1148"/>
                  </a:lnTo>
                  <a:lnTo>
                    <a:pt x="812" y="1176"/>
                  </a:lnTo>
                  <a:lnTo>
                    <a:pt x="812" y="1232"/>
                  </a:lnTo>
                  <a:lnTo>
                    <a:pt x="1204" y="1484"/>
                  </a:lnTo>
                  <a:lnTo>
                    <a:pt x="1176" y="1540"/>
                  </a:lnTo>
                  <a:lnTo>
                    <a:pt x="588" y="1568"/>
                  </a:lnTo>
                  <a:lnTo>
                    <a:pt x="476" y="1316"/>
                  </a:lnTo>
                  <a:lnTo>
                    <a:pt x="365" y="1344"/>
                  </a:lnTo>
                  <a:lnTo>
                    <a:pt x="449" y="1568"/>
                  </a:lnTo>
                  <a:lnTo>
                    <a:pt x="309" y="1568"/>
                  </a:lnTo>
                  <a:lnTo>
                    <a:pt x="169" y="1372"/>
                  </a:lnTo>
                  <a:lnTo>
                    <a:pt x="113" y="1288"/>
                  </a:lnTo>
                  <a:lnTo>
                    <a:pt x="57" y="1260"/>
                  </a:lnTo>
                  <a:lnTo>
                    <a:pt x="29" y="1260"/>
                  </a:lnTo>
                  <a:lnTo>
                    <a:pt x="1" y="1288"/>
                  </a:lnTo>
                  <a:lnTo>
                    <a:pt x="1" y="1316"/>
                  </a:lnTo>
                  <a:lnTo>
                    <a:pt x="29" y="1400"/>
                  </a:lnTo>
                  <a:lnTo>
                    <a:pt x="169" y="1568"/>
                  </a:lnTo>
                  <a:lnTo>
                    <a:pt x="57" y="1568"/>
                  </a:lnTo>
                  <a:lnTo>
                    <a:pt x="57" y="1680"/>
                  </a:lnTo>
                  <a:lnTo>
                    <a:pt x="169" y="1680"/>
                  </a:lnTo>
                  <a:lnTo>
                    <a:pt x="57" y="1847"/>
                  </a:lnTo>
                  <a:lnTo>
                    <a:pt x="29" y="1931"/>
                  </a:lnTo>
                  <a:lnTo>
                    <a:pt x="29" y="1987"/>
                  </a:lnTo>
                  <a:lnTo>
                    <a:pt x="141" y="1987"/>
                  </a:lnTo>
                  <a:lnTo>
                    <a:pt x="197" y="1875"/>
                  </a:lnTo>
                  <a:lnTo>
                    <a:pt x="309" y="1680"/>
                  </a:lnTo>
                  <a:lnTo>
                    <a:pt x="449" y="1652"/>
                  </a:lnTo>
                  <a:lnTo>
                    <a:pt x="449" y="1652"/>
                  </a:lnTo>
                  <a:lnTo>
                    <a:pt x="393" y="1875"/>
                  </a:lnTo>
                  <a:lnTo>
                    <a:pt x="504" y="1903"/>
                  </a:lnTo>
                  <a:lnTo>
                    <a:pt x="588" y="1652"/>
                  </a:lnTo>
                  <a:lnTo>
                    <a:pt x="1176" y="1652"/>
                  </a:lnTo>
                  <a:lnTo>
                    <a:pt x="1204" y="1708"/>
                  </a:lnTo>
                  <a:lnTo>
                    <a:pt x="812" y="1959"/>
                  </a:lnTo>
                  <a:lnTo>
                    <a:pt x="840" y="2015"/>
                  </a:lnTo>
                  <a:lnTo>
                    <a:pt x="868" y="2043"/>
                  </a:lnTo>
                  <a:lnTo>
                    <a:pt x="1288" y="1819"/>
                  </a:lnTo>
                  <a:lnTo>
                    <a:pt x="1344" y="1903"/>
                  </a:lnTo>
                  <a:lnTo>
                    <a:pt x="1064" y="2407"/>
                  </a:lnTo>
                  <a:lnTo>
                    <a:pt x="812" y="2407"/>
                  </a:lnTo>
                  <a:lnTo>
                    <a:pt x="784" y="2491"/>
                  </a:lnTo>
                  <a:lnTo>
                    <a:pt x="1008" y="2547"/>
                  </a:lnTo>
                  <a:lnTo>
                    <a:pt x="924" y="2659"/>
                  </a:lnTo>
                  <a:lnTo>
                    <a:pt x="700" y="2659"/>
                  </a:lnTo>
                  <a:lnTo>
                    <a:pt x="588" y="2687"/>
                  </a:lnTo>
                  <a:lnTo>
                    <a:pt x="532" y="2715"/>
                  </a:lnTo>
                  <a:lnTo>
                    <a:pt x="532" y="2743"/>
                  </a:lnTo>
                  <a:lnTo>
                    <a:pt x="532" y="2771"/>
                  </a:lnTo>
                  <a:lnTo>
                    <a:pt x="560" y="2799"/>
                  </a:lnTo>
                  <a:lnTo>
                    <a:pt x="644" y="2827"/>
                  </a:lnTo>
                  <a:lnTo>
                    <a:pt x="868" y="2799"/>
                  </a:lnTo>
                  <a:lnTo>
                    <a:pt x="812" y="2883"/>
                  </a:lnTo>
                  <a:lnTo>
                    <a:pt x="896" y="2910"/>
                  </a:lnTo>
                  <a:lnTo>
                    <a:pt x="952" y="2827"/>
                  </a:lnTo>
                  <a:lnTo>
                    <a:pt x="1064" y="3022"/>
                  </a:lnTo>
                  <a:lnTo>
                    <a:pt x="1120" y="3106"/>
                  </a:lnTo>
                  <a:lnTo>
                    <a:pt x="1148" y="3106"/>
                  </a:lnTo>
                  <a:lnTo>
                    <a:pt x="1176" y="3078"/>
                  </a:lnTo>
                  <a:lnTo>
                    <a:pt x="1204" y="3050"/>
                  </a:lnTo>
                  <a:lnTo>
                    <a:pt x="1204" y="3022"/>
                  </a:lnTo>
                  <a:lnTo>
                    <a:pt x="1148" y="2910"/>
                  </a:lnTo>
                  <a:lnTo>
                    <a:pt x="1008" y="2715"/>
                  </a:lnTo>
                  <a:lnTo>
                    <a:pt x="1092" y="2575"/>
                  </a:lnTo>
                  <a:lnTo>
                    <a:pt x="1260" y="2743"/>
                  </a:lnTo>
                  <a:lnTo>
                    <a:pt x="1316" y="2659"/>
                  </a:lnTo>
                  <a:lnTo>
                    <a:pt x="1176" y="2435"/>
                  </a:lnTo>
                  <a:lnTo>
                    <a:pt x="1428" y="1959"/>
                  </a:lnTo>
                  <a:lnTo>
                    <a:pt x="1512" y="1959"/>
                  </a:lnTo>
                  <a:lnTo>
                    <a:pt x="1568" y="2407"/>
                  </a:lnTo>
                  <a:lnTo>
                    <a:pt x="1651" y="2407"/>
                  </a:lnTo>
                  <a:lnTo>
                    <a:pt x="1651" y="1931"/>
                  </a:lnTo>
                  <a:lnTo>
                    <a:pt x="1735" y="1931"/>
                  </a:lnTo>
                  <a:lnTo>
                    <a:pt x="2043" y="2435"/>
                  </a:lnTo>
                  <a:lnTo>
                    <a:pt x="1931" y="2659"/>
                  </a:lnTo>
                  <a:lnTo>
                    <a:pt x="2015" y="2715"/>
                  </a:lnTo>
                  <a:lnTo>
                    <a:pt x="2127" y="2547"/>
                  </a:lnTo>
                  <a:lnTo>
                    <a:pt x="2211" y="2659"/>
                  </a:lnTo>
                  <a:lnTo>
                    <a:pt x="2099" y="2883"/>
                  </a:lnTo>
                  <a:lnTo>
                    <a:pt x="2043" y="2994"/>
                  </a:lnTo>
                  <a:lnTo>
                    <a:pt x="2071" y="3022"/>
                  </a:lnTo>
                  <a:lnTo>
                    <a:pt x="2071" y="3050"/>
                  </a:lnTo>
                  <a:lnTo>
                    <a:pt x="2127" y="3078"/>
                  </a:lnTo>
                  <a:lnTo>
                    <a:pt x="2155" y="3050"/>
                  </a:lnTo>
                  <a:lnTo>
                    <a:pt x="2211" y="2994"/>
                  </a:lnTo>
                  <a:lnTo>
                    <a:pt x="2295" y="2799"/>
                  </a:lnTo>
                  <a:lnTo>
                    <a:pt x="2351" y="2883"/>
                  </a:lnTo>
                  <a:lnTo>
                    <a:pt x="2435" y="2827"/>
                  </a:lnTo>
                  <a:lnTo>
                    <a:pt x="2379" y="2743"/>
                  </a:lnTo>
                  <a:lnTo>
                    <a:pt x="2687" y="2743"/>
                  </a:lnTo>
                  <a:lnTo>
                    <a:pt x="2687" y="2715"/>
                  </a:lnTo>
                  <a:lnTo>
                    <a:pt x="2715" y="2687"/>
                  </a:lnTo>
                  <a:lnTo>
                    <a:pt x="2687" y="2631"/>
                  </a:lnTo>
                  <a:lnTo>
                    <a:pt x="2659" y="2631"/>
                  </a:lnTo>
                  <a:lnTo>
                    <a:pt x="2547" y="2603"/>
                  </a:lnTo>
                  <a:lnTo>
                    <a:pt x="2295" y="2631"/>
                  </a:lnTo>
                  <a:lnTo>
                    <a:pt x="2211" y="2491"/>
                  </a:lnTo>
                  <a:lnTo>
                    <a:pt x="2435" y="2435"/>
                  </a:lnTo>
                  <a:lnTo>
                    <a:pt x="2407" y="2351"/>
                  </a:lnTo>
                  <a:lnTo>
                    <a:pt x="2127" y="2379"/>
                  </a:lnTo>
                  <a:lnTo>
                    <a:pt x="1819" y="1875"/>
                  </a:lnTo>
                  <a:lnTo>
                    <a:pt x="1847" y="1819"/>
                  </a:lnTo>
                  <a:lnTo>
                    <a:pt x="2267" y="2015"/>
                  </a:lnTo>
                  <a:lnTo>
                    <a:pt x="2295" y="1987"/>
                  </a:lnTo>
                  <a:lnTo>
                    <a:pt x="2295" y="1931"/>
                  </a:lnTo>
                  <a:lnTo>
                    <a:pt x="1931" y="1680"/>
                  </a:lnTo>
                  <a:lnTo>
                    <a:pt x="1959" y="1624"/>
                  </a:lnTo>
                  <a:lnTo>
                    <a:pt x="2575" y="1596"/>
                  </a:lnTo>
                  <a:lnTo>
                    <a:pt x="2687" y="1819"/>
                  </a:lnTo>
                  <a:lnTo>
                    <a:pt x="2799" y="1763"/>
                  </a:lnTo>
                  <a:lnTo>
                    <a:pt x="2715" y="1568"/>
                  </a:lnTo>
                  <a:lnTo>
                    <a:pt x="2854" y="1568"/>
                  </a:lnTo>
                  <a:lnTo>
                    <a:pt x="2966" y="1791"/>
                  </a:lnTo>
                  <a:lnTo>
                    <a:pt x="3050" y="1875"/>
                  </a:lnTo>
                  <a:lnTo>
                    <a:pt x="3134" y="1875"/>
                  </a:lnTo>
                  <a:lnTo>
                    <a:pt x="3162" y="1847"/>
                  </a:lnTo>
                  <a:lnTo>
                    <a:pt x="3162" y="1819"/>
                  </a:lnTo>
                  <a:lnTo>
                    <a:pt x="3134" y="1735"/>
                  </a:lnTo>
                  <a:lnTo>
                    <a:pt x="2994" y="1568"/>
                  </a:lnTo>
                  <a:lnTo>
                    <a:pt x="3106" y="1568"/>
                  </a:lnTo>
                  <a:lnTo>
                    <a:pt x="3106" y="1456"/>
                  </a:lnTo>
                  <a:lnTo>
                    <a:pt x="2994" y="1456"/>
                  </a:lnTo>
                  <a:lnTo>
                    <a:pt x="3106" y="1288"/>
                  </a:lnTo>
                  <a:lnTo>
                    <a:pt x="3134" y="1204"/>
                  </a:lnTo>
                  <a:lnTo>
                    <a:pt x="3134" y="1176"/>
                  </a:lnTo>
                  <a:lnTo>
                    <a:pt x="3106" y="1148"/>
                  </a:lnTo>
                  <a:lnTo>
                    <a:pt x="3078" y="1148"/>
                  </a:lnTo>
                  <a:lnTo>
                    <a:pt x="3022" y="1176"/>
                  </a:lnTo>
                  <a:lnTo>
                    <a:pt x="2966" y="1260"/>
                  </a:lnTo>
                  <a:lnTo>
                    <a:pt x="2854" y="1484"/>
                  </a:lnTo>
                  <a:lnTo>
                    <a:pt x="2715" y="1484"/>
                  </a:lnTo>
                  <a:lnTo>
                    <a:pt x="2771" y="1260"/>
                  </a:lnTo>
                  <a:lnTo>
                    <a:pt x="2659" y="1232"/>
                  </a:lnTo>
                  <a:lnTo>
                    <a:pt x="2547" y="1484"/>
                  </a:lnTo>
                  <a:lnTo>
                    <a:pt x="1931" y="1512"/>
                  </a:lnTo>
                  <a:lnTo>
                    <a:pt x="1903" y="1456"/>
                  </a:lnTo>
                  <a:lnTo>
                    <a:pt x="2295" y="1204"/>
                  </a:lnTo>
                  <a:lnTo>
                    <a:pt x="2267" y="1148"/>
                  </a:lnTo>
                  <a:lnTo>
                    <a:pt x="2239" y="1120"/>
                  </a:lnTo>
                  <a:lnTo>
                    <a:pt x="1847" y="1316"/>
                  </a:lnTo>
                  <a:lnTo>
                    <a:pt x="1791" y="1260"/>
                  </a:lnTo>
                  <a:lnTo>
                    <a:pt x="2071" y="728"/>
                  </a:lnTo>
                  <a:lnTo>
                    <a:pt x="2351" y="728"/>
                  </a:lnTo>
                  <a:lnTo>
                    <a:pt x="2379" y="616"/>
                  </a:lnTo>
                  <a:lnTo>
                    <a:pt x="2155" y="588"/>
                  </a:lnTo>
                  <a:lnTo>
                    <a:pt x="2211" y="449"/>
                  </a:lnTo>
                  <a:lnTo>
                    <a:pt x="2463" y="449"/>
                  </a:lnTo>
                  <a:lnTo>
                    <a:pt x="2575" y="421"/>
                  </a:lnTo>
                  <a:lnTo>
                    <a:pt x="2603" y="393"/>
                  </a:lnTo>
                  <a:lnTo>
                    <a:pt x="2603" y="365"/>
                  </a:lnTo>
                  <a:lnTo>
                    <a:pt x="2603" y="337"/>
                  </a:lnTo>
                  <a:lnTo>
                    <a:pt x="2575" y="309"/>
                  </a:lnTo>
                  <a:lnTo>
                    <a:pt x="2491" y="309"/>
                  </a:lnTo>
                  <a:lnTo>
                    <a:pt x="2267" y="337"/>
                  </a:lnTo>
                  <a:lnTo>
                    <a:pt x="2323" y="253"/>
                  </a:lnTo>
                  <a:lnTo>
                    <a:pt x="2239" y="197"/>
                  </a:lnTo>
                  <a:lnTo>
                    <a:pt x="2183" y="281"/>
                  </a:lnTo>
                  <a:lnTo>
                    <a:pt x="2099" y="85"/>
                  </a:lnTo>
                  <a:lnTo>
                    <a:pt x="2015" y="2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78048" y="1730562"/>
              <a:ext cx="314375" cy="309013"/>
            </a:xfrm>
            <a:custGeom>
              <a:avLst/>
              <a:gdLst/>
              <a:ahLst/>
              <a:cxnLst/>
              <a:rect l="l" t="t" r="r" b="b"/>
              <a:pathLst>
                <a:path w="4925" h="4841" extrusionOk="0">
                  <a:moveTo>
                    <a:pt x="2350" y="1987"/>
                  </a:moveTo>
                  <a:lnTo>
                    <a:pt x="2546" y="2015"/>
                  </a:lnTo>
                  <a:lnTo>
                    <a:pt x="2434" y="2183"/>
                  </a:lnTo>
                  <a:lnTo>
                    <a:pt x="2210" y="2127"/>
                  </a:lnTo>
                  <a:lnTo>
                    <a:pt x="2350" y="1987"/>
                  </a:lnTo>
                  <a:close/>
                  <a:moveTo>
                    <a:pt x="2602" y="2043"/>
                  </a:moveTo>
                  <a:lnTo>
                    <a:pt x="2770" y="2071"/>
                  </a:lnTo>
                  <a:lnTo>
                    <a:pt x="2826" y="2239"/>
                  </a:lnTo>
                  <a:lnTo>
                    <a:pt x="2658" y="2211"/>
                  </a:lnTo>
                  <a:lnTo>
                    <a:pt x="2602" y="2043"/>
                  </a:lnTo>
                  <a:close/>
                  <a:moveTo>
                    <a:pt x="2182" y="2183"/>
                  </a:moveTo>
                  <a:lnTo>
                    <a:pt x="2294" y="2351"/>
                  </a:lnTo>
                  <a:lnTo>
                    <a:pt x="2126" y="2519"/>
                  </a:lnTo>
                  <a:lnTo>
                    <a:pt x="2042" y="2323"/>
                  </a:lnTo>
                  <a:lnTo>
                    <a:pt x="2182" y="2183"/>
                  </a:lnTo>
                  <a:close/>
                  <a:moveTo>
                    <a:pt x="2854" y="2295"/>
                  </a:moveTo>
                  <a:lnTo>
                    <a:pt x="2938" y="2463"/>
                  </a:lnTo>
                  <a:lnTo>
                    <a:pt x="2826" y="2603"/>
                  </a:lnTo>
                  <a:lnTo>
                    <a:pt x="2742" y="2435"/>
                  </a:lnTo>
                  <a:lnTo>
                    <a:pt x="2854" y="2295"/>
                  </a:lnTo>
                  <a:close/>
                  <a:moveTo>
                    <a:pt x="2350" y="2575"/>
                  </a:moveTo>
                  <a:lnTo>
                    <a:pt x="2406" y="2771"/>
                  </a:lnTo>
                  <a:lnTo>
                    <a:pt x="2406" y="2771"/>
                  </a:lnTo>
                  <a:lnTo>
                    <a:pt x="2210" y="2743"/>
                  </a:lnTo>
                  <a:lnTo>
                    <a:pt x="2154" y="2575"/>
                  </a:lnTo>
                  <a:close/>
                  <a:moveTo>
                    <a:pt x="2574" y="2603"/>
                  </a:moveTo>
                  <a:lnTo>
                    <a:pt x="2770" y="2659"/>
                  </a:lnTo>
                  <a:lnTo>
                    <a:pt x="2658" y="2799"/>
                  </a:lnTo>
                  <a:lnTo>
                    <a:pt x="2462" y="2771"/>
                  </a:lnTo>
                  <a:lnTo>
                    <a:pt x="2574" y="2603"/>
                  </a:lnTo>
                  <a:close/>
                  <a:moveTo>
                    <a:pt x="2070" y="1"/>
                  </a:moveTo>
                  <a:lnTo>
                    <a:pt x="1959" y="85"/>
                  </a:lnTo>
                  <a:lnTo>
                    <a:pt x="1875" y="225"/>
                  </a:lnTo>
                  <a:lnTo>
                    <a:pt x="1791" y="365"/>
                  </a:lnTo>
                  <a:lnTo>
                    <a:pt x="1735" y="225"/>
                  </a:lnTo>
                  <a:lnTo>
                    <a:pt x="1595" y="281"/>
                  </a:lnTo>
                  <a:lnTo>
                    <a:pt x="1651" y="393"/>
                  </a:lnTo>
                  <a:lnTo>
                    <a:pt x="1483" y="365"/>
                  </a:lnTo>
                  <a:lnTo>
                    <a:pt x="1315" y="337"/>
                  </a:lnTo>
                  <a:lnTo>
                    <a:pt x="1175" y="337"/>
                  </a:lnTo>
                  <a:lnTo>
                    <a:pt x="1147" y="365"/>
                  </a:lnTo>
                  <a:lnTo>
                    <a:pt x="1119" y="393"/>
                  </a:lnTo>
                  <a:lnTo>
                    <a:pt x="1147" y="449"/>
                  </a:lnTo>
                  <a:lnTo>
                    <a:pt x="1175" y="504"/>
                  </a:lnTo>
                  <a:lnTo>
                    <a:pt x="1343" y="560"/>
                  </a:lnTo>
                  <a:lnTo>
                    <a:pt x="1539" y="588"/>
                  </a:lnTo>
                  <a:lnTo>
                    <a:pt x="1707" y="616"/>
                  </a:lnTo>
                  <a:lnTo>
                    <a:pt x="1791" y="840"/>
                  </a:lnTo>
                  <a:lnTo>
                    <a:pt x="1455" y="840"/>
                  </a:lnTo>
                  <a:lnTo>
                    <a:pt x="1455" y="1008"/>
                  </a:lnTo>
                  <a:lnTo>
                    <a:pt x="1875" y="1036"/>
                  </a:lnTo>
                  <a:lnTo>
                    <a:pt x="2182" y="1903"/>
                  </a:lnTo>
                  <a:lnTo>
                    <a:pt x="2126" y="1959"/>
                  </a:lnTo>
                  <a:lnTo>
                    <a:pt x="1567" y="1540"/>
                  </a:lnTo>
                  <a:lnTo>
                    <a:pt x="1511" y="1568"/>
                  </a:lnTo>
                  <a:lnTo>
                    <a:pt x="1483" y="1624"/>
                  </a:lnTo>
                  <a:lnTo>
                    <a:pt x="1483" y="1652"/>
                  </a:lnTo>
                  <a:lnTo>
                    <a:pt x="1511" y="1652"/>
                  </a:lnTo>
                  <a:lnTo>
                    <a:pt x="1987" y="2127"/>
                  </a:lnTo>
                  <a:lnTo>
                    <a:pt x="1903" y="2239"/>
                  </a:lnTo>
                  <a:lnTo>
                    <a:pt x="979" y="2099"/>
                  </a:lnTo>
                  <a:lnTo>
                    <a:pt x="867" y="1707"/>
                  </a:lnTo>
                  <a:lnTo>
                    <a:pt x="728" y="1735"/>
                  </a:lnTo>
                  <a:lnTo>
                    <a:pt x="756" y="2043"/>
                  </a:lnTo>
                  <a:lnTo>
                    <a:pt x="756" y="2043"/>
                  </a:lnTo>
                  <a:lnTo>
                    <a:pt x="560" y="2015"/>
                  </a:lnTo>
                  <a:lnTo>
                    <a:pt x="504" y="1847"/>
                  </a:lnTo>
                  <a:lnTo>
                    <a:pt x="448" y="1652"/>
                  </a:lnTo>
                  <a:lnTo>
                    <a:pt x="336" y="1512"/>
                  </a:lnTo>
                  <a:lnTo>
                    <a:pt x="280" y="1484"/>
                  </a:lnTo>
                  <a:lnTo>
                    <a:pt x="224" y="1456"/>
                  </a:lnTo>
                  <a:lnTo>
                    <a:pt x="196" y="1484"/>
                  </a:lnTo>
                  <a:lnTo>
                    <a:pt x="168" y="1540"/>
                  </a:lnTo>
                  <a:lnTo>
                    <a:pt x="196" y="1679"/>
                  </a:lnTo>
                  <a:lnTo>
                    <a:pt x="252" y="1847"/>
                  </a:lnTo>
                  <a:lnTo>
                    <a:pt x="336" y="1987"/>
                  </a:lnTo>
                  <a:lnTo>
                    <a:pt x="196" y="1959"/>
                  </a:lnTo>
                  <a:lnTo>
                    <a:pt x="168" y="2099"/>
                  </a:lnTo>
                  <a:lnTo>
                    <a:pt x="308" y="2127"/>
                  </a:lnTo>
                  <a:lnTo>
                    <a:pt x="196" y="2239"/>
                  </a:lnTo>
                  <a:lnTo>
                    <a:pt x="84" y="2351"/>
                  </a:lnTo>
                  <a:lnTo>
                    <a:pt x="0" y="2491"/>
                  </a:lnTo>
                  <a:lnTo>
                    <a:pt x="28" y="2547"/>
                  </a:lnTo>
                  <a:lnTo>
                    <a:pt x="56" y="2575"/>
                  </a:lnTo>
                  <a:lnTo>
                    <a:pt x="168" y="2575"/>
                  </a:lnTo>
                  <a:lnTo>
                    <a:pt x="308" y="2463"/>
                  </a:lnTo>
                  <a:lnTo>
                    <a:pt x="420" y="2295"/>
                  </a:lnTo>
                  <a:lnTo>
                    <a:pt x="532" y="2155"/>
                  </a:lnTo>
                  <a:lnTo>
                    <a:pt x="756" y="2211"/>
                  </a:lnTo>
                  <a:lnTo>
                    <a:pt x="588" y="2519"/>
                  </a:lnTo>
                  <a:lnTo>
                    <a:pt x="728" y="2575"/>
                  </a:lnTo>
                  <a:lnTo>
                    <a:pt x="979" y="2239"/>
                  </a:lnTo>
                  <a:lnTo>
                    <a:pt x="1903" y="2407"/>
                  </a:lnTo>
                  <a:lnTo>
                    <a:pt x="1931" y="2491"/>
                  </a:lnTo>
                  <a:lnTo>
                    <a:pt x="1287" y="2743"/>
                  </a:lnTo>
                  <a:lnTo>
                    <a:pt x="1259" y="2743"/>
                  </a:lnTo>
                  <a:lnTo>
                    <a:pt x="1287" y="2799"/>
                  </a:lnTo>
                  <a:lnTo>
                    <a:pt x="1315" y="2882"/>
                  </a:lnTo>
                  <a:lnTo>
                    <a:pt x="1343" y="2882"/>
                  </a:lnTo>
                  <a:lnTo>
                    <a:pt x="1343" y="2854"/>
                  </a:lnTo>
                  <a:lnTo>
                    <a:pt x="2015" y="2687"/>
                  </a:lnTo>
                  <a:lnTo>
                    <a:pt x="2042" y="2799"/>
                  </a:lnTo>
                  <a:lnTo>
                    <a:pt x="1455" y="3526"/>
                  </a:lnTo>
                  <a:lnTo>
                    <a:pt x="1063" y="3442"/>
                  </a:lnTo>
                  <a:lnTo>
                    <a:pt x="979" y="3582"/>
                  </a:lnTo>
                  <a:lnTo>
                    <a:pt x="1315" y="3722"/>
                  </a:lnTo>
                  <a:lnTo>
                    <a:pt x="1175" y="3890"/>
                  </a:lnTo>
                  <a:lnTo>
                    <a:pt x="1007" y="3862"/>
                  </a:lnTo>
                  <a:lnTo>
                    <a:pt x="812" y="3806"/>
                  </a:lnTo>
                  <a:lnTo>
                    <a:pt x="644" y="3834"/>
                  </a:lnTo>
                  <a:lnTo>
                    <a:pt x="588" y="3834"/>
                  </a:lnTo>
                  <a:lnTo>
                    <a:pt x="532" y="3890"/>
                  </a:lnTo>
                  <a:lnTo>
                    <a:pt x="532" y="3946"/>
                  </a:lnTo>
                  <a:lnTo>
                    <a:pt x="588" y="3974"/>
                  </a:lnTo>
                  <a:lnTo>
                    <a:pt x="700" y="4029"/>
                  </a:lnTo>
                  <a:lnTo>
                    <a:pt x="867" y="4057"/>
                  </a:lnTo>
                  <a:lnTo>
                    <a:pt x="1035" y="4057"/>
                  </a:lnTo>
                  <a:lnTo>
                    <a:pt x="923" y="4169"/>
                  </a:lnTo>
                  <a:lnTo>
                    <a:pt x="1035" y="4253"/>
                  </a:lnTo>
                  <a:lnTo>
                    <a:pt x="1147" y="4141"/>
                  </a:lnTo>
                  <a:lnTo>
                    <a:pt x="1175" y="4309"/>
                  </a:lnTo>
                  <a:lnTo>
                    <a:pt x="1231" y="4477"/>
                  </a:lnTo>
                  <a:lnTo>
                    <a:pt x="1315" y="4589"/>
                  </a:lnTo>
                  <a:lnTo>
                    <a:pt x="1343" y="4617"/>
                  </a:lnTo>
                  <a:lnTo>
                    <a:pt x="1399" y="4617"/>
                  </a:lnTo>
                  <a:lnTo>
                    <a:pt x="1455" y="4561"/>
                  </a:lnTo>
                  <a:lnTo>
                    <a:pt x="1455" y="4505"/>
                  </a:lnTo>
                  <a:lnTo>
                    <a:pt x="1427" y="4337"/>
                  </a:lnTo>
                  <a:lnTo>
                    <a:pt x="1371" y="4141"/>
                  </a:lnTo>
                  <a:lnTo>
                    <a:pt x="1287" y="3974"/>
                  </a:lnTo>
                  <a:lnTo>
                    <a:pt x="1427" y="3806"/>
                  </a:lnTo>
                  <a:lnTo>
                    <a:pt x="1595" y="4085"/>
                  </a:lnTo>
                  <a:lnTo>
                    <a:pt x="1735" y="4002"/>
                  </a:lnTo>
                  <a:lnTo>
                    <a:pt x="1567" y="3638"/>
                  </a:lnTo>
                  <a:lnTo>
                    <a:pt x="2182" y="2910"/>
                  </a:lnTo>
                  <a:lnTo>
                    <a:pt x="2294" y="2938"/>
                  </a:lnTo>
                  <a:lnTo>
                    <a:pt x="2238" y="3638"/>
                  </a:lnTo>
                  <a:lnTo>
                    <a:pt x="2238" y="3666"/>
                  </a:lnTo>
                  <a:lnTo>
                    <a:pt x="2378" y="3666"/>
                  </a:lnTo>
                  <a:lnTo>
                    <a:pt x="2378" y="3638"/>
                  </a:lnTo>
                  <a:lnTo>
                    <a:pt x="2546" y="2966"/>
                  </a:lnTo>
                  <a:lnTo>
                    <a:pt x="2602" y="2994"/>
                  </a:lnTo>
                  <a:lnTo>
                    <a:pt x="2910" y="3862"/>
                  </a:lnTo>
                  <a:lnTo>
                    <a:pt x="2630" y="4141"/>
                  </a:lnTo>
                  <a:lnTo>
                    <a:pt x="2742" y="4281"/>
                  </a:lnTo>
                  <a:lnTo>
                    <a:pt x="2994" y="4057"/>
                  </a:lnTo>
                  <a:lnTo>
                    <a:pt x="3078" y="4281"/>
                  </a:lnTo>
                  <a:lnTo>
                    <a:pt x="2966" y="4393"/>
                  </a:lnTo>
                  <a:lnTo>
                    <a:pt x="2854" y="4561"/>
                  </a:lnTo>
                  <a:lnTo>
                    <a:pt x="2770" y="4701"/>
                  </a:lnTo>
                  <a:lnTo>
                    <a:pt x="2742" y="4757"/>
                  </a:lnTo>
                  <a:lnTo>
                    <a:pt x="2770" y="4813"/>
                  </a:lnTo>
                  <a:lnTo>
                    <a:pt x="2826" y="4841"/>
                  </a:lnTo>
                  <a:lnTo>
                    <a:pt x="2882" y="4841"/>
                  </a:lnTo>
                  <a:lnTo>
                    <a:pt x="2966" y="4757"/>
                  </a:lnTo>
                  <a:lnTo>
                    <a:pt x="3078" y="4617"/>
                  </a:lnTo>
                  <a:lnTo>
                    <a:pt x="3162" y="4477"/>
                  </a:lnTo>
                  <a:lnTo>
                    <a:pt x="3218" y="4617"/>
                  </a:lnTo>
                  <a:lnTo>
                    <a:pt x="3357" y="4561"/>
                  </a:lnTo>
                  <a:lnTo>
                    <a:pt x="3301" y="4421"/>
                  </a:lnTo>
                  <a:lnTo>
                    <a:pt x="3441" y="4477"/>
                  </a:lnTo>
                  <a:lnTo>
                    <a:pt x="3637" y="4505"/>
                  </a:lnTo>
                  <a:lnTo>
                    <a:pt x="3777" y="4505"/>
                  </a:lnTo>
                  <a:lnTo>
                    <a:pt x="3805" y="4477"/>
                  </a:lnTo>
                  <a:lnTo>
                    <a:pt x="3833" y="4421"/>
                  </a:lnTo>
                  <a:lnTo>
                    <a:pt x="3805" y="4365"/>
                  </a:lnTo>
                  <a:lnTo>
                    <a:pt x="3749" y="4337"/>
                  </a:lnTo>
                  <a:lnTo>
                    <a:pt x="3609" y="4253"/>
                  </a:lnTo>
                  <a:lnTo>
                    <a:pt x="3385" y="4225"/>
                  </a:lnTo>
                  <a:lnTo>
                    <a:pt x="3218" y="4225"/>
                  </a:lnTo>
                  <a:lnTo>
                    <a:pt x="3162" y="4002"/>
                  </a:lnTo>
                  <a:lnTo>
                    <a:pt x="3469" y="4002"/>
                  </a:lnTo>
                  <a:lnTo>
                    <a:pt x="3469" y="3834"/>
                  </a:lnTo>
                  <a:lnTo>
                    <a:pt x="3078" y="3806"/>
                  </a:lnTo>
                  <a:lnTo>
                    <a:pt x="2770" y="2938"/>
                  </a:lnTo>
                  <a:lnTo>
                    <a:pt x="2854" y="2827"/>
                  </a:lnTo>
                  <a:lnTo>
                    <a:pt x="3441" y="3246"/>
                  </a:lnTo>
                  <a:lnTo>
                    <a:pt x="3441" y="3274"/>
                  </a:lnTo>
                  <a:lnTo>
                    <a:pt x="3497" y="3218"/>
                  </a:lnTo>
                  <a:lnTo>
                    <a:pt x="3525" y="3162"/>
                  </a:lnTo>
                  <a:lnTo>
                    <a:pt x="3497" y="3162"/>
                  </a:lnTo>
                  <a:lnTo>
                    <a:pt x="2994" y="2659"/>
                  </a:lnTo>
                  <a:lnTo>
                    <a:pt x="3050" y="2603"/>
                  </a:lnTo>
                  <a:lnTo>
                    <a:pt x="3917" y="2743"/>
                  </a:lnTo>
                  <a:lnTo>
                    <a:pt x="4057" y="3134"/>
                  </a:lnTo>
                  <a:lnTo>
                    <a:pt x="4197" y="3106"/>
                  </a:lnTo>
                  <a:lnTo>
                    <a:pt x="4141" y="2771"/>
                  </a:lnTo>
                  <a:lnTo>
                    <a:pt x="4393" y="2799"/>
                  </a:lnTo>
                  <a:lnTo>
                    <a:pt x="4420" y="2966"/>
                  </a:lnTo>
                  <a:lnTo>
                    <a:pt x="4504" y="3162"/>
                  </a:lnTo>
                  <a:lnTo>
                    <a:pt x="4588" y="3302"/>
                  </a:lnTo>
                  <a:lnTo>
                    <a:pt x="4644" y="3330"/>
                  </a:lnTo>
                  <a:lnTo>
                    <a:pt x="4700" y="3358"/>
                  </a:lnTo>
                  <a:lnTo>
                    <a:pt x="4728" y="3330"/>
                  </a:lnTo>
                  <a:lnTo>
                    <a:pt x="4756" y="3274"/>
                  </a:lnTo>
                  <a:lnTo>
                    <a:pt x="4728" y="3134"/>
                  </a:lnTo>
                  <a:lnTo>
                    <a:pt x="4672" y="2994"/>
                  </a:lnTo>
                  <a:lnTo>
                    <a:pt x="4588" y="2854"/>
                  </a:lnTo>
                  <a:lnTo>
                    <a:pt x="4756" y="2854"/>
                  </a:lnTo>
                  <a:lnTo>
                    <a:pt x="4756" y="2715"/>
                  </a:lnTo>
                  <a:lnTo>
                    <a:pt x="4616" y="2687"/>
                  </a:lnTo>
                  <a:lnTo>
                    <a:pt x="4728" y="2603"/>
                  </a:lnTo>
                  <a:lnTo>
                    <a:pt x="4840" y="2463"/>
                  </a:lnTo>
                  <a:lnTo>
                    <a:pt x="4924" y="2323"/>
                  </a:lnTo>
                  <a:lnTo>
                    <a:pt x="4924" y="2295"/>
                  </a:lnTo>
                  <a:lnTo>
                    <a:pt x="4868" y="2239"/>
                  </a:lnTo>
                  <a:lnTo>
                    <a:pt x="4756" y="2239"/>
                  </a:lnTo>
                  <a:lnTo>
                    <a:pt x="4616" y="2351"/>
                  </a:lnTo>
                  <a:lnTo>
                    <a:pt x="4504" y="2519"/>
                  </a:lnTo>
                  <a:lnTo>
                    <a:pt x="4393" y="2659"/>
                  </a:lnTo>
                  <a:lnTo>
                    <a:pt x="4197" y="2631"/>
                  </a:lnTo>
                  <a:lnTo>
                    <a:pt x="4337" y="2323"/>
                  </a:lnTo>
                  <a:lnTo>
                    <a:pt x="4197" y="2267"/>
                  </a:lnTo>
                  <a:lnTo>
                    <a:pt x="3973" y="2575"/>
                  </a:lnTo>
                  <a:lnTo>
                    <a:pt x="3106" y="2435"/>
                  </a:lnTo>
                  <a:lnTo>
                    <a:pt x="3050" y="2323"/>
                  </a:lnTo>
                  <a:lnTo>
                    <a:pt x="3721" y="2043"/>
                  </a:lnTo>
                  <a:lnTo>
                    <a:pt x="3721" y="2071"/>
                  </a:lnTo>
                  <a:lnTo>
                    <a:pt x="3749" y="2043"/>
                  </a:lnTo>
                  <a:lnTo>
                    <a:pt x="3721" y="1987"/>
                  </a:lnTo>
                  <a:lnTo>
                    <a:pt x="3693" y="1931"/>
                  </a:lnTo>
                  <a:lnTo>
                    <a:pt x="3665" y="1931"/>
                  </a:lnTo>
                  <a:lnTo>
                    <a:pt x="2994" y="2099"/>
                  </a:lnTo>
                  <a:lnTo>
                    <a:pt x="2938" y="1987"/>
                  </a:lnTo>
                  <a:lnTo>
                    <a:pt x="3497" y="1316"/>
                  </a:lnTo>
                  <a:lnTo>
                    <a:pt x="3861" y="1400"/>
                  </a:lnTo>
                  <a:lnTo>
                    <a:pt x="3945" y="1260"/>
                  </a:lnTo>
                  <a:lnTo>
                    <a:pt x="3637" y="1148"/>
                  </a:lnTo>
                  <a:lnTo>
                    <a:pt x="3777" y="980"/>
                  </a:lnTo>
                  <a:lnTo>
                    <a:pt x="3945" y="1008"/>
                  </a:lnTo>
                  <a:lnTo>
                    <a:pt x="4141" y="1036"/>
                  </a:lnTo>
                  <a:lnTo>
                    <a:pt x="4309" y="1036"/>
                  </a:lnTo>
                  <a:lnTo>
                    <a:pt x="4365" y="1008"/>
                  </a:lnTo>
                  <a:lnTo>
                    <a:pt x="4393" y="980"/>
                  </a:lnTo>
                  <a:lnTo>
                    <a:pt x="4393" y="924"/>
                  </a:lnTo>
                  <a:lnTo>
                    <a:pt x="4365" y="868"/>
                  </a:lnTo>
                  <a:lnTo>
                    <a:pt x="4253" y="812"/>
                  </a:lnTo>
                  <a:lnTo>
                    <a:pt x="3917" y="812"/>
                  </a:lnTo>
                  <a:lnTo>
                    <a:pt x="4001" y="672"/>
                  </a:lnTo>
                  <a:lnTo>
                    <a:pt x="3889" y="588"/>
                  </a:lnTo>
                  <a:lnTo>
                    <a:pt x="3805" y="700"/>
                  </a:lnTo>
                  <a:lnTo>
                    <a:pt x="3749" y="560"/>
                  </a:lnTo>
                  <a:lnTo>
                    <a:pt x="3721" y="393"/>
                  </a:lnTo>
                  <a:lnTo>
                    <a:pt x="3637" y="281"/>
                  </a:lnTo>
                  <a:lnTo>
                    <a:pt x="3581" y="253"/>
                  </a:lnTo>
                  <a:lnTo>
                    <a:pt x="3525" y="253"/>
                  </a:lnTo>
                  <a:lnTo>
                    <a:pt x="3497" y="309"/>
                  </a:lnTo>
                  <a:lnTo>
                    <a:pt x="3497" y="365"/>
                  </a:lnTo>
                  <a:lnTo>
                    <a:pt x="3525" y="532"/>
                  </a:lnTo>
                  <a:lnTo>
                    <a:pt x="3581" y="728"/>
                  </a:lnTo>
                  <a:lnTo>
                    <a:pt x="3665" y="868"/>
                  </a:lnTo>
                  <a:lnTo>
                    <a:pt x="3497" y="1036"/>
                  </a:lnTo>
                  <a:lnTo>
                    <a:pt x="3329" y="756"/>
                  </a:lnTo>
                  <a:lnTo>
                    <a:pt x="3190" y="840"/>
                  </a:lnTo>
                  <a:lnTo>
                    <a:pt x="3357" y="1232"/>
                  </a:lnTo>
                  <a:lnTo>
                    <a:pt x="2798" y="1875"/>
                  </a:lnTo>
                  <a:lnTo>
                    <a:pt x="2686" y="1875"/>
                  </a:lnTo>
                  <a:lnTo>
                    <a:pt x="2742" y="1148"/>
                  </a:lnTo>
                  <a:lnTo>
                    <a:pt x="2686" y="1148"/>
                  </a:lnTo>
                  <a:lnTo>
                    <a:pt x="2630" y="1120"/>
                  </a:lnTo>
                  <a:lnTo>
                    <a:pt x="2630" y="1148"/>
                  </a:lnTo>
                  <a:lnTo>
                    <a:pt x="2462" y="1819"/>
                  </a:lnTo>
                  <a:lnTo>
                    <a:pt x="2322" y="1819"/>
                  </a:lnTo>
                  <a:lnTo>
                    <a:pt x="2015" y="980"/>
                  </a:lnTo>
                  <a:lnTo>
                    <a:pt x="2294" y="700"/>
                  </a:lnTo>
                  <a:lnTo>
                    <a:pt x="2182" y="560"/>
                  </a:lnTo>
                  <a:lnTo>
                    <a:pt x="1931" y="784"/>
                  </a:lnTo>
                  <a:lnTo>
                    <a:pt x="1847" y="560"/>
                  </a:lnTo>
                  <a:lnTo>
                    <a:pt x="1987" y="449"/>
                  </a:lnTo>
                  <a:lnTo>
                    <a:pt x="2098" y="281"/>
                  </a:lnTo>
                  <a:lnTo>
                    <a:pt x="2182" y="141"/>
                  </a:lnTo>
                  <a:lnTo>
                    <a:pt x="2210" y="5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279821" y="2187732"/>
              <a:ext cx="271480" cy="269756"/>
            </a:xfrm>
            <a:custGeom>
              <a:avLst/>
              <a:gdLst/>
              <a:ahLst/>
              <a:cxnLst/>
              <a:rect l="l" t="t" r="r" b="b"/>
              <a:pathLst>
                <a:path w="4253" h="4226" extrusionOk="0">
                  <a:moveTo>
                    <a:pt x="2210" y="1763"/>
                  </a:moveTo>
                  <a:lnTo>
                    <a:pt x="2294" y="1875"/>
                  </a:lnTo>
                  <a:lnTo>
                    <a:pt x="2126" y="1931"/>
                  </a:lnTo>
                  <a:lnTo>
                    <a:pt x="2042" y="1791"/>
                  </a:lnTo>
                  <a:lnTo>
                    <a:pt x="2210" y="1763"/>
                  </a:lnTo>
                  <a:close/>
                  <a:moveTo>
                    <a:pt x="1987" y="1819"/>
                  </a:moveTo>
                  <a:lnTo>
                    <a:pt x="1931" y="1959"/>
                  </a:lnTo>
                  <a:lnTo>
                    <a:pt x="1791" y="1987"/>
                  </a:lnTo>
                  <a:lnTo>
                    <a:pt x="1819" y="1847"/>
                  </a:lnTo>
                  <a:lnTo>
                    <a:pt x="1987" y="1819"/>
                  </a:lnTo>
                  <a:close/>
                  <a:moveTo>
                    <a:pt x="2350" y="1903"/>
                  </a:moveTo>
                  <a:lnTo>
                    <a:pt x="2462" y="2043"/>
                  </a:lnTo>
                  <a:lnTo>
                    <a:pt x="2406" y="2183"/>
                  </a:lnTo>
                  <a:lnTo>
                    <a:pt x="2266" y="2071"/>
                  </a:lnTo>
                  <a:lnTo>
                    <a:pt x="2350" y="1903"/>
                  </a:lnTo>
                  <a:close/>
                  <a:moveTo>
                    <a:pt x="1763" y="2043"/>
                  </a:moveTo>
                  <a:lnTo>
                    <a:pt x="1903" y="2155"/>
                  </a:lnTo>
                  <a:lnTo>
                    <a:pt x="1819" y="2323"/>
                  </a:lnTo>
                  <a:lnTo>
                    <a:pt x="1735" y="2211"/>
                  </a:lnTo>
                  <a:lnTo>
                    <a:pt x="1763" y="2043"/>
                  </a:lnTo>
                  <a:close/>
                  <a:moveTo>
                    <a:pt x="2406" y="2239"/>
                  </a:moveTo>
                  <a:lnTo>
                    <a:pt x="2350" y="2407"/>
                  </a:lnTo>
                  <a:lnTo>
                    <a:pt x="2182" y="2435"/>
                  </a:lnTo>
                  <a:lnTo>
                    <a:pt x="2210" y="2267"/>
                  </a:lnTo>
                  <a:lnTo>
                    <a:pt x="2406" y="2239"/>
                  </a:lnTo>
                  <a:close/>
                  <a:moveTo>
                    <a:pt x="2014" y="2295"/>
                  </a:moveTo>
                  <a:lnTo>
                    <a:pt x="2126" y="2463"/>
                  </a:lnTo>
                  <a:lnTo>
                    <a:pt x="1987" y="2491"/>
                  </a:lnTo>
                  <a:lnTo>
                    <a:pt x="1875" y="2351"/>
                  </a:lnTo>
                  <a:lnTo>
                    <a:pt x="2014" y="2295"/>
                  </a:lnTo>
                  <a:close/>
                  <a:moveTo>
                    <a:pt x="2266" y="1"/>
                  </a:moveTo>
                  <a:lnTo>
                    <a:pt x="2210" y="29"/>
                  </a:lnTo>
                  <a:lnTo>
                    <a:pt x="2210" y="85"/>
                  </a:lnTo>
                  <a:lnTo>
                    <a:pt x="2210" y="141"/>
                  </a:lnTo>
                  <a:lnTo>
                    <a:pt x="2294" y="253"/>
                  </a:lnTo>
                  <a:lnTo>
                    <a:pt x="2406" y="392"/>
                  </a:lnTo>
                  <a:lnTo>
                    <a:pt x="2518" y="476"/>
                  </a:lnTo>
                  <a:lnTo>
                    <a:pt x="2462" y="672"/>
                  </a:lnTo>
                  <a:lnTo>
                    <a:pt x="2238" y="504"/>
                  </a:lnTo>
                  <a:lnTo>
                    <a:pt x="2154" y="616"/>
                  </a:lnTo>
                  <a:lnTo>
                    <a:pt x="2406" y="840"/>
                  </a:lnTo>
                  <a:lnTo>
                    <a:pt x="2182" y="1595"/>
                  </a:lnTo>
                  <a:lnTo>
                    <a:pt x="2070" y="1623"/>
                  </a:lnTo>
                  <a:lnTo>
                    <a:pt x="1875" y="1036"/>
                  </a:lnTo>
                  <a:lnTo>
                    <a:pt x="1819" y="1036"/>
                  </a:lnTo>
                  <a:lnTo>
                    <a:pt x="1763" y="1064"/>
                  </a:lnTo>
                  <a:lnTo>
                    <a:pt x="1791" y="1064"/>
                  </a:lnTo>
                  <a:lnTo>
                    <a:pt x="1875" y="1679"/>
                  </a:lnTo>
                  <a:lnTo>
                    <a:pt x="1819" y="1707"/>
                  </a:lnTo>
                  <a:lnTo>
                    <a:pt x="1259" y="1148"/>
                  </a:lnTo>
                  <a:lnTo>
                    <a:pt x="1399" y="812"/>
                  </a:lnTo>
                  <a:lnTo>
                    <a:pt x="1259" y="728"/>
                  </a:lnTo>
                  <a:lnTo>
                    <a:pt x="1147" y="1008"/>
                  </a:lnTo>
                  <a:lnTo>
                    <a:pt x="979" y="868"/>
                  </a:lnTo>
                  <a:lnTo>
                    <a:pt x="1035" y="728"/>
                  </a:lnTo>
                  <a:lnTo>
                    <a:pt x="1091" y="560"/>
                  </a:lnTo>
                  <a:lnTo>
                    <a:pt x="1119" y="420"/>
                  </a:lnTo>
                  <a:lnTo>
                    <a:pt x="1091" y="365"/>
                  </a:lnTo>
                  <a:lnTo>
                    <a:pt x="1063" y="337"/>
                  </a:lnTo>
                  <a:lnTo>
                    <a:pt x="1007" y="309"/>
                  </a:lnTo>
                  <a:lnTo>
                    <a:pt x="979" y="337"/>
                  </a:lnTo>
                  <a:lnTo>
                    <a:pt x="923" y="448"/>
                  </a:lnTo>
                  <a:lnTo>
                    <a:pt x="867" y="588"/>
                  </a:lnTo>
                  <a:lnTo>
                    <a:pt x="867" y="728"/>
                  </a:lnTo>
                  <a:lnTo>
                    <a:pt x="784" y="644"/>
                  </a:lnTo>
                  <a:lnTo>
                    <a:pt x="672" y="728"/>
                  </a:lnTo>
                  <a:lnTo>
                    <a:pt x="784" y="812"/>
                  </a:lnTo>
                  <a:lnTo>
                    <a:pt x="644" y="840"/>
                  </a:lnTo>
                  <a:lnTo>
                    <a:pt x="476" y="868"/>
                  </a:lnTo>
                  <a:lnTo>
                    <a:pt x="364" y="924"/>
                  </a:lnTo>
                  <a:lnTo>
                    <a:pt x="364" y="952"/>
                  </a:lnTo>
                  <a:lnTo>
                    <a:pt x="364" y="980"/>
                  </a:lnTo>
                  <a:lnTo>
                    <a:pt x="392" y="1036"/>
                  </a:lnTo>
                  <a:lnTo>
                    <a:pt x="588" y="1036"/>
                  </a:lnTo>
                  <a:lnTo>
                    <a:pt x="756" y="1008"/>
                  </a:lnTo>
                  <a:lnTo>
                    <a:pt x="895" y="952"/>
                  </a:lnTo>
                  <a:lnTo>
                    <a:pt x="1035" y="1092"/>
                  </a:lnTo>
                  <a:lnTo>
                    <a:pt x="784" y="1204"/>
                  </a:lnTo>
                  <a:lnTo>
                    <a:pt x="839" y="1344"/>
                  </a:lnTo>
                  <a:lnTo>
                    <a:pt x="1175" y="1232"/>
                  </a:lnTo>
                  <a:lnTo>
                    <a:pt x="1679" y="1791"/>
                  </a:lnTo>
                  <a:lnTo>
                    <a:pt x="1651" y="1875"/>
                  </a:lnTo>
                  <a:lnTo>
                    <a:pt x="1063" y="1735"/>
                  </a:lnTo>
                  <a:lnTo>
                    <a:pt x="1063" y="1707"/>
                  </a:lnTo>
                  <a:lnTo>
                    <a:pt x="1035" y="1763"/>
                  </a:lnTo>
                  <a:lnTo>
                    <a:pt x="1007" y="1819"/>
                  </a:lnTo>
                  <a:lnTo>
                    <a:pt x="1035" y="1847"/>
                  </a:lnTo>
                  <a:lnTo>
                    <a:pt x="1035" y="1819"/>
                  </a:lnTo>
                  <a:lnTo>
                    <a:pt x="1595" y="2071"/>
                  </a:lnTo>
                  <a:lnTo>
                    <a:pt x="1567" y="2183"/>
                  </a:lnTo>
                  <a:lnTo>
                    <a:pt x="839" y="2351"/>
                  </a:lnTo>
                  <a:lnTo>
                    <a:pt x="616" y="2099"/>
                  </a:lnTo>
                  <a:lnTo>
                    <a:pt x="504" y="2155"/>
                  </a:lnTo>
                  <a:lnTo>
                    <a:pt x="644" y="2407"/>
                  </a:lnTo>
                  <a:lnTo>
                    <a:pt x="476" y="2463"/>
                  </a:lnTo>
                  <a:lnTo>
                    <a:pt x="364" y="2323"/>
                  </a:lnTo>
                  <a:lnTo>
                    <a:pt x="252" y="2211"/>
                  </a:lnTo>
                  <a:lnTo>
                    <a:pt x="140" y="2127"/>
                  </a:lnTo>
                  <a:lnTo>
                    <a:pt x="84" y="2099"/>
                  </a:lnTo>
                  <a:lnTo>
                    <a:pt x="28" y="2127"/>
                  </a:lnTo>
                  <a:lnTo>
                    <a:pt x="0" y="2155"/>
                  </a:lnTo>
                  <a:lnTo>
                    <a:pt x="0" y="2211"/>
                  </a:lnTo>
                  <a:lnTo>
                    <a:pt x="56" y="2295"/>
                  </a:lnTo>
                  <a:lnTo>
                    <a:pt x="168" y="2407"/>
                  </a:lnTo>
                  <a:lnTo>
                    <a:pt x="280" y="2491"/>
                  </a:lnTo>
                  <a:lnTo>
                    <a:pt x="168" y="2519"/>
                  </a:lnTo>
                  <a:lnTo>
                    <a:pt x="196" y="2659"/>
                  </a:lnTo>
                  <a:lnTo>
                    <a:pt x="308" y="2631"/>
                  </a:lnTo>
                  <a:lnTo>
                    <a:pt x="308" y="2631"/>
                  </a:lnTo>
                  <a:lnTo>
                    <a:pt x="252" y="2743"/>
                  </a:lnTo>
                  <a:lnTo>
                    <a:pt x="196" y="2882"/>
                  </a:lnTo>
                  <a:lnTo>
                    <a:pt x="196" y="2994"/>
                  </a:lnTo>
                  <a:lnTo>
                    <a:pt x="224" y="3050"/>
                  </a:lnTo>
                  <a:lnTo>
                    <a:pt x="308" y="3050"/>
                  </a:lnTo>
                  <a:lnTo>
                    <a:pt x="336" y="3022"/>
                  </a:lnTo>
                  <a:lnTo>
                    <a:pt x="420" y="2882"/>
                  </a:lnTo>
                  <a:lnTo>
                    <a:pt x="476" y="2715"/>
                  </a:lnTo>
                  <a:lnTo>
                    <a:pt x="504" y="2575"/>
                  </a:lnTo>
                  <a:lnTo>
                    <a:pt x="700" y="2519"/>
                  </a:lnTo>
                  <a:lnTo>
                    <a:pt x="672" y="2826"/>
                  </a:lnTo>
                  <a:lnTo>
                    <a:pt x="811" y="2826"/>
                  </a:lnTo>
                  <a:lnTo>
                    <a:pt x="867" y="2491"/>
                  </a:lnTo>
                  <a:lnTo>
                    <a:pt x="1595" y="2323"/>
                  </a:lnTo>
                  <a:lnTo>
                    <a:pt x="1679" y="2379"/>
                  </a:lnTo>
                  <a:lnTo>
                    <a:pt x="1259" y="2854"/>
                  </a:lnTo>
                  <a:lnTo>
                    <a:pt x="1287" y="2882"/>
                  </a:lnTo>
                  <a:lnTo>
                    <a:pt x="1343" y="2938"/>
                  </a:lnTo>
                  <a:lnTo>
                    <a:pt x="1343" y="2910"/>
                  </a:lnTo>
                  <a:lnTo>
                    <a:pt x="1819" y="2519"/>
                  </a:lnTo>
                  <a:lnTo>
                    <a:pt x="1903" y="2603"/>
                  </a:lnTo>
                  <a:lnTo>
                    <a:pt x="1679" y="3358"/>
                  </a:lnTo>
                  <a:lnTo>
                    <a:pt x="1343" y="3414"/>
                  </a:lnTo>
                  <a:lnTo>
                    <a:pt x="1343" y="3554"/>
                  </a:lnTo>
                  <a:lnTo>
                    <a:pt x="1623" y="3526"/>
                  </a:lnTo>
                  <a:lnTo>
                    <a:pt x="1623" y="3526"/>
                  </a:lnTo>
                  <a:lnTo>
                    <a:pt x="1595" y="3722"/>
                  </a:lnTo>
                  <a:lnTo>
                    <a:pt x="1427" y="3750"/>
                  </a:lnTo>
                  <a:lnTo>
                    <a:pt x="1259" y="3778"/>
                  </a:lnTo>
                  <a:lnTo>
                    <a:pt x="1119" y="3862"/>
                  </a:lnTo>
                  <a:lnTo>
                    <a:pt x="1091" y="3890"/>
                  </a:lnTo>
                  <a:lnTo>
                    <a:pt x="1063" y="3945"/>
                  </a:lnTo>
                  <a:lnTo>
                    <a:pt x="1091" y="3973"/>
                  </a:lnTo>
                  <a:lnTo>
                    <a:pt x="1147" y="4001"/>
                  </a:lnTo>
                  <a:lnTo>
                    <a:pt x="1259" y="4001"/>
                  </a:lnTo>
                  <a:lnTo>
                    <a:pt x="1399" y="3945"/>
                  </a:lnTo>
                  <a:lnTo>
                    <a:pt x="1539" y="3890"/>
                  </a:lnTo>
                  <a:lnTo>
                    <a:pt x="1483" y="4029"/>
                  </a:lnTo>
                  <a:lnTo>
                    <a:pt x="1623" y="4057"/>
                  </a:lnTo>
                  <a:lnTo>
                    <a:pt x="1651" y="3945"/>
                  </a:lnTo>
                  <a:lnTo>
                    <a:pt x="1735" y="4057"/>
                  </a:lnTo>
                  <a:lnTo>
                    <a:pt x="1819" y="4169"/>
                  </a:lnTo>
                  <a:lnTo>
                    <a:pt x="1931" y="4225"/>
                  </a:lnTo>
                  <a:lnTo>
                    <a:pt x="1959" y="4225"/>
                  </a:lnTo>
                  <a:lnTo>
                    <a:pt x="2014" y="4197"/>
                  </a:lnTo>
                  <a:lnTo>
                    <a:pt x="2014" y="4169"/>
                  </a:lnTo>
                  <a:lnTo>
                    <a:pt x="2014" y="4113"/>
                  </a:lnTo>
                  <a:lnTo>
                    <a:pt x="1931" y="3973"/>
                  </a:lnTo>
                  <a:lnTo>
                    <a:pt x="1819" y="3862"/>
                  </a:lnTo>
                  <a:lnTo>
                    <a:pt x="1707" y="3750"/>
                  </a:lnTo>
                  <a:lnTo>
                    <a:pt x="1763" y="3554"/>
                  </a:lnTo>
                  <a:lnTo>
                    <a:pt x="2014" y="3750"/>
                  </a:lnTo>
                  <a:lnTo>
                    <a:pt x="2070" y="3638"/>
                  </a:lnTo>
                  <a:lnTo>
                    <a:pt x="1819" y="3386"/>
                  </a:lnTo>
                  <a:lnTo>
                    <a:pt x="2042" y="2631"/>
                  </a:lnTo>
                  <a:lnTo>
                    <a:pt x="2098" y="2603"/>
                  </a:lnTo>
                  <a:lnTo>
                    <a:pt x="2294" y="3190"/>
                  </a:lnTo>
                  <a:lnTo>
                    <a:pt x="2350" y="3190"/>
                  </a:lnTo>
                  <a:lnTo>
                    <a:pt x="2406" y="3162"/>
                  </a:lnTo>
                  <a:lnTo>
                    <a:pt x="2378" y="3162"/>
                  </a:lnTo>
                  <a:lnTo>
                    <a:pt x="2294" y="2575"/>
                  </a:lnTo>
                  <a:lnTo>
                    <a:pt x="2406" y="2547"/>
                  </a:lnTo>
                  <a:lnTo>
                    <a:pt x="2966" y="3106"/>
                  </a:lnTo>
                  <a:lnTo>
                    <a:pt x="2854" y="3442"/>
                  </a:lnTo>
                  <a:lnTo>
                    <a:pt x="2966" y="3498"/>
                  </a:lnTo>
                  <a:lnTo>
                    <a:pt x="3106" y="3246"/>
                  </a:lnTo>
                  <a:lnTo>
                    <a:pt x="3245" y="3386"/>
                  </a:lnTo>
                  <a:lnTo>
                    <a:pt x="3189" y="3526"/>
                  </a:lnTo>
                  <a:lnTo>
                    <a:pt x="3134" y="3694"/>
                  </a:lnTo>
                  <a:lnTo>
                    <a:pt x="3134" y="3834"/>
                  </a:lnTo>
                  <a:lnTo>
                    <a:pt x="3134" y="3890"/>
                  </a:lnTo>
                  <a:lnTo>
                    <a:pt x="3162" y="3945"/>
                  </a:lnTo>
                  <a:lnTo>
                    <a:pt x="3217" y="3945"/>
                  </a:lnTo>
                  <a:lnTo>
                    <a:pt x="3245" y="3918"/>
                  </a:lnTo>
                  <a:lnTo>
                    <a:pt x="3301" y="3806"/>
                  </a:lnTo>
                  <a:lnTo>
                    <a:pt x="3357" y="3666"/>
                  </a:lnTo>
                  <a:lnTo>
                    <a:pt x="3357" y="3526"/>
                  </a:lnTo>
                  <a:lnTo>
                    <a:pt x="3469" y="3610"/>
                  </a:lnTo>
                  <a:lnTo>
                    <a:pt x="3553" y="3526"/>
                  </a:lnTo>
                  <a:lnTo>
                    <a:pt x="3469" y="3442"/>
                  </a:lnTo>
                  <a:lnTo>
                    <a:pt x="3609" y="3414"/>
                  </a:lnTo>
                  <a:lnTo>
                    <a:pt x="3749" y="3386"/>
                  </a:lnTo>
                  <a:lnTo>
                    <a:pt x="3861" y="3358"/>
                  </a:lnTo>
                  <a:lnTo>
                    <a:pt x="3889" y="3302"/>
                  </a:lnTo>
                  <a:lnTo>
                    <a:pt x="3861" y="3274"/>
                  </a:lnTo>
                  <a:lnTo>
                    <a:pt x="3833" y="3218"/>
                  </a:lnTo>
                  <a:lnTo>
                    <a:pt x="3637" y="3218"/>
                  </a:lnTo>
                  <a:lnTo>
                    <a:pt x="3469" y="3246"/>
                  </a:lnTo>
                  <a:lnTo>
                    <a:pt x="3329" y="3302"/>
                  </a:lnTo>
                  <a:lnTo>
                    <a:pt x="3189" y="3162"/>
                  </a:lnTo>
                  <a:lnTo>
                    <a:pt x="3469" y="3022"/>
                  </a:lnTo>
                  <a:lnTo>
                    <a:pt x="3413" y="2910"/>
                  </a:lnTo>
                  <a:lnTo>
                    <a:pt x="3050" y="3022"/>
                  </a:lnTo>
                  <a:lnTo>
                    <a:pt x="2518" y="2435"/>
                  </a:lnTo>
                  <a:lnTo>
                    <a:pt x="2518" y="2351"/>
                  </a:lnTo>
                  <a:lnTo>
                    <a:pt x="3106" y="2491"/>
                  </a:lnTo>
                  <a:lnTo>
                    <a:pt x="3106" y="2519"/>
                  </a:lnTo>
                  <a:lnTo>
                    <a:pt x="3134" y="2463"/>
                  </a:lnTo>
                  <a:lnTo>
                    <a:pt x="3134" y="2407"/>
                  </a:lnTo>
                  <a:lnTo>
                    <a:pt x="2574" y="2155"/>
                  </a:lnTo>
                  <a:lnTo>
                    <a:pt x="2602" y="2071"/>
                  </a:lnTo>
                  <a:lnTo>
                    <a:pt x="3385" y="1875"/>
                  </a:lnTo>
                  <a:lnTo>
                    <a:pt x="3637" y="2155"/>
                  </a:lnTo>
                  <a:lnTo>
                    <a:pt x="3749" y="2071"/>
                  </a:lnTo>
                  <a:lnTo>
                    <a:pt x="3581" y="1819"/>
                  </a:lnTo>
                  <a:lnTo>
                    <a:pt x="3777" y="1763"/>
                  </a:lnTo>
                  <a:lnTo>
                    <a:pt x="3861" y="1875"/>
                  </a:lnTo>
                  <a:lnTo>
                    <a:pt x="4001" y="2015"/>
                  </a:lnTo>
                  <a:lnTo>
                    <a:pt x="4113" y="2099"/>
                  </a:lnTo>
                  <a:lnTo>
                    <a:pt x="4225" y="2099"/>
                  </a:lnTo>
                  <a:lnTo>
                    <a:pt x="4253" y="2071"/>
                  </a:lnTo>
                  <a:lnTo>
                    <a:pt x="4253" y="2015"/>
                  </a:lnTo>
                  <a:lnTo>
                    <a:pt x="4169" y="1903"/>
                  </a:lnTo>
                  <a:lnTo>
                    <a:pt x="4085" y="1819"/>
                  </a:lnTo>
                  <a:lnTo>
                    <a:pt x="3973" y="1735"/>
                  </a:lnTo>
                  <a:lnTo>
                    <a:pt x="4085" y="1707"/>
                  </a:lnTo>
                  <a:lnTo>
                    <a:pt x="4057" y="1568"/>
                  </a:lnTo>
                  <a:lnTo>
                    <a:pt x="3917" y="1595"/>
                  </a:lnTo>
                  <a:lnTo>
                    <a:pt x="3973" y="1484"/>
                  </a:lnTo>
                  <a:lnTo>
                    <a:pt x="4029" y="1344"/>
                  </a:lnTo>
                  <a:lnTo>
                    <a:pt x="4057" y="1204"/>
                  </a:lnTo>
                  <a:lnTo>
                    <a:pt x="4029" y="1176"/>
                  </a:lnTo>
                  <a:lnTo>
                    <a:pt x="3973" y="1148"/>
                  </a:lnTo>
                  <a:lnTo>
                    <a:pt x="3945" y="1148"/>
                  </a:lnTo>
                  <a:lnTo>
                    <a:pt x="3889" y="1204"/>
                  </a:lnTo>
                  <a:lnTo>
                    <a:pt x="3833" y="1344"/>
                  </a:lnTo>
                  <a:lnTo>
                    <a:pt x="3777" y="1512"/>
                  </a:lnTo>
                  <a:lnTo>
                    <a:pt x="3749" y="1651"/>
                  </a:lnTo>
                  <a:lnTo>
                    <a:pt x="3553" y="1679"/>
                  </a:lnTo>
                  <a:lnTo>
                    <a:pt x="3581" y="1400"/>
                  </a:lnTo>
                  <a:lnTo>
                    <a:pt x="3441" y="1400"/>
                  </a:lnTo>
                  <a:lnTo>
                    <a:pt x="3357" y="1735"/>
                  </a:lnTo>
                  <a:lnTo>
                    <a:pt x="2574" y="1931"/>
                  </a:lnTo>
                  <a:lnTo>
                    <a:pt x="2490" y="1847"/>
                  </a:lnTo>
                  <a:lnTo>
                    <a:pt x="2910" y="1372"/>
                  </a:lnTo>
                  <a:lnTo>
                    <a:pt x="2882" y="1344"/>
                  </a:lnTo>
                  <a:lnTo>
                    <a:pt x="2826" y="1316"/>
                  </a:lnTo>
                  <a:lnTo>
                    <a:pt x="2350" y="1707"/>
                  </a:lnTo>
                  <a:lnTo>
                    <a:pt x="2322" y="1679"/>
                  </a:lnTo>
                  <a:lnTo>
                    <a:pt x="2546" y="896"/>
                  </a:lnTo>
                  <a:lnTo>
                    <a:pt x="2910" y="840"/>
                  </a:lnTo>
                  <a:lnTo>
                    <a:pt x="2882" y="700"/>
                  </a:lnTo>
                  <a:lnTo>
                    <a:pt x="2602" y="700"/>
                  </a:lnTo>
                  <a:lnTo>
                    <a:pt x="2658" y="504"/>
                  </a:lnTo>
                  <a:lnTo>
                    <a:pt x="2798" y="476"/>
                  </a:lnTo>
                  <a:lnTo>
                    <a:pt x="2966" y="448"/>
                  </a:lnTo>
                  <a:lnTo>
                    <a:pt x="3106" y="392"/>
                  </a:lnTo>
                  <a:lnTo>
                    <a:pt x="3134" y="337"/>
                  </a:lnTo>
                  <a:lnTo>
                    <a:pt x="3134" y="309"/>
                  </a:lnTo>
                  <a:lnTo>
                    <a:pt x="3134" y="253"/>
                  </a:lnTo>
                  <a:lnTo>
                    <a:pt x="3078" y="225"/>
                  </a:lnTo>
                  <a:lnTo>
                    <a:pt x="2966" y="225"/>
                  </a:lnTo>
                  <a:lnTo>
                    <a:pt x="2826" y="281"/>
                  </a:lnTo>
                  <a:lnTo>
                    <a:pt x="2714" y="337"/>
                  </a:lnTo>
                  <a:lnTo>
                    <a:pt x="2742" y="197"/>
                  </a:lnTo>
                  <a:lnTo>
                    <a:pt x="2630" y="169"/>
                  </a:lnTo>
                  <a:lnTo>
                    <a:pt x="2574" y="309"/>
                  </a:lnTo>
                  <a:lnTo>
                    <a:pt x="2490" y="197"/>
                  </a:lnTo>
                  <a:lnTo>
                    <a:pt x="2406" y="85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7340874" y="1501977"/>
              <a:ext cx="450083" cy="412613"/>
            </a:xfrm>
            <a:custGeom>
              <a:avLst/>
              <a:gdLst/>
              <a:ahLst/>
              <a:cxnLst/>
              <a:rect l="l" t="t" r="r" b="b"/>
              <a:pathLst>
                <a:path w="7051" h="6464" extrusionOk="0">
                  <a:moveTo>
                    <a:pt x="3246" y="2715"/>
                  </a:moveTo>
                  <a:lnTo>
                    <a:pt x="3470" y="2743"/>
                  </a:lnTo>
                  <a:lnTo>
                    <a:pt x="3358" y="2938"/>
                  </a:lnTo>
                  <a:lnTo>
                    <a:pt x="3134" y="2882"/>
                  </a:lnTo>
                  <a:lnTo>
                    <a:pt x="3246" y="2715"/>
                  </a:lnTo>
                  <a:close/>
                  <a:moveTo>
                    <a:pt x="3554" y="2743"/>
                  </a:moveTo>
                  <a:lnTo>
                    <a:pt x="3805" y="2771"/>
                  </a:lnTo>
                  <a:lnTo>
                    <a:pt x="3889" y="2966"/>
                  </a:lnTo>
                  <a:lnTo>
                    <a:pt x="3637" y="2966"/>
                  </a:lnTo>
                  <a:lnTo>
                    <a:pt x="3554" y="2743"/>
                  </a:lnTo>
                  <a:close/>
                  <a:moveTo>
                    <a:pt x="3078" y="2966"/>
                  </a:moveTo>
                  <a:lnTo>
                    <a:pt x="3190" y="3162"/>
                  </a:lnTo>
                  <a:lnTo>
                    <a:pt x="3022" y="3358"/>
                  </a:lnTo>
                  <a:lnTo>
                    <a:pt x="2938" y="3162"/>
                  </a:lnTo>
                  <a:lnTo>
                    <a:pt x="3078" y="2966"/>
                  </a:lnTo>
                  <a:close/>
                  <a:moveTo>
                    <a:pt x="3917" y="3022"/>
                  </a:moveTo>
                  <a:lnTo>
                    <a:pt x="4029" y="3274"/>
                  </a:lnTo>
                  <a:lnTo>
                    <a:pt x="3889" y="3442"/>
                  </a:lnTo>
                  <a:lnTo>
                    <a:pt x="3749" y="3218"/>
                  </a:lnTo>
                  <a:lnTo>
                    <a:pt x="3917" y="3022"/>
                  </a:lnTo>
                  <a:close/>
                  <a:moveTo>
                    <a:pt x="3302" y="3414"/>
                  </a:moveTo>
                  <a:lnTo>
                    <a:pt x="3386" y="3666"/>
                  </a:lnTo>
                  <a:lnTo>
                    <a:pt x="3162" y="3666"/>
                  </a:lnTo>
                  <a:lnTo>
                    <a:pt x="3050" y="3414"/>
                  </a:lnTo>
                  <a:close/>
                  <a:moveTo>
                    <a:pt x="3581" y="3442"/>
                  </a:moveTo>
                  <a:lnTo>
                    <a:pt x="3861" y="3498"/>
                  </a:lnTo>
                  <a:lnTo>
                    <a:pt x="3721" y="3694"/>
                  </a:lnTo>
                  <a:lnTo>
                    <a:pt x="3470" y="3694"/>
                  </a:lnTo>
                  <a:lnTo>
                    <a:pt x="3581" y="3442"/>
                  </a:lnTo>
                  <a:close/>
                  <a:moveTo>
                    <a:pt x="2043" y="1"/>
                  </a:moveTo>
                  <a:lnTo>
                    <a:pt x="1931" y="365"/>
                  </a:lnTo>
                  <a:lnTo>
                    <a:pt x="2099" y="588"/>
                  </a:lnTo>
                  <a:lnTo>
                    <a:pt x="2239" y="644"/>
                  </a:lnTo>
                  <a:lnTo>
                    <a:pt x="2323" y="812"/>
                  </a:lnTo>
                  <a:lnTo>
                    <a:pt x="2127" y="756"/>
                  </a:lnTo>
                  <a:lnTo>
                    <a:pt x="1903" y="728"/>
                  </a:lnTo>
                  <a:lnTo>
                    <a:pt x="1819" y="728"/>
                  </a:lnTo>
                  <a:lnTo>
                    <a:pt x="1735" y="756"/>
                  </a:lnTo>
                  <a:lnTo>
                    <a:pt x="1679" y="784"/>
                  </a:lnTo>
                  <a:lnTo>
                    <a:pt x="1651" y="840"/>
                  </a:lnTo>
                  <a:lnTo>
                    <a:pt x="1679" y="924"/>
                  </a:lnTo>
                  <a:lnTo>
                    <a:pt x="1763" y="980"/>
                  </a:lnTo>
                  <a:lnTo>
                    <a:pt x="1847" y="1008"/>
                  </a:lnTo>
                  <a:lnTo>
                    <a:pt x="1959" y="1036"/>
                  </a:lnTo>
                  <a:lnTo>
                    <a:pt x="2211" y="1064"/>
                  </a:lnTo>
                  <a:lnTo>
                    <a:pt x="2434" y="1064"/>
                  </a:lnTo>
                  <a:lnTo>
                    <a:pt x="2546" y="1316"/>
                  </a:lnTo>
                  <a:lnTo>
                    <a:pt x="2127" y="1344"/>
                  </a:lnTo>
                  <a:lnTo>
                    <a:pt x="2015" y="1204"/>
                  </a:lnTo>
                  <a:lnTo>
                    <a:pt x="1875" y="1148"/>
                  </a:lnTo>
                  <a:lnTo>
                    <a:pt x="1819" y="1148"/>
                  </a:lnTo>
                  <a:lnTo>
                    <a:pt x="1791" y="1176"/>
                  </a:lnTo>
                  <a:lnTo>
                    <a:pt x="1763" y="1232"/>
                  </a:lnTo>
                  <a:lnTo>
                    <a:pt x="1763" y="1288"/>
                  </a:lnTo>
                  <a:lnTo>
                    <a:pt x="1791" y="1344"/>
                  </a:lnTo>
                  <a:lnTo>
                    <a:pt x="1819" y="1372"/>
                  </a:lnTo>
                  <a:lnTo>
                    <a:pt x="1931" y="1456"/>
                  </a:lnTo>
                  <a:lnTo>
                    <a:pt x="1987" y="1484"/>
                  </a:lnTo>
                  <a:lnTo>
                    <a:pt x="1903" y="1624"/>
                  </a:lnTo>
                  <a:lnTo>
                    <a:pt x="1847" y="1707"/>
                  </a:lnTo>
                  <a:lnTo>
                    <a:pt x="1847" y="1763"/>
                  </a:lnTo>
                  <a:lnTo>
                    <a:pt x="1875" y="1791"/>
                  </a:lnTo>
                  <a:lnTo>
                    <a:pt x="1931" y="1819"/>
                  </a:lnTo>
                  <a:lnTo>
                    <a:pt x="1987" y="1791"/>
                  </a:lnTo>
                  <a:lnTo>
                    <a:pt x="2043" y="1763"/>
                  </a:lnTo>
                  <a:lnTo>
                    <a:pt x="2071" y="1707"/>
                  </a:lnTo>
                  <a:lnTo>
                    <a:pt x="2127" y="1596"/>
                  </a:lnTo>
                  <a:lnTo>
                    <a:pt x="2155" y="1540"/>
                  </a:lnTo>
                  <a:lnTo>
                    <a:pt x="2658" y="1568"/>
                  </a:lnTo>
                  <a:lnTo>
                    <a:pt x="3078" y="2547"/>
                  </a:lnTo>
                  <a:lnTo>
                    <a:pt x="3022" y="2659"/>
                  </a:lnTo>
                  <a:lnTo>
                    <a:pt x="2267" y="2183"/>
                  </a:lnTo>
                  <a:lnTo>
                    <a:pt x="2295" y="2099"/>
                  </a:lnTo>
                  <a:lnTo>
                    <a:pt x="2323" y="1987"/>
                  </a:lnTo>
                  <a:lnTo>
                    <a:pt x="2295" y="1903"/>
                  </a:lnTo>
                  <a:lnTo>
                    <a:pt x="2267" y="1875"/>
                  </a:lnTo>
                  <a:lnTo>
                    <a:pt x="2239" y="1847"/>
                  </a:lnTo>
                  <a:lnTo>
                    <a:pt x="2211" y="1847"/>
                  </a:lnTo>
                  <a:lnTo>
                    <a:pt x="2183" y="1875"/>
                  </a:lnTo>
                  <a:lnTo>
                    <a:pt x="2127" y="1987"/>
                  </a:lnTo>
                  <a:lnTo>
                    <a:pt x="2099" y="2155"/>
                  </a:lnTo>
                  <a:lnTo>
                    <a:pt x="1931" y="2239"/>
                  </a:lnTo>
                  <a:lnTo>
                    <a:pt x="1847" y="2323"/>
                  </a:lnTo>
                  <a:lnTo>
                    <a:pt x="1819" y="2351"/>
                  </a:lnTo>
                  <a:lnTo>
                    <a:pt x="1819" y="2379"/>
                  </a:lnTo>
                  <a:lnTo>
                    <a:pt x="1847" y="2435"/>
                  </a:lnTo>
                  <a:lnTo>
                    <a:pt x="1903" y="2435"/>
                  </a:lnTo>
                  <a:lnTo>
                    <a:pt x="2015" y="2407"/>
                  </a:lnTo>
                  <a:lnTo>
                    <a:pt x="2099" y="2379"/>
                  </a:lnTo>
                  <a:lnTo>
                    <a:pt x="2183" y="2295"/>
                  </a:lnTo>
                  <a:lnTo>
                    <a:pt x="2854" y="2910"/>
                  </a:lnTo>
                  <a:lnTo>
                    <a:pt x="2742" y="3022"/>
                  </a:lnTo>
                  <a:lnTo>
                    <a:pt x="1679" y="2938"/>
                  </a:lnTo>
                  <a:lnTo>
                    <a:pt x="1483" y="2463"/>
                  </a:lnTo>
                  <a:lnTo>
                    <a:pt x="1539" y="2435"/>
                  </a:lnTo>
                  <a:lnTo>
                    <a:pt x="1623" y="2351"/>
                  </a:lnTo>
                  <a:lnTo>
                    <a:pt x="1651" y="2295"/>
                  </a:lnTo>
                  <a:lnTo>
                    <a:pt x="1679" y="2211"/>
                  </a:lnTo>
                  <a:lnTo>
                    <a:pt x="1679" y="2155"/>
                  </a:lnTo>
                  <a:lnTo>
                    <a:pt x="1623" y="2099"/>
                  </a:lnTo>
                  <a:lnTo>
                    <a:pt x="1595" y="2099"/>
                  </a:lnTo>
                  <a:lnTo>
                    <a:pt x="1567" y="2127"/>
                  </a:lnTo>
                  <a:lnTo>
                    <a:pt x="1483" y="2211"/>
                  </a:lnTo>
                  <a:lnTo>
                    <a:pt x="1371" y="2323"/>
                  </a:lnTo>
                  <a:lnTo>
                    <a:pt x="1315" y="2267"/>
                  </a:lnTo>
                  <a:lnTo>
                    <a:pt x="1231" y="2211"/>
                  </a:lnTo>
                  <a:lnTo>
                    <a:pt x="1176" y="2183"/>
                  </a:lnTo>
                  <a:lnTo>
                    <a:pt x="1064" y="2183"/>
                  </a:lnTo>
                  <a:lnTo>
                    <a:pt x="1036" y="2239"/>
                  </a:lnTo>
                  <a:lnTo>
                    <a:pt x="1008" y="2295"/>
                  </a:lnTo>
                  <a:lnTo>
                    <a:pt x="1036" y="2351"/>
                  </a:lnTo>
                  <a:lnTo>
                    <a:pt x="1120" y="2435"/>
                  </a:lnTo>
                  <a:lnTo>
                    <a:pt x="1287" y="2519"/>
                  </a:lnTo>
                  <a:lnTo>
                    <a:pt x="1399" y="2910"/>
                  </a:lnTo>
                  <a:lnTo>
                    <a:pt x="1120" y="2882"/>
                  </a:lnTo>
                  <a:lnTo>
                    <a:pt x="1036" y="2687"/>
                  </a:lnTo>
                  <a:lnTo>
                    <a:pt x="952" y="2463"/>
                  </a:lnTo>
                  <a:lnTo>
                    <a:pt x="896" y="2351"/>
                  </a:lnTo>
                  <a:lnTo>
                    <a:pt x="812" y="2267"/>
                  </a:lnTo>
                  <a:lnTo>
                    <a:pt x="756" y="2239"/>
                  </a:lnTo>
                  <a:lnTo>
                    <a:pt x="672" y="2211"/>
                  </a:lnTo>
                  <a:lnTo>
                    <a:pt x="616" y="2267"/>
                  </a:lnTo>
                  <a:lnTo>
                    <a:pt x="616" y="2323"/>
                  </a:lnTo>
                  <a:lnTo>
                    <a:pt x="616" y="2407"/>
                  </a:lnTo>
                  <a:lnTo>
                    <a:pt x="644" y="2491"/>
                  </a:lnTo>
                  <a:lnTo>
                    <a:pt x="756" y="2687"/>
                  </a:lnTo>
                  <a:lnTo>
                    <a:pt x="840" y="2855"/>
                  </a:lnTo>
                  <a:lnTo>
                    <a:pt x="672" y="2827"/>
                  </a:lnTo>
                  <a:lnTo>
                    <a:pt x="588" y="2715"/>
                  </a:lnTo>
                  <a:lnTo>
                    <a:pt x="308" y="2631"/>
                  </a:lnTo>
                  <a:lnTo>
                    <a:pt x="1" y="2855"/>
                  </a:lnTo>
                  <a:lnTo>
                    <a:pt x="280" y="3162"/>
                  </a:lnTo>
                  <a:lnTo>
                    <a:pt x="532" y="3134"/>
                  </a:lnTo>
                  <a:lnTo>
                    <a:pt x="644" y="3022"/>
                  </a:lnTo>
                  <a:lnTo>
                    <a:pt x="812" y="3050"/>
                  </a:lnTo>
                  <a:lnTo>
                    <a:pt x="700" y="3190"/>
                  </a:lnTo>
                  <a:lnTo>
                    <a:pt x="560" y="3358"/>
                  </a:lnTo>
                  <a:lnTo>
                    <a:pt x="504" y="3442"/>
                  </a:lnTo>
                  <a:lnTo>
                    <a:pt x="476" y="3498"/>
                  </a:lnTo>
                  <a:lnTo>
                    <a:pt x="504" y="3554"/>
                  </a:lnTo>
                  <a:lnTo>
                    <a:pt x="532" y="3610"/>
                  </a:lnTo>
                  <a:lnTo>
                    <a:pt x="616" y="3610"/>
                  </a:lnTo>
                  <a:lnTo>
                    <a:pt x="700" y="3582"/>
                  </a:lnTo>
                  <a:lnTo>
                    <a:pt x="756" y="3526"/>
                  </a:lnTo>
                  <a:lnTo>
                    <a:pt x="840" y="3442"/>
                  </a:lnTo>
                  <a:lnTo>
                    <a:pt x="980" y="3246"/>
                  </a:lnTo>
                  <a:lnTo>
                    <a:pt x="1092" y="3078"/>
                  </a:lnTo>
                  <a:lnTo>
                    <a:pt x="1371" y="3106"/>
                  </a:lnTo>
                  <a:lnTo>
                    <a:pt x="1203" y="3498"/>
                  </a:lnTo>
                  <a:lnTo>
                    <a:pt x="1036" y="3526"/>
                  </a:lnTo>
                  <a:lnTo>
                    <a:pt x="896" y="3610"/>
                  </a:lnTo>
                  <a:lnTo>
                    <a:pt x="868" y="3638"/>
                  </a:lnTo>
                  <a:lnTo>
                    <a:pt x="868" y="3694"/>
                  </a:lnTo>
                  <a:lnTo>
                    <a:pt x="924" y="3750"/>
                  </a:lnTo>
                  <a:lnTo>
                    <a:pt x="952" y="3778"/>
                  </a:lnTo>
                  <a:lnTo>
                    <a:pt x="1092" y="3778"/>
                  </a:lnTo>
                  <a:lnTo>
                    <a:pt x="1176" y="3722"/>
                  </a:lnTo>
                  <a:lnTo>
                    <a:pt x="1231" y="3694"/>
                  </a:lnTo>
                  <a:lnTo>
                    <a:pt x="1315" y="3834"/>
                  </a:lnTo>
                  <a:lnTo>
                    <a:pt x="1399" y="3918"/>
                  </a:lnTo>
                  <a:lnTo>
                    <a:pt x="1427" y="3946"/>
                  </a:lnTo>
                  <a:lnTo>
                    <a:pt x="1455" y="3946"/>
                  </a:lnTo>
                  <a:lnTo>
                    <a:pt x="1511" y="3890"/>
                  </a:lnTo>
                  <a:lnTo>
                    <a:pt x="1511" y="3834"/>
                  </a:lnTo>
                  <a:lnTo>
                    <a:pt x="1511" y="3778"/>
                  </a:lnTo>
                  <a:lnTo>
                    <a:pt x="1483" y="3722"/>
                  </a:lnTo>
                  <a:lnTo>
                    <a:pt x="1427" y="3610"/>
                  </a:lnTo>
                  <a:lnTo>
                    <a:pt x="1399" y="3554"/>
                  </a:lnTo>
                  <a:lnTo>
                    <a:pt x="1651" y="3134"/>
                  </a:lnTo>
                  <a:lnTo>
                    <a:pt x="2742" y="3246"/>
                  </a:lnTo>
                  <a:lnTo>
                    <a:pt x="2798" y="3358"/>
                  </a:lnTo>
                  <a:lnTo>
                    <a:pt x="2015" y="3806"/>
                  </a:lnTo>
                  <a:lnTo>
                    <a:pt x="1959" y="3722"/>
                  </a:lnTo>
                  <a:lnTo>
                    <a:pt x="1875" y="3666"/>
                  </a:lnTo>
                  <a:lnTo>
                    <a:pt x="1791" y="3638"/>
                  </a:lnTo>
                  <a:lnTo>
                    <a:pt x="1735" y="3638"/>
                  </a:lnTo>
                  <a:lnTo>
                    <a:pt x="1707" y="3666"/>
                  </a:lnTo>
                  <a:lnTo>
                    <a:pt x="1679" y="3694"/>
                  </a:lnTo>
                  <a:lnTo>
                    <a:pt x="1707" y="3750"/>
                  </a:lnTo>
                  <a:lnTo>
                    <a:pt x="1791" y="3834"/>
                  </a:lnTo>
                  <a:lnTo>
                    <a:pt x="1903" y="3946"/>
                  </a:lnTo>
                  <a:lnTo>
                    <a:pt x="1931" y="4113"/>
                  </a:lnTo>
                  <a:lnTo>
                    <a:pt x="1931" y="4253"/>
                  </a:lnTo>
                  <a:lnTo>
                    <a:pt x="1959" y="4281"/>
                  </a:lnTo>
                  <a:lnTo>
                    <a:pt x="2043" y="4281"/>
                  </a:lnTo>
                  <a:lnTo>
                    <a:pt x="2071" y="4225"/>
                  </a:lnTo>
                  <a:lnTo>
                    <a:pt x="2099" y="4141"/>
                  </a:lnTo>
                  <a:lnTo>
                    <a:pt x="2099" y="4030"/>
                  </a:lnTo>
                  <a:lnTo>
                    <a:pt x="2099" y="3918"/>
                  </a:lnTo>
                  <a:lnTo>
                    <a:pt x="2910" y="3638"/>
                  </a:lnTo>
                  <a:lnTo>
                    <a:pt x="2966" y="3778"/>
                  </a:lnTo>
                  <a:lnTo>
                    <a:pt x="2351" y="4673"/>
                  </a:lnTo>
                  <a:lnTo>
                    <a:pt x="1847" y="4617"/>
                  </a:lnTo>
                  <a:lnTo>
                    <a:pt x="1847" y="4533"/>
                  </a:lnTo>
                  <a:lnTo>
                    <a:pt x="1819" y="4421"/>
                  </a:lnTo>
                  <a:lnTo>
                    <a:pt x="1791" y="4365"/>
                  </a:lnTo>
                  <a:lnTo>
                    <a:pt x="1735" y="4309"/>
                  </a:lnTo>
                  <a:lnTo>
                    <a:pt x="1623" y="4309"/>
                  </a:lnTo>
                  <a:lnTo>
                    <a:pt x="1595" y="4337"/>
                  </a:lnTo>
                  <a:lnTo>
                    <a:pt x="1595" y="4365"/>
                  </a:lnTo>
                  <a:lnTo>
                    <a:pt x="1623" y="4477"/>
                  </a:lnTo>
                  <a:lnTo>
                    <a:pt x="1651" y="4645"/>
                  </a:lnTo>
                  <a:lnTo>
                    <a:pt x="1623" y="4645"/>
                  </a:lnTo>
                  <a:lnTo>
                    <a:pt x="1511" y="4701"/>
                  </a:lnTo>
                  <a:lnTo>
                    <a:pt x="1455" y="4729"/>
                  </a:lnTo>
                  <a:lnTo>
                    <a:pt x="1399" y="4785"/>
                  </a:lnTo>
                  <a:lnTo>
                    <a:pt x="1399" y="4841"/>
                  </a:lnTo>
                  <a:lnTo>
                    <a:pt x="1427" y="4897"/>
                  </a:lnTo>
                  <a:lnTo>
                    <a:pt x="1455" y="4925"/>
                  </a:lnTo>
                  <a:lnTo>
                    <a:pt x="1511" y="4953"/>
                  </a:lnTo>
                  <a:lnTo>
                    <a:pt x="1651" y="4897"/>
                  </a:lnTo>
                  <a:lnTo>
                    <a:pt x="1791" y="4785"/>
                  </a:lnTo>
                  <a:lnTo>
                    <a:pt x="2183" y="4897"/>
                  </a:lnTo>
                  <a:lnTo>
                    <a:pt x="2015" y="5149"/>
                  </a:lnTo>
                  <a:lnTo>
                    <a:pt x="1819" y="5093"/>
                  </a:lnTo>
                  <a:lnTo>
                    <a:pt x="1567" y="5065"/>
                  </a:lnTo>
                  <a:lnTo>
                    <a:pt x="1455" y="5065"/>
                  </a:lnTo>
                  <a:lnTo>
                    <a:pt x="1343" y="5093"/>
                  </a:lnTo>
                  <a:lnTo>
                    <a:pt x="1287" y="5121"/>
                  </a:lnTo>
                  <a:lnTo>
                    <a:pt x="1231" y="5177"/>
                  </a:lnTo>
                  <a:lnTo>
                    <a:pt x="1231" y="5260"/>
                  </a:lnTo>
                  <a:lnTo>
                    <a:pt x="1287" y="5288"/>
                  </a:lnTo>
                  <a:lnTo>
                    <a:pt x="1371" y="5344"/>
                  </a:lnTo>
                  <a:lnTo>
                    <a:pt x="1455" y="5344"/>
                  </a:lnTo>
                  <a:lnTo>
                    <a:pt x="1679" y="5372"/>
                  </a:lnTo>
                  <a:lnTo>
                    <a:pt x="1875" y="5344"/>
                  </a:lnTo>
                  <a:lnTo>
                    <a:pt x="1763" y="5512"/>
                  </a:lnTo>
                  <a:lnTo>
                    <a:pt x="1595" y="5512"/>
                  </a:lnTo>
                  <a:lnTo>
                    <a:pt x="1399" y="5708"/>
                  </a:lnTo>
                  <a:lnTo>
                    <a:pt x="1455" y="6100"/>
                  </a:lnTo>
                  <a:lnTo>
                    <a:pt x="1847" y="6016"/>
                  </a:lnTo>
                  <a:lnTo>
                    <a:pt x="1959" y="5764"/>
                  </a:lnTo>
                  <a:lnTo>
                    <a:pt x="1903" y="5624"/>
                  </a:lnTo>
                  <a:lnTo>
                    <a:pt x="2015" y="5456"/>
                  </a:lnTo>
                  <a:lnTo>
                    <a:pt x="2071" y="5652"/>
                  </a:lnTo>
                  <a:lnTo>
                    <a:pt x="2155" y="5848"/>
                  </a:lnTo>
                  <a:lnTo>
                    <a:pt x="2211" y="5932"/>
                  </a:lnTo>
                  <a:lnTo>
                    <a:pt x="2267" y="5988"/>
                  </a:lnTo>
                  <a:lnTo>
                    <a:pt x="2323" y="6016"/>
                  </a:lnTo>
                  <a:lnTo>
                    <a:pt x="2378" y="5988"/>
                  </a:lnTo>
                  <a:lnTo>
                    <a:pt x="2406" y="5932"/>
                  </a:lnTo>
                  <a:lnTo>
                    <a:pt x="2434" y="5876"/>
                  </a:lnTo>
                  <a:lnTo>
                    <a:pt x="2406" y="5764"/>
                  </a:lnTo>
                  <a:lnTo>
                    <a:pt x="2378" y="5652"/>
                  </a:lnTo>
                  <a:lnTo>
                    <a:pt x="2267" y="5428"/>
                  </a:lnTo>
                  <a:lnTo>
                    <a:pt x="2183" y="5260"/>
                  </a:lnTo>
                  <a:lnTo>
                    <a:pt x="2351" y="5009"/>
                  </a:lnTo>
                  <a:lnTo>
                    <a:pt x="2602" y="5372"/>
                  </a:lnTo>
                  <a:lnTo>
                    <a:pt x="2546" y="5540"/>
                  </a:lnTo>
                  <a:lnTo>
                    <a:pt x="2546" y="5680"/>
                  </a:lnTo>
                  <a:lnTo>
                    <a:pt x="2574" y="5736"/>
                  </a:lnTo>
                  <a:lnTo>
                    <a:pt x="2630" y="5764"/>
                  </a:lnTo>
                  <a:lnTo>
                    <a:pt x="2686" y="5764"/>
                  </a:lnTo>
                  <a:lnTo>
                    <a:pt x="2742" y="5736"/>
                  </a:lnTo>
                  <a:lnTo>
                    <a:pt x="2770" y="5680"/>
                  </a:lnTo>
                  <a:lnTo>
                    <a:pt x="2770" y="5624"/>
                  </a:lnTo>
                  <a:lnTo>
                    <a:pt x="2798" y="5484"/>
                  </a:lnTo>
                  <a:lnTo>
                    <a:pt x="2798" y="5428"/>
                  </a:lnTo>
                  <a:lnTo>
                    <a:pt x="3050" y="5428"/>
                  </a:lnTo>
                  <a:lnTo>
                    <a:pt x="3106" y="5400"/>
                  </a:lnTo>
                  <a:lnTo>
                    <a:pt x="3106" y="5372"/>
                  </a:lnTo>
                  <a:lnTo>
                    <a:pt x="3106" y="5316"/>
                  </a:lnTo>
                  <a:lnTo>
                    <a:pt x="3078" y="5260"/>
                  </a:lnTo>
                  <a:lnTo>
                    <a:pt x="2994" y="5233"/>
                  </a:lnTo>
                  <a:lnTo>
                    <a:pt x="2742" y="5233"/>
                  </a:lnTo>
                  <a:lnTo>
                    <a:pt x="2518" y="4785"/>
                  </a:lnTo>
                  <a:lnTo>
                    <a:pt x="3162" y="3890"/>
                  </a:lnTo>
                  <a:lnTo>
                    <a:pt x="3274" y="3890"/>
                  </a:lnTo>
                  <a:lnTo>
                    <a:pt x="3246" y="4757"/>
                  </a:lnTo>
                  <a:lnTo>
                    <a:pt x="3134" y="4785"/>
                  </a:lnTo>
                  <a:lnTo>
                    <a:pt x="3050" y="4813"/>
                  </a:lnTo>
                  <a:lnTo>
                    <a:pt x="2966" y="4869"/>
                  </a:lnTo>
                  <a:lnTo>
                    <a:pt x="2966" y="4925"/>
                  </a:lnTo>
                  <a:lnTo>
                    <a:pt x="2966" y="4953"/>
                  </a:lnTo>
                  <a:lnTo>
                    <a:pt x="2994" y="4981"/>
                  </a:lnTo>
                  <a:lnTo>
                    <a:pt x="3134" y="4981"/>
                  </a:lnTo>
                  <a:lnTo>
                    <a:pt x="3302" y="4925"/>
                  </a:lnTo>
                  <a:lnTo>
                    <a:pt x="3470" y="5009"/>
                  </a:lnTo>
                  <a:lnTo>
                    <a:pt x="3581" y="5037"/>
                  </a:lnTo>
                  <a:lnTo>
                    <a:pt x="3609" y="5037"/>
                  </a:lnTo>
                  <a:lnTo>
                    <a:pt x="3637" y="5009"/>
                  </a:lnTo>
                  <a:lnTo>
                    <a:pt x="3665" y="4981"/>
                  </a:lnTo>
                  <a:lnTo>
                    <a:pt x="3637" y="4925"/>
                  </a:lnTo>
                  <a:lnTo>
                    <a:pt x="3581" y="4869"/>
                  </a:lnTo>
                  <a:lnTo>
                    <a:pt x="3470" y="4785"/>
                  </a:lnTo>
                  <a:lnTo>
                    <a:pt x="3386" y="4757"/>
                  </a:lnTo>
                  <a:lnTo>
                    <a:pt x="3554" y="3918"/>
                  </a:lnTo>
                  <a:lnTo>
                    <a:pt x="3721" y="3918"/>
                  </a:lnTo>
                  <a:lnTo>
                    <a:pt x="4197" y="4981"/>
                  </a:lnTo>
                  <a:lnTo>
                    <a:pt x="3889" y="5344"/>
                  </a:lnTo>
                  <a:lnTo>
                    <a:pt x="3833" y="5344"/>
                  </a:lnTo>
                  <a:lnTo>
                    <a:pt x="3721" y="5316"/>
                  </a:lnTo>
                  <a:lnTo>
                    <a:pt x="3637" y="5288"/>
                  </a:lnTo>
                  <a:lnTo>
                    <a:pt x="3581" y="5316"/>
                  </a:lnTo>
                  <a:lnTo>
                    <a:pt x="3526" y="5344"/>
                  </a:lnTo>
                  <a:lnTo>
                    <a:pt x="3526" y="5428"/>
                  </a:lnTo>
                  <a:lnTo>
                    <a:pt x="3554" y="5456"/>
                  </a:lnTo>
                  <a:lnTo>
                    <a:pt x="3665" y="5512"/>
                  </a:lnTo>
                  <a:lnTo>
                    <a:pt x="3833" y="5540"/>
                  </a:lnTo>
                  <a:lnTo>
                    <a:pt x="3805" y="5596"/>
                  </a:lnTo>
                  <a:lnTo>
                    <a:pt x="3805" y="5708"/>
                  </a:lnTo>
                  <a:lnTo>
                    <a:pt x="3805" y="5764"/>
                  </a:lnTo>
                  <a:lnTo>
                    <a:pt x="3805" y="5820"/>
                  </a:lnTo>
                  <a:lnTo>
                    <a:pt x="3861" y="5876"/>
                  </a:lnTo>
                  <a:lnTo>
                    <a:pt x="3973" y="5876"/>
                  </a:lnTo>
                  <a:lnTo>
                    <a:pt x="4001" y="5820"/>
                  </a:lnTo>
                  <a:lnTo>
                    <a:pt x="4029" y="5680"/>
                  </a:lnTo>
                  <a:lnTo>
                    <a:pt x="4029" y="5512"/>
                  </a:lnTo>
                  <a:lnTo>
                    <a:pt x="4309" y="5233"/>
                  </a:lnTo>
                  <a:lnTo>
                    <a:pt x="4421" y="5484"/>
                  </a:lnTo>
                  <a:lnTo>
                    <a:pt x="4281" y="5624"/>
                  </a:lnTo>
                  <a:lnTo>
                    <a:pt x="4141" y="5848"/>
                  </a:lnTo>
                  <a:lnTo>
                    <a:pt x="4085" y="5932"/>
                  </a:lnTo>
                  <a:lnTo>
                    <a:pt x="4057" y="6044"/>
                  </a:lnTo>
                  <a:lnTo>
                    <a:pt x="4057" y="6128"/>
                  </a:lnTo>
                  <a:lnTo>
                    <a:pt x="4085" y="6184"/>
                  </a:lnTo>
                  <a:lnTo>
                    <a:pt x="4141" y="6212"/>
                  </a:lnTo>
                  <a:lnTo>
                    <a:pt x="4197" y="6212"/>
                  </a:lnTo>
                  <a:lnTo>
                    <a:pt x="4281" y="6156"/>
                  </a:lnTo>
                  <a:lnTo>
                    <a:pt x="4337" y="6072"/>
                  </a:lnTo>
                  <a:lnTo>
                    <a:pt x="4449" y="5904"/>
                  </a:lnTo>
                  <a:lnTo>
                    <a:pt x="4533" y="5708"/>
                  </a:lnTo>
                  <a:lnTo>
                    <a:pt x="4617" y="5904"/>
                  </a:lnTo>
                  <a:lnTo>
                    <a:pt x="4561" y="6016"/>
                  </a:lnTo>
                  <a:lnTo>
                    <a:pt x="4617" y="6296"/>
                  </a:lnTo>
                  <a:lnTo>
                    <a:pt x="4980" y="6463"/>
                  </a:lnTo>
                  <a:lnTo>
                    <a:pt x="5092" y="6072"/>
                  </a:lnTo>
                  <a:lnTo>
                    <a:pt x="4952" y="5848"/>
                  </a:lnTo>
                  <a:lnTo>
                    <a:pt x="4784" y="5820"/>
                  </a:lnTo>
                  <a:lnTo>
                    <a:pt x="4729" y="5652"/>
                  </a:lnTo>
                  <a:lnTo>
                    <a:pt x="4729" y="5652"/>
                  </a:lnTo>
                  <a:lnTo>
                    <a:pt x="4896" y="5708"/>
                  </a:lnTo>
                  <a:lnTo>
                    <a:pt x="5120" y="5736"/>
                  </a:lnTo>
                  <a:lnTo>
                    <a:pt x="5204" y="5736"/>
                  </a:lnTo>
                  <a:lnTo>
                    <a:pt x="5288" y="5708"/>
                  </a:lnTo>
                  <a:lnTo>
                    <a:pt x="5344" y="5680"/>
                  </a:lnTo>
                  <a:lnTo>
                    <a:pt x="5344" y="5596"/>
                  </a:lnTo>
                  <a:lnTo>
                    <a:pt x="5344" y="5540"/>
                  </a:lnTo>
                  <a:lnTo>
                    <a:pt x="5260" y="5484"/>
                  </a:lnTo>
                  <a:lnTo>
                    <a:pt x="5176" y="5456"/>
                  </a:lnTo>
                  <a:lnTo>
                    <a:pt x="5064" y="5428"/>
                  </a:lnTo>
                  <a:lnTo>
                    <a:pt x="4812" y="5400"/>
                  </a:lnTo>
                  <a:lnTo>
                    <a:pt x="4617" y="5400"/>
                  </a:lnTo>
                  <a:lnTo>
                    <a:pt x="4477" y="5149"/>
                  </a:lnTo>
                  <a:lnTo>
                    <a:pt x="4924" y="5093"/>
                  </a:lnTo>
                  <a:lnTo>
                    <a:pt x="5036" y="5233"/>
                  </a:lnTo>
                  <a:lnTo>
                    <a:pt x="5148" y="5288"/>
                  </a:lnTo>
                  <a:lnTo>
                    <a:pt x="5204" y="5288"/>
                  </a:lnTo>
                  <a:lnTo>
                    <a:pt x="5260" y="5260"/>
                  </a:lnTo>
                  <a:lnTo>
                    <a:pt x="5288" y="5205"/>
                  </a:lnTo>
                  <a:lnTo>
                    <a:pt x="5288" y="5149"/>
                  </a:lnTo>
                  <a:lnTo>
                    <a:pt x="5260" y="5121"/>
                  </a:lnTo>
                  <a:lnTo>
                    <a:pt x="5232" y="5065"/>
                  </a:lnTo>
                  <a:lnTo>
                    <a:pt x="5120" y="5009"/>
                  </a:lnTo>
                  <a:lnTo>
                    <a:pt x="5064" y="4981"/>
                  </a:lnTo>
                  <a:lnTo>
                    <a:pt x="5148" y="4841"/>
                  </a:lnTo>
                  <a:lnTo>
                    <a:pt x="5204" y="4729"/>
                  </a:lnTo>
                  <a:lnTo>
                    <a:pt x="5204" y="4673"/>
                  </a:lnTo>
                  <a:lnTo>
                    <a:pt x="5176" y="4645"/>
                  </a:lnTo>
                  <a:lnTo>
                    <a:pt x="5064" y="4645"/>
                  </a:lnTo>
                  <a:lnTo>
                    <a:pt x="5008" y="4673"/>
                  </a:lnTo>
                  <a:lnTo>
                    <a:pt x="4980" y="4729"/>
                  </a:lnTo>
                  <a:lnTo>
                    <a:pt x="4924" y="4841"/>
                  </a:lnTo>
                  <a:lnTo>
                    <a:pt x="4896" y="4897"/>
                  </a:lnTo>
                  <a:lnTo>
                    <a:pt x="4365" y="4869"/>
                  </a:lnTo>
                  <a:lnTo>
                    <a:pt x="3889" y="3806"/>
                  </a:lnTo>
                  <a:lnTo>
                    <a:pt x="3945" y="3722"/>
                  </a:lnTo>
                  <a:lnTo>
                    <a:pt x="4673" y="4197"/>
                  </a:lnTo>
                  <a:lnTo>
                    <a:pt x="4645" y="4309"/>
                  </a:lnTo>
                  <a:lnTo>
                    <a:pt x="4645" y="4393"/>
                  </a:lnTo>
                  <a:lnTo>
                    <a:pt x="4645" y="4477"/>
                  </a:lnTo>
                  <a:lnTo>
                    <a:pt x="4673" y="4533"/>
                  </a:lnTo>
                  <a:lnTo>
                    <a:pt x="4756" y="4533"/>
                  </a:lnTo>
                  <a:lnTo>
                    <a:pt x="4784" y="4505"/>
                  </a:lnTo>
                  <a:lnTo>
                    <a:pt x="4812" y="4393"/>
                  </a:lnTo>
                  <a:lnTo>
                    <a:pt x="4868" y="4225"/>
                  </a:lnTo>
                  <a:lnTo>
                    <a:pt x="5008" y="4141"/>
                  </a:lnTo>
                  <a:lnTo>
                    <a:pt x="5120" y="4058"/>
                  </a:lnTo>
                  <a:lnTo>
                    <a:pt x="5120" y="4030"/>
                  </a:lnTo>
                  <a:lnTo>
                    <a:pt x="5120" y="4002"/>
                  </a:lnTo>
                  <a:lnTo>
                    <a:pt x="5092" y="3974"/>
                  </a:lnTo>
                  <a:lnTo>
                    <a:pt x="5036" y="3946"/>
                  </a:lnTo>
                  <a:lnTo>
                    <a:pt x="4952" y="3974"/>
                  </a:lnTo>
                  <a:lnTo>
                    <a:pt x="4840" y="4030"/>
                  </a:lnTo>
                  <a:lnTo>
                    <a:pt x="4756" y="4085"/>
                  </a:lnTo>
                  <a:lnTo>
                    <a:pt x="4113" y="3498"/>
                  </a:lnTo>
                  <a:lnTo>
                    <a:pt x="4197" y="3386"/>
                  </a:lnTo>
                  <a:lnTo>
                    <a:pt x="5372" y="3498"/>
                  </a:lnTo>
                  <a:lnTo>
                    <a:pt x="5568" y="3974"/>
                  </a:lnTo>
                  <a:lnTo>
                    <a:pt x="5512" y="4002"/>
                  </a:lnTo>
                  <a:lnTo>
                    <a:pt x="5428" y="4113"/>
                  </a:lnTo>
                  <a:lnTo>
                    <a:pt x="5372" y="4169"/>
                  </a:lnTo>
                  <a:lnTo>
                    <a:pt x="5372" y="4225"/>
                  </a:lnTo>
                  <a:lnTo>
                    <a:pt x="5372" y="4281"/>
                  </a:lnTo>
                  <a:lnTo>
                    <a:pt x="5428" y="4337"/>
                  </a:lnTo>
                  <a:lnTo>
                    <a:pt x="5456" y="4337"/>
                  </a:lnTo>
                  <a:lnTo>
                    <a:pt x="5484" y="4309"/>
                  </a:lnTo>
                  <a:lnTo>
                    <a:pt x="5568" y="4253"/>
                  </a:lnTo>
                  <a:lnTo>
                    <a:pt x="5680" y="4113"/>
                  </a:lnTo>
                  <a:lnTo>
                    <a:pt x="5708" y="4169"/>
                  </a:lnTo>
                  <a:lnTo>
                    <a:pt x="5820" y="4225"/>
                  </a:lnTo>
                  <a:lnTo>
                    <a:pt x="5876" y="4253"/>
                  </a:lnTo>
                  <a:lnTo>
                    <a:pt x="5931" y="4281"/>
                  </a:lnTo>
                  <a:lnTo>
                    <a:pt x="5987" y="4253"/>
                  </a:lnTo>
                  <a:lnTo>
                    <a:pt x="6015" y="4197"/>
                  </a:lnTo>
                  <a:lnTo>
                    <a:pt x="6043" y="4141"/>
                  </a:lnTo>
                  <a:lnTo>
                    <a:pt x="6015" y="4113"/>
                  </a:lnTo>
                  <a:lnTo>
                    <a:pt x="5931" y="4002"/>
                  </a:lnTo>
                  <a:lnTo>
                    <a:pt x="5764" y="3918"/>
                  </a:lnTo>
                  <a:lnTo>
                    <a:pt x="5652" y="3526"/>
                  </a:lnTo>
                  <a:lnTo>
                    <a:pt x="5931" y="3526"/>
                  </a:lnTo>
                  <a:lnTo>
                    <a:pt x="6015" y="3750"/>
                  </a:lnTo>
                  <a:lnTo>
                    <a:pt x="6099" y="3974"/>
                  </a:lnTo>
                  <a:lnTo>
                    <a:pt x="6183" y="4058"/>
                  </a:lnTo>
                  <a:lnTo>
                    <a:pt x="6239" y="4141"/>
                  </a:lnTo>
                  <a:lnTo>
                    <a:pt x="6295" y="4169"/>
                  </a:lnTo>
                  <a:lnTo>
                    <a:pt x="6379" y="4169"/>
                  </a:lnTo>
                  <a:lnTo>
                    <a:pt x="6435" y="4141"/>
                  </a:lnTo>
                  <a:lnTo>
                    <a:pt x="6435" y="4085"/>
                  </a:lnTo>
                  <a:lnTo>
                    <a:pt x="6435" y="4002"/>
                  </a:lnTo>
                  <a:lnTo>
                    <a:pt x="6407" y="3918"/>
                  </a:lnTo>
                  <a:lnTo>
                    <a:pt x="6323" y="3722"/>
                  </a:lnTo>
                  <a:lnTo>
                    <a:pt x="6211" y="3554"/>
                  </a:lnTo>
                  <a:lnTo>
                    <a:pt x="6379" y="3582"/>
                  </a:lnTo>
                  <a:lnTo>
                    <a:pt x="6463" y="3722"/>
                  </a:lnTo>
                  <a:lnTo>
                    <a:pt x="6743" y="3778"/>
                  </a:lnTo>
                  <a:lnTo>
                    <a:pt x="7051" y="3554"/>
                  </a:lnTo>
                  <a:lnTo>
                    <a:pt x="6799" y="3274"/>
                  </a:lnTo>
                  <a:lnTo>
                    <a:pt x="6519" y="3274"/>
                  </a:lnTo>
                  <a:lnTo>
                    <a:pt x="6407" y="3414"/>
                  </a:lnTo>
                  <a:lnTo>
                    <a:pt x="6211" y="3386"/>
                  </a:lnTo>
                  <a:lnTo>
                    <a:pt x="6351" y="3246"/>
                  </a:lnTo>
                  <a:lnTo>
                    <a:pt x="6491" y="3078"/>
                  </a:lnTo>
                  <a:lnTo>
                    <a:pt x="6547" y="2994"/>
                  </a:lnTo>
                  <a:lnTo>
                    <a:pt x="6575" y="2910"/>
                  </a:lnTo>
                  <a:lnTo>
                    <a:pt x="6547" y="2855"/>
                  </a:lnTo>
                  <a:lnTo>
                    <a:pt x="6519" y="2799"/>
                  </a:lnTo>
                  <a:lnTo>
                    <a:pt x="6435" y="2771"/>
                  </a:lnTo>
                  <a:lnTo>
                    <a:pt x="6351" y="2827"/>
                  </a:lnTo>
                  <a:lnTo>
                    <a:pt x="6295" y="2882"/>
                  </a:lnTo>
                  <a:lnTo>
                    <a:pt x="6211" y="2966"/>
                  </a:lnTo>
                  <a:lnTo>
                    <a:pt x="6071" y="3162"/>
                  </a:lnTo>
                  <a:lnTo>
                    <a:pt x="5959" y="3358"/>
                  </a:lnTo>
                  <a:lnTo>
                    <a:pt x="5680" y="3330"/>
                  </a:lnTo>
                  <a:lnTo>
                    <a:pt x="5848" y="2966"/>
                  </a:lnTo>
                  <a:lnTo>
                    <a:pt x="6015" y="2910"/>
                  </a:lnTo>
                  <a:lnTo>
                    <a:pt x="6127" y="2855"/>
                  </a:lnTo>
                  <a:lnTo>
                    <a:pt x="6183" y="2799"/>
                  </a:lnTo>
                  <a:lnTo>
                    <a:pt x="6155" y="2743"/>
                  </a:lnTo>
                  <a:lnTo>
                    <a:pt x="6127" y="2687"/>
                  </a:lnTo>
                  <a:lnTo>
                    <a:pt x="6099" y="2659"/>
                  </a:lnTo>
                  <a:lnTo>
                    <a:pt x="5959" y="2659"/>
                  </a:lnTo>
                  <a:lnTo>
                    <a:pt x="5876" y="2715"/>
                  </a:lnTo>
                  <a:lnTo>
                    <a:pt x="5820" y="2743"/>
                  </a:lnTo>
                  <a:lnTo>
                    <a:pt x="5736" y="2603"/>
                  </a:lnTo>
                  <a:lnTo>
                    <a:pt x="5652" y="2519"/>
                  </a:lnTo>
                  <a:lnTo>
                    <a:pt x="5624" y="2491"/>
                  </a:lnTo>
                  <a:lnTo>
                    <a:pt x="5596" y="2491"/>
                  </a:lnTo>
                  <a:lnTo>
                    <a:pt x="5540" y="2547"/>
                  </a:lnTo>
                  <a:lnTo>
                    <a:pt x="5512" y="2603"/>
                  </a:lnTo>
                  <a:lnTo>
                    <a:pt x="5540" y="2659"/>
                  </a:lnTo>
                  <a:lnTo>
                    <a:pt x="5568" y="2715"/>
                  </a:lnTo>
                  <a:lnTo>
                    <a:pt x="5624" y="2827"/>
                  </a:lnTo>
                  <a:lnTo>
                    <a:pt x="5652" y="2882"/>
                  </a:lnTo>
                  <a:lnTo>
                    <a:pt x="5400" y="3302"/>
                  </a:lnTo>
                  <a:lnTo>
                    <a:pt x="4225" y="3162"/>
                  </a:lnTo>
                  <a:lnTo>
                    <a:pt x="4169" y="3022"/>
                  </a:lnTo>
                  <a:lnTo>
                    <a:pt x="4924" y="2603"/>
                  </a:lnTo>
                  <a:lnTo>
                    <a:pt x="5008" y="2659"/>
                  </a:lnTo>
                  <a:lnTo>
                    <a:pt x="5092" y="2715"/>
                  </a:lnTo>
                  <a:lnTo>
                    <a:pt x="5176" y="2743"/>
                  </a:lnTo>
                  <a:lnTo>
                    <a:pt x="5204" y="2743"/>
                  </a:lnTo>
                  <a:lnTo>
                    <a:pt x="5232" y="2715"/>
                  </a:lnTo>
                  <a:lnTo>
                    <a:pt x="5260" y="2687"/>
                  </a:lnTo>
                  <a:lnTo>
                    <a:pt x="5260" y="2659"/>
                  </a:lnTo>
                  <a:lnTo>
                    <a:pt x="5176" y="2547"/>
                  </a:lnTo>
                  <a:lnTo>
                    <a:pt x="5036" y="2435"/>
                  </a:lnTo>
                  <a:lnTo>
                    <a:pt x="5036" y="2267"/>
                  </a:lnTo>
                  <a:lnTo>
                    <a:pt x="5008" y="2155"/>
                  </a:lnTo>
                  <a:lnTo>
                    <a:pt x="4980" y="2099"/>
                  </a:lnTo>
                  <a:lnTo>
                    <a:pt x="4952" y="2099"/>
                  </a:lnTo>
                  <a:lnTo>
                    <a:pt x="4896" y="2127"/>
                  </a:lnTo>
                  <a:lnTo>
                    <a:pt x="4868" y="2155"/>
                  </a:lnTo>
                  <a:lnTo>
                    <a:pt x="4840" y="2239"/>
                  </a:lnTo>
                  <a:lnTo>
                    <a:pt x="4840" y="2351"/>
                  </a:lnTo>
                  <a:lnTo>
                    <a:pt x="4868" y="2463"/>
                  </a:lnTo>
                  <a:lnTo>
                    <a:pt x="4029" y="2771"/>
                  </a:lnTo>
                  <a:lnTo>
                    <a:pt x="4001" y="2687"/>
                  </a:lnTo>
                  <a:lnTo>
                    <a:pt x="4673" y="1763"/>
                  </a:lnTo>
                  <a:lnTo>
                    <a:pt x="5204" y="1847"/>
                  </a:lnTo>
                  <a:lnTo>
                    <a:pt x="5204" y="1903"/>
                  </a:lnTo>
                  <a:lnTo>
                    <a:pt x="5232" y="2015"/>
                  </a:lnTo>
                  <a:lnTo>
                    <a:pt x="5260" y="2071"/>
                  </a:lnTo>
                  <a:lnTo>
                    <a:pt x="5316" y="2127"/>
                  </a:lnTo>
                  <a:lnTo>
                    <a:pt x="5372" y="2155"/>
                  </a:lnTo>
                  <a:lnTo>
                    <a:pt x="5428" y="2127"/>
                  </a:lnTo>
                  <a:lnTo>
                    <a:pt x="5456" y="2099"/>
                  </a:lnTo>
                  <a:lnTo>
                    <a:pt x="5456" y="2071"/>
                  </a:lnTo>
                  <a:lnTo>
                    <a:pt x="5428" y="1959"/>
                  </a:lnTo>
                  <a:lnTo>
                    <a:pt x="5372" y="1819"/>
                  </a:lnTo>
                  <a:lnTo>
                    <a:pt x="5428" y="1791"/>
                  </a:lnTo>
                  <a:lnTo>
                    <a:pt x="5540" y="1735"/>
                  </a:lnTo>
                  <a:lnTo>
                    <a:pt x="5596" y="1707"/>
                  </a:lnTo>
                  <a:lnTo>
                    <a:pt x="5624" y="1652"/>
                  </a:lnTo>
                  <a:lnTo>
                    <a:pt x="5652" y="1624"/>
                  </a:lnTo>
                  <a:lnTo>
                    <a:pt x="5624" y="1540"/>
                  </a:lnTo>
                  <a:lnTo>
                    <a:pt x="5596" y="1512"/>
                  </a:lnTo>
                  <a:lnTo>
                    <a:pt x="5540" y="1512"/>
                  </a:lnTo>
                  <a:lnTo>
                    <a:pt x="5400" y="1540"/>
                  </a:lnTo>
                  <a:lnTo>
                    <a:pt x="5260" y="1652"/>
                  </a:lnTo>
                  <a:lnTo>
                    <a:pt x="4840" y="1540"/>
                  </a:lnTo>
                  <a:lnTo>
                    <a:pt x="5008" y="1288"/>
                  </a:lnTo>
                  <a:lnTo>
                    <a:pt x="5204" y="1316"/>
                  </a:lnTo>
                  <a:lnTo>
                    <a:pt x="5456" y="1344"/>
                  </a:lnTo>
                  <a:lnTo>
                    <a:pt x="5568" y="1344"/>
                  </a:lnTo>
                  <a:lnTo>
                    <a:pt x="5680" y="1316"/>
                  </a:lnTo>
                  <a:lnTo>
                    <a:pt x="5736" y="1288"/>
                  </a:lnTo>
                  <a:lnTo>
                    <a:pt x="5792" y="1232"/>
                  </a:lnTo>
                  <a:lnTo>
                    <a:pt x="5764" y="1176"/>
                  </a:lnTo>
                  <a:lnTo>
                    <a:pt x="5736" y="1120"/>
                  </a:lnTo>
                  <a:lnTo>
                    <a:pt x="5652" y="1092"/>
                  </a:lnTo>
                  <a:lnTo>
                    <a:pt x="5568" y="1064"/>
                  </a:lnTo>
                  <a:lnTo>
                    <a:pt x="5176" y="1064"/>
                  </a:lnTo>
                  <a:lnTo>
                    <a:pt x="5260" y="924"/>
                  </a:lnTo>
                  <a:lnTo>
                    <a:pt x="5428" y="924"/>
                  </a:lnTo>
                  <a:lnTo>
                    <a:pt x="5624" y="728"/>
                  </a:lnTo>
                  <a:lnTo>
                    <a:pt x="5568" y="337"/>
                  </a:lnTo>
                  <a:lnTo>
                    <a:pt x="5204" y="421"/>
                  </a:lnTo>
                  <a:lnTo>
                    <a:pt x="5064" y="672"/>
                  </a:lnTo>
                  <a:lnTo>
                    <a:pt x="5120" y="812"/>
                  </a:lnTo>
                  <a:lnTo>
                    <a:pt x="5008" y="980"/>
                  </a:lnTo>
                  <a:lnTo>
                    <a:pt x="4952" y="784"/>
                  </a:lnTo>
                  <a:lnTo>
                    <a:pt x="4868" y="588"/>
                  </a:lnTo>
                  <a:lnTo>
                    <a:pt x="4812" y="505"/>
                  </a:lnTo>
                  <a:lnTo>
                    <a:pt x="4756" y="421"/>
                  </a:lnTo>
                  <a:lnTo>
                    <a:pt x="4701" y="393"/>
                  </a:lnTo>
                  <a:lnTo>
                    <a:pt x="4645" y="421"/>
                  </a:lnTo>
                  <a:lnTo>
                    <a:pt x="4617" y="477"/>
                  </a:lnTo>
                  <a:lnTo>
                    <a:pt x="4589" y="560"/>
                  </a:lnTo>
                  <a:lnTo>
                    <a:pt x="4617" y="672"/>
                  </a:lnTo>
                  <a:lnTo>
                    <a:pt x="4645" y="784"/>
                  </a:lnTo>
                  <a:lnTo>
                    <a:pt x="4756" y="1008"/>
                  </a:lnTo>
                  <a:lnTo>
                    <a:pt x="4840" y="1176"/>
                  </a:lnTo>
                  <a:lnTo>
                    <a:pt x="4701" y="1400"/>
                  </a:lnTo>
                  <a:lnTo>
                    <a:pt x="4449" y="1092"/>
                  </a:lnTo>
                  <a:lnTo>
                    <a:pt x="4505" y="896"/>
                  </a:lnTo>
                  <a:lnTo>
                    <a:pt x="4505" y="756"/>
                  </a:lnTo>
                  <a:lnTo>
                    <a:pt x="4477" y="728"/>
                  </a:lnTo>
                  <a:lnTo>
                    <a:pt x="4421" y="700"/>
                  </a:lnTo>
                  <a:lnTo>
                    <a:pt x="4365" y="700"/>
                  </a:lnTo>
                  <a:lnTo>
                    <a:pt x="4309" y="728"/>
                  </a:lnTo>
                  <a:lnTo>
                    <a:pt x="4281" y="756"/>
                  </a:lnTo>
                  <a:lnTo>
                    <a:pt x="4281" y="840"/>
                  </a:lnTo>
                  <a:lnTo>
                    <a:pt x="4253" y="952"/>
                  </a:lnTo>
                  <a:lnTo>
                    <a:pt x="4253" y="1008"/>
                  </a:lnTo>
                  <a:lnTo>
                    <a:pt x="4113" y="1008"/>
                  </a:lnTo>
                  <a:lnTo>
                    <a:pt x="4001" y="1036"/>
                  </a:lnTo>
                  <a:lnTo>
                    <a:pt x="3945" y="1036"/>
                  </a:lnTo>
                  <a:lnTo>
                    <a:pt x="3945" y="1064"/>
                  </a:lnTo>
                  <a:lnTo>
                    <a:pt x="3945" y="1120"/>
                  </a:lnTo>
                  <a:lnTo>
                    <a:pt x="3973" y="1176"/>
                  </a:lnTo>
                  <a:lnTo>
                    <a:pt x="4029" y="1204"/>
                  </a:lnTo>
                  <a:lnTo>
                    <a:pt x="4309" y="1204"/>
                  </a:lnTo>
                  <a:lnTo>
                    <a:pt x="4533" y="1624"/>
                  </a:lnTo>
                  <a:lnTo>
                    <a:pt x="3861" y="2547"/>
                  </a:lnTo>
                  <a:lnTo>
                    <a:pt x="3693" y="2519"/>
                  </a:lnTo>
                  <a:lnTo>
                    <a:pt x="3721" y="1652"/>
                  </a:lnTo>
                  <a:lnTo>
                    <a:pt x="3805" y="1624"/>
                  </a:lnTo>
                  <a:lnTo>
                    <a:pt x="3917" y="1568"/>
                  </a:lnTo>
                  <a:lnTo>
                    <a:pt x="3973" y="1512"/>
                  </a:lnTo>
                  <a:lnTo>
                    <a:pt x="4001" y="1484"/>
                  </a:lnTo>
                  <a:lnTo>
                    <a:pt x="4001" y="1428"/>
                  </a:lnTo>
                  <a:lnTo>
                    <a:pt x="3973" y="1400"/>
                  </a:lnTo>
                  <a:lnTo>
                    <a:pt x="3805" y="1400"/>
                  </a:lnTo>
                  <a:lnTo>
                    <a:pt x="3637" y="1456"/>
                  </a:lnTo>
                  <a:lnTo>
                    <a:pt x="3498" y="1372"/>
                  </a:lnTo>
                  <a:lnTo>
                    <a:pt x="3386" y="1344"/>
                  </a:lnTo>
                  <a:lnTo>
                    <a:pt x="3330" y="1344"/>
                  </a:lnTo>
                  <a:lnTo>
                    <a:pt x="3302" y="1372"/>
                  </a:lnTo>
                  <a:lnTo>
                    <a:pt x="3302" y="1400"/>
                  </a:lnTo>
                  <a:lnTo>
                    <a:pt x="3302" y="1456"/>
                  </a:lnTo>
                  <a:lnTo>
                    <a:pt x="3386" y="1540"/>
                  </a:lnTo>
                  <a:lnTo>
                    <a:pt x="3470" y="1596"/>
                  </a:lnTo>
                  <a:lnTo>
                    <a:pt x="3554" y="1624"/>
                  </a:lnTo>
                  <a:lnTo>
                    <a:pt x="3386" y="2491"/>
                  </a:lnTo>
                  <a:lnTo>
                    <a:pt x="3302" y="2491"/>
                  </a:lnTo>
                  <a:lnTo>
                    <a:pt x="2826" y="1484"/>
                  </a:lnTo>
                  <a:lnTo>
                    <a:pt x="3162" y="1092"/>
                  </a:lnTo>
                  <a:lnTo>
                    <a:pt x="3218" y="1120"/>
                  </a:lnTo>
                  <a:lnTo>
                    <a:pt x="3330" y="1148"/>
                  </a:lnTo>
                  <a:lnTo>
                    <a:pt x="3414" y="1148"/>
                  </a:lnTo>
                  <a:lnTo>
                    <a:pt x="3470" y="1120"/>
                  </a:lnTo>
                  <a:lnTo>
                    <a:pt x="3526" y="1092"/>
                  </a:lnTo>
                  <a:lnTo>
                    <a:pt x="3526" y="1036"/>
                  </a:lnTo>
                  <a:lnTo>
                    <a:pt x="3526" y="1008"/>
                  </a:lnTo>
                  <a:lnTo>
                    <a:pt x="3498" y="980"/>
                  </a:lnTo>
                  <a:lnTo>
                    <a:pt x="3386" y="952"/>
                  </a:lnTo>
                  <a:lnTo>
                    <a:pt x="3218" y="896"/>
                  </a:lnTo>
                  <a:lnTo>
                    <a:pt x="3246" y="840"/>
                  </a:lnTo>
                  <a:lnTo>
                    <a:pt x="3246" y="728"/>
                  </a:lnTo>
                  <a:lnTo>
                    <a:pt x="3246" y="672"/>
                  </a:lnTo>
                  <a:lnTo>
                    <a:pt x="3218" y="616"/>
                  </a:lnTo>
                  <a:lnTo>
                    <a:pt x="3190" y="588"/>
                  </a:lnTo>
                  <a:lnTo>
                    <a:pt x="3134" y="560"/>
                  </a:lnTo>
                  <a:lnTo>
                    <a:pt x="3078" y="588"/>
                  </a:lnTo>
                  <a:lnTo>
                    <a:pt x="3050" y="616"/>
                  </a:lnTo>
                  <a:lnTo>
                    <a:pt x="3022" y="756"/>
                  </a:lnTo>
                  <a:lnTo>
                    <a:pt x="3022" y="952"/>
                  </a:lnTo>
                  <a:lnTo>
                    <a:pt x="2714" y="1232"/>
                  </a:lnTo>
                  <a:lnTo>
                    <a:pt x="2602" y="980"/>
                  </a:lnTo>
                  <a:lnTo>
                    <a:pt x="2742" y="812"/>
                  </a:lnTo>
                  <a:lnTo>
                    <a:pt x="2882" y="616"/>
                  </a:lnTo>
                  <a:lnTo>
                    <a:pt x="2938" y="505"/>
                  </a:lnTo>
                  <a:lnTo>
                    <a:pt x="2966" y="421"/>
                  </a:lnTo>
                  <a:lnTo>
                    <a:pt x="2966" y="337"/>
                  </a:lnTo>
                  <a:lnTo>
                    <a:pt x="2938" y="281"/>
                  </a:lnTo>
                  <a:lnTo>
                    <a:pt x="2882" y="253"/>
                  </a:lnTo>
                  <a:lnTo>
                    <a:pt x="2826" y="253"/>
                  </a:lnTo>
                  <a:lnTo>
                    <a:pt x="2742" y="309"/>
                  </a:lnTo>
                  <a:lnTo>
                    <a:pt x="2686" y="365"/>
                  </a:lnTo>
                  <a:lnTo>
                    <a:pt x="2574" y="560"/>
                  </a:lnTo>
                  <a:lnTo>
                    <a:pt x="2490" y="728"/>
                  </a:lnTo>
                  <a:lnTo>
                    <a:pt x="2406" y="560"/>
                  </a:lnTo>
                  <a:lnTo>
                    <a:pt x="2490" y="421"/>
                  </a:lnTo>
                  <a:lnTo>
                    <a:pt x="2406" y="169"/>
                  </a:lnTo>
                  <a:lnTo>
                    <a:pt x="20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6601563" y="2307419"/>
              <a:ext cx="291140" cy="282203"/>
            </a:xfrm>
            <a:custGeom>
              <a:avLst/>
              <a:gdLst/>
              <a:ahLst/>
              <a:cxnLst/>
              <a:rect l="l" t="t" r="r" b="b"/>
              <a:pathLst>
                <a:path w="4561" h="4421" extrusionOk="0">
                  <a:moveTo>
                    <a:pt x="2154" y="1847"/>
                  </a:moveTo>
                  <a:lnTo>
                    <a:pt x="2294" y="1875"/>
                  </a:lnTo>
                  <a:lnTo>
                    <a:pt x="2182" y="2015"/>
                  </a:lnTo>
                  <a:lnTo>
                    <a:pt x="2043" y="1959"/>
                  </a:lnTo>
                  <a:lnTo>
                    <a:pt x="2154" y="1847"/>
                  </a:lnTo>
                  <a:close/>
                  <a:moveTo>
                    <a:pt x="2350" y="1903"/>
                  </a:moveTo>
                  <a:lnTo>
                    <a:pt x="2490" y="1931"/>
                  </a:lnTo>
                  <a:lnTo>
                    <a:pt x="2546" y="2070"/>
                  </a:lnTo>
                  <a:lnTo>
                    <a:pt x="2378" y="2043"/>
                  </a:lnTo>
                  <a:lnTo>
                    <a:pt x="2350" y="1903"/>
                  </a:lnTo>
                  <a:close/>
                  <a:moveTo>
                    <a:pt x="2015" y="2015"/>
                  </a:moveTo>
                  <a:lnTo>
                    <a:pt x="2071" y="2154"/>
                  </a:lnTo>
                  <a:lnTo>
                    <a:pt x="1959" y="2266"/>
                  </a:lnTo>
                  <a:lnTo>
                    <a:pt x="1903" y="2126"/>
                  </a:lnTo>
                  <a:lnTo>
                    <a:pt x="2015" y="2015"/>
                  </a:lnTo>
                  <a:close/>
                  <a:moveTo>
                    <a:pt x="2546" y="2126"/>
                  </a:moveTo>
                  <a:lnTo>
                    <a:pt x="2602" y="2266"/>
                  </a:lnTo>
                  <a:lnTo>
                    <a:pt x="2518" y="2378"/>
                  </a:lnTo>
                  <a:lnTo>
                    <a:pt x="2434" y="2238"/>
                  </a:lnTo>
                  <a:lnTo>
                    <a:pt x="2546" y="2126"/>
                  </a:lnTo>
                  <a:close/>
                  <a:moveTo>
                    <a:pt x="2127" y="2322"/>
                  </a:moveTo>
                  <a:lnTo>
                    <a:pt x="2154" y="2490"/>
                  </a:lnTo>
                  <a:lnTo>
                    <a:pt x="2015" y="2462"/>
                  </a:lnTo>
                  <a:lnTo>
                    <a:pt x="1959" y="2322"/>
                  </a:lnTo>
                  <a:close/>
                  <a:moveTo>
                    <a:pt x="2322" y="2378"/>
                  </a:moveTo>
                  <a:lnTo>
                    <a:pt x="2490" y="2406"/>
                  </a:lnTo>
                  <a:lnTo>
                    <a:pt x="2378" y="2546"/>
                  </a:lnTo>
                  <a:lnTo>
                    <a:pt x="2210" y="2518"/>
                  </a:lnTo>
                  <a:lnTo>
                    <a:pt x="2322" y="2378"/>
                  </a:lnTo>
                  <a:close/>
                  <a:moveTo>
                    <a:pt x="1539" y="0"/>
                  </a:moveTo>
                  <a:lnTo>
                    <a:pt x="1455" y="252"/>
                  </a:lnTo>
                  <a:lnTo>
                    <a:pt x="1539" y="392"/>
                  </a:lnTo>
                  <a:lnTo>
                    <a:pt x="1623" y="420"/>
                  </a:lnTo>
                  <a:lnTo>
                    <a:pt x="1679" y="560"/>
                  </a:lnTo>
                  <a:lnTo>
                    <a:pt x="1679" y="560"/>
                  </a:lnTo>
                  <a:lnTo>
                    <a:pt x="1539" y="504"/>
                  </a:lnTo>
                  <a:lnTo>
                    <a:pt x="1399" y="476"/>
                  </a:lnTo>
                  <a:lnTo>
                    <a:pt x="1259" y="476"/>
                  </a:lnTo>
                  <a:lnTo>
                    <a:pt x="1231" y="532"/>
                  </a:lnTo>
                  <a:lnTo>
                    <a:pt x="1259" y="560"/>
                  </a:lnTo>
                  <a:lnTo>
                    <a:pt x="1287" y="616"/>
                  </a:lnTo>
                  <a:lnTo>
                    <a:pt x="1427" y="672"/>
                  </a:lnTo>
                  <a:lnTo>
                    <a:pt x="1595" y="700"/>
                  </a:lnTo>
                  <a:lnTo>
                    <a:pt x="1735" y="728"/>
                  </a:lnTo>
                  <a:lnTo>
                    <a:pt x="1791" y="895"/>
                  </a:lnTo>
                  <a:lnTo>
                    <a:pt x="1511" y="895"/>
                  </a:lnTo>
                  <a:lnTo>
                    <a:pt x="1427" y="784"/>
                  </a:lnTo>
                  <a:lnTo>
                    <a:pt x="1371" y="728"/>
                  </a:lnTo>
                  <a:lnTo>
                    <a:pt x="1315" y="728"/>
                  </a:lnTo>
                  <a:lnTo>
                    <a:pt x="1287" y="756"/>
                  </a:lnTo>
                  <a:lnTo>
                    <a:pt x="1259" y="784"/>
                  </a:lnTo>
                  <a:lnTo>
                    <a:pt x="1259" y="812"/>
                  </a:lnTo>
                  <a:lnTo>
                    <a:pt x="1315" y="895"/>
                  </a:lnTo>
                  <a:lnTo>
                    <a:pt x="1399" y="951"/>
                  </a:lnTo>
                  <a:lnTo>
                    <a:pt x="1343" y="1035"/>
                  </a:lnTo>
                  <a:lnTo>
                    <a:pt x="1315" y="1119"/>
                  </a:lnTo>
                  <a:lnTo>
                    <a:pt x="1315" y="1147"/>
                  </a:lnTo>
                  <a:lnTo>
                    <a:pt x="1343" y="1175"/>
                  </a:lnTo>
                  <a:lnTo>
                    <a:pt x="1371" y="1175"/>
                  </a:lnTo>
                  <a:lnTo>
                    <a:pt x="1455" y="1119"/>
                  </a:lnTo>
                  <a:lnTo>
                    <a:pt x="1511" y="1007"/>
                  </a:lnTo>
                  <a:lnTo>
                    <a:pt x="1819" y="1063"/>
                  </a:lnTo>
                  <a:lnTo>
                    <a:pt x="2043" y="1735"/>
                  </a:lnTo>
                  <a:lnTo>
                    <a:pt x="1987" y="1819"/>
                  </a:lnTo>
                  <a:lnTo>
                    <a:pt x="1539" y="1455"/>
                  </a:lnTo>
                  <a:lnTo>
                    <a:pt x="1595" y="1315"/>
                  </a:lnTo>
                  <a:lnTo>
                    <a:pt x="1567" y="1259"/>
                  </a:lnTo>
                  <a:lnTo>
                    <a:pt x="1539" y="1231"/>
                  </a:lnTo>
                  <a:lnTo>
                    <a:pt x="1511" y="1203"/>
                  </a:lnTo>
                  <a:lnTo>
                    <a:pt x="1483" y="1231"/>
                  </a:lnTo>
                  <a:lnTo>
                    <a:pt x="1455" y="1315"/>
                  </a:lnTo>
                  <a:lnTo>
                    <a:pt x="1427" y="1427"/>
                  </a:lnTo>
                  <a:lnTo>
                    <a:pt x="1315" y="1455"/>
                  </a:lnTo>
                  <a:lnTo>
                    <a:pt x="1259" y="1511"/>
                  </a:lnTo>
                  <a:lnTo>
                    <a:pt x="1231" y="1511"/>
                  </a:lnTo>
                  <a:lnTo>
                    <a:pt x="1231" y="1539"/>
                  </a:lnTo>
                  <a:lnTo>
                    <a:pt x="1287" y="1595"/>
                  </a:lnTo>
                  <a:lnTo>
                    <a:pt x="1343" y="1567"/>
                  </a:lnTo>
                  <a:lnTo>
                    <a:pt x="1483" y="1511"/>
                  </a:lnTo>
                  <a:lnTo>
                    <a:pt x="1875" y="1959"/>
                  </a:lnTo>
                  <a:lnTo>
                    <a:pt x="1791" y="2015"/>
                  </a:lnTo>
                  <a:lnTo>
                    <a:pt x="1091" y="1875"/>
                  </a:lnTo>
                  <a:lnTo>
                    <a:pt x="1007" y="1567"/>
                  </a:lnTo>
                  <a:lnTo>
                    <a:pt x="1119" y="1511"/>
                  </a:lnTo>
                  <a:lnTo>
                    <a:pt x="1147" y="1427"/>
                  </a:lnTo>
                  <a:lnTo>
                    <a:pt x="1147" y="1399"/>
                  </a:lnTo>
                  <a:lnTo>
                    <a:pt x="1119" y="1343"/>
                  </a:lnTo>
                  <a:lnTo>
                    <a:pt x="1091" y="1371"/>
                  </a:lnTo>
                  <a:lnTo>
                    <a:pt x="1035" y="1399"/>
                  </a:lnTo>
                  <a:lnTo>
                    <a:pt x="952" y="1455"/>
                  </a:lnTo>
                  <a:lnTo>
                    <a:pt x="868" y="1399"/>
                  </a:lnTo>
                  <a:lnTo>
                    <a:pt x="784" y="1343"/>
                  </a:lnTo>
                  <a:lnTo>
                    <a:pt x="756" y="1371"/>
                  </a:lnTo>
                  <a:lnTo>
                    <a:pt x="728" y="1399"/>
                  </a:lnTo>
                  <a:lnTo>
                    <a:pt x="700" y="1427"/>
                  </a:lnTo>
                  <a:lnTo>
                    <a:pt x="728" y="1455"/>
                  </a:lnTo>
                  <a:lnTo>
                    <a:pt x="784" y="1511"/>
                  </a:lnTo>
                  <a:lnTo>
                    <a:pt x="896" y="1595"/>
                  </a:lnTo>
                  <a:lnTo>
                    <a:pt x="924" y="1847"/>
                  </a:lnTo>
                  <a:lnTo>
                    <a:pt x="924" y="1847"/>
                  </a:lnTo>
                  <a:lnTo>
                    <a:pt x="728" y="1819"/>
                  </a:lnTo>
                  <a:lnTo>
                    <a:pt x="700" y="1679"/>
                  </a:lnTo>
                  <a:lnTo>
                    <a:pt x="644" y="1511"/>
                  </a:lnTo>
                  <a:lnTo>
                    <a:pt x="588" y="1399"/>
                  </a:lnTo>
                  <a:lnTo>
                    <a:pt x="532" y="1371"/>
                  </a:lnTo>
                  <a:lnTo>
                    <a:pt x="504" y="1343"/>
                  </a:lnTo>
                  <a:lnTo>
                    <a:pt x="448" y="1371"/>
                  </a:lnTo>
                  <a:lnTo>
                    <a:pt x="448" y="1427"/>
                  </a:lnTo>
                  <a:lnTo>
                    <a:pt x="448" y="1539"/>
                  </a:lnTo>
                  <a:lnTo>
                    <a:pt x="504" y="1651"/>
                  </a:lnTo>
                  <a:lnTo>
                    <a:pt x="560" y="1791"/>
                  </a:lnTo>
                  <a:lnTo>
                    <a:pt x="448" y="1763"/>
                  </a:lnTo>
                  <a:lnTo>
                    <a:pt x="392" y="1651"/>
                  </a:lnTo>
                  <a:lnTo>
                    <a:pt x="224" y="1595"/>
                  </a:lnTo>
                  <a:lnTo>
                    <a:pt x="0" y="1735"/>
                  </a:lnTo>
                  <a:lnTo>
                    <a:pt x="168" y="1931"/>
                  </a:lnTo>
                  <a:lnTo>
                    <a:pt x="336" y="1931"/>
                  </a:lnTo>
                  <a:lnTo>
                    <a:pt x="420" y="1875"/>
                  </a:lnTo>
                  <a:lnTo>
                    <a:pt x="532" y="1903"/>
                  </a:lnTo>
                  <a:lnTo>
                    <a:pt x="448" y="1987"/>
                  </a:lnTo>
                  <a:lnTo>
                    <a:pt x="336" y="2070"/>
                  </a:lnTo>
                  <a:lnTo>
                    <a:pt x="280" y="2182"/>
                  </a:lnTo>
                  <a:lnTo>
                    <a:pt x="280" y="2210"/>
                  </a:lnTo>
                  <a:lnTo>
                    <a:pt x="308" y="2266"/>
                  </a:lnTo>
                  <a:lnTo>
                    <a:pt x="364" y="2266"/>
                  </a:lnTo>
                  <a:lnTo>
                    <a:pt x="392" y="2238"/>
                  </a:lnTo>
                  <a:lnTo>
                    <a:pt x="504" y="2154"/>
                  </a:lnTo>
                  <a:lnTo>
                    <a:pt x="616" y="2043"/>
                  </a:lnTo>
                  <a:lnTo>
                    <a:pt x="700" y="1931"/>
                  </a:lnTo>
                  <a:lnTo>
                    <a:pt x="896" y="1987"/>
                  </a:lnTo>
                  <a:lnTo>
                    <a:pt x="756" y="2210"/>
                  </a:lnTo>
                  <a:lnTo>
                    <a:pt x="616" y="2238"/>
                  </a:lnTo>
                  <a:lnTo>
                    <a:pt x="560" y="2266"/>
                  </a:lnTo>
                  <a:lnTo>
                    <a:pt x="532" y="2294"/>
                  </a:lnTo>
                  <a:lnTo>
                    <a:pt x="532" y="2350"/>
                  </a:lnTo>
                  <a:lnTo>
                    <a:pt x="532" y="2378"/>
                  </a:lnTo>
                  <a:lnTo>
                    <a:pt x="560" y="2406"/>
                  </a:lnTo>
                  <a:lnTo>
                    <a:pt x="644" y="2406"/>
                  </a:lnTo>
                  <a:lnTo>
                    <a:pt x="756" y="2350"/>
                  </a:lnTo>
                  <a:lnTo>
                    <a:pt x="812" y="2462"/>
                  </a:lnTo>
                  <a:lnTo>
                    <a:pt x="840" y="2518"/>
                  </a:lnTo>
                  <a:lnTo>
                    <a:pt x="868" y="2546"/>
                  </a:lnTo>
                  <a:lnTo>
                    <a:pt x="924" y="2518"/>
                  </a:lnTo>
                  <a:lnTo>
                    <a:pt x="924" y="2462"/>
                  </a:lnTo>
                  <a:lnTo>
                    <a:pt x="924" y="2378"/>
                  </a:lnTo>
                  <a:lnTo>
                    <a:pt x="868" y="2294"/>
                  </a:lnTo>
                  <a:lnTo>
                    <a:pt x="1063" y="2015"/>
                  </a:lnTo>
                  <a:lnTo>
                    <a:pt x="1763" y="2154"/>
                  </a:lnTo>
                  <a:lnTo>
                    <a:pt x="1791" y="2238"/>
                  </a:lnTo>
                  <a:lnTo>
                    <a:pt x="1259" y="2490"/>
                  </a:lnTo>
                  <a:lnTo>
                    <a:pt x="1175" y="2378"/>
                  </a:lnTo>
                  <a:lnTo>
                    <a:pt x="1119" y="2350"/>
                  </a:lnTo>
                  <a:lnTo>
                    <a:pt x="1063" y="2378"/>
                  </a:lnTo>
                  <a:lnTo>
                    <a:pt x="1063" y="2406"/>
                  </a:lnTo>
                  <a:lnTo>
                    <a:pt x="1063" y="2434"/>
                  </a:lnTo>
                  <a:lnTo>
                    <a:pt x="1091" y="2490"/>
                  </a:lnTo>
                  <a:lnTo>
                    <a:pt x="1175" y="2574"/>
                  </a:lnTo>
                  <a:lnTo>
                    <a:pt x="1175" y="2686"/>
                  </a:lnTo>
                  <a:lnTo>
                    <a:pt x="1175" y="2770"/>
                  </a:lnTo>
                  <a:lnTo>
                    <a:pt x="1203" y="2798"/>
                  </a:lnTo>
                  <a:lnTo>
                    <a:pt x="1259" y="2770"/>
                  </a:lnTo>
                  <a:lnTo>
                    <a:pt x="1287" y="2714"/>
                  </a:lnTo>
                  <a:lnTo>
                    <a:pt x="1287" y="2574"/>
                  </a:lnTo>
                  <a:lnTo>
                    <a:pt x="1847" y="2434"/>
                  </a:lnTo>
                  <a:lnTo>
                    <a:pt x="1875" y="2546"/>
                  </a:lnTo>
                  <a:lnTo>
                    <a:pt x="1399" y="3078"/>
                  </a:lnTo>
                  <a:lnTo>
                    <a:pt x="1091" y="2994"/>
                  </a:lnTo>
                  <a:lnTo>
                    <a:pt x="1091" y="2882"/>
                  </a:lnTo>
                  <a:lnTo>
                    <a:pt x="1035" y="2798"/>
                  </a:lnTo>
                  <a:lnTo>
                    <a:pt x="1007" y="2770"/>
                  </a:lnTo>
                  <a:lnTo>
                    <a:pt x="952" y="2798"/>
                  </a:lnTo>
                  <a:lnTo>
                    <a:pt x="952" y="2826"/>
                  </a:lnTo>
                  <a:lnTo>
                    <a:pt x="952" y="2910"/>
                  </a:lnTo>
                  <a:lnTo>
                    <a:pt x="979" y="2994"/>
                  </a:lnTo>
                  <a:lnTo>
                    <a:pt x="868" y="3022"/>
                  </a:lnTo>
                  <a:lnTo>
                    <a:pt x="784" y="3078"/>
                  </a:lnTo>
                  <a:lnTo>
                    <a:pt x="784" y="3106"/>
                  </a:lnTo>
                  <a:lnTo>
                    <a:pt x="784" y="3162"/>
                  </a:lnTo>
                  <a:lnTo>
                    <a:pt x="812" y="3190"/>
                  </a:lnTo>
                  <a:lnTo>
                    <a:pt x="840" y="3190"/>
                  </a:lnTo>
                  <a:lnTo>
                    <a:pt x="924" y="3162"/>
                  </a:lnTo>
                  <a:lnTo>
                    <a:pt x="1035" y="3106"/>
                  </a:lnTo>
                  <a:lnTo>
                    <a:pt x="1287" y="3218"/>
                  </a:lnTo>
                  <a:lnTo>
                    <a:pt x="1175" y="3357"/>
                  </a:lnTo>
                  <a:lnTo>
                    <a:pt x="1035" y="3301"/>
                  </a:lnTo>
                  <a:lnTo>
                    <a:pt x="868" y="3273"/>
                  </a:lnTo>
                  <a:lnTo>
                    <a:pt x="728" y="3273"/>
                  </a:lnTo>
                  <a:lnTo>
                    <a:pt x="672" y="3301"/>
                  </a:lnTo>
                  <a:lnTo>
                    <a:pt x="644" y="3329"/>
                  </a:lnTo>
                  <a:lnTo>
                    <a:pt x="644" y="3385"/>
                  </a:lnTo>
                  <a:lnTo>
                    <a:pt x="672" y="3413"/>
                  </a:lnTo>
                  <a:lnTo>
                    <a:pt x="784" y="3441"/>
                  </a:lnTo>
                  <a:lnTo>
                    <a:pt x="924" y="3469"/>
                  </a:lnTo>
                  <a:lnTo>
                    <a:pt x="1063" y="3497"/>
                  </a:lnTo>
                  <a:lnTo>
                    <a:pt x="979" y="3581"/>
                  </a:lnTo>
                  <a:lnTo>
                    <a:pt x="868" y="3581"/>
                  </a:lnTo>
                  <a:lnTo>
                    <a:pt x="728" y="3693"/>
                  </a:lnTo>
                  <a:lnTo>
                    <a:pt x="728" y="3945"/>
                  </a:lnTo>
                  <a:lnTo>
                    <a:pt x="979" y="3917"/>
                  </a:lnTo>
                  <a:lnTo>
                    <a:pt x="1091" y="3749"/>
                  </a:lnTo>
                  <a:lnTo>
                    <a:pt x="1063" y="3665"/>
                  </a:lnTo>
                  <a:lnTo>
                    <a:pt x="1147" y="3581"/>
                  </a:lnTo>
                  <a:lnTo>
                    <a:pt x="1175" y="3693"/>
                  </a:lnTo>
                  <a:lnTo>
                    <a:pt x="1203" y="3833"/>
                  </a:lnTo>
                  <a:lnTo>
                    <a:pt x="1259" y="3917"/>
                  </a:lnTo>
                  <a:lnTo>
                    <a:pt x="1287" y="3945"/>
                  </a:lnTo>
                  <a:lnTo>
                    <a:pt x="1343" y="3945"/>
                  </a:lnTo>
                  <a:lnTo>
                    <a:pt x="1371" y="3917"/>
                  </a:lnTo>
                  <a:lnTo>
                    <a:pt x="1371" y="3861"/>
                  </a:lnTo>
                  <a:lnTo>
                    <a:pt x="1371" y="3721"/>
                  </a:lnTo>
                  <a:lnTo>
                    <a:pt x="1315" y="3553"/>
                  </a:lnTo>
                  <a:lnTo>
                    <a:pt x="1259" y="3441"/>
                  </a:lnTo>
                  <a:lnTo>
                    <a:pt x="1399" y="3301"/>
                  </a:lnTo>
                  <a:lnTo>
                    <a:pt x="1511" y="3553"/>
                  </a:lnTo>
                  <a:lnTo>
                    <a:pt x="1483" y="3665"/>
                  </a:lnTo>
                  <a:lnTo>
                    <a:pt x="1483" y="3749"/>
                  </a:lnTo>
                  <a:lnTo>
                    <a:pt x="1483" y="3777"/>
                  </a:lnTo>
                  <a:lnTo>
                    <a:pt x="1511" y="3805"/>
                  </a:lnTo>
                  <a:lnTo>
                    <a:pt x="1567" y="3805"/>
                  </a:lnTo>
                  <a:lnTo>
                    <a:pt x="1595" y="3777"/>
                  </a:lnTo>
                  <a:lnTo>
                    <a:pt x="1623" y="3721"/>
                  </a:lnTo>
                  <a:lnTo>
                    <a:pt x="1651" y="3609"/>
                  </a:lnTo>
                  <a:lnTo>
                    <a:pt x="1819" y="3609"/>
                  </a:lnTo>
                  <a:lnTo>
                    <a:pt x="1875" y="3581"/>
                  </a:lnTo>
                  <a:lnTo>
                    <a:pt x="1875" y="3553"/>
                  </a:lnTo>
                  <a:lnTo>
                    <a:pt x="1847" y="3525"/>
                  </a:lnTo>
                  <a:lnTo>
                    <a:pt x="1763" y="3469"/>
                  </a:lnTo>
                  <a:lnTo>
                    <a:pt x="1651" y="3469"/>
                  </a:lnTo>
                  <a:lnTo>
                    <a:pt x="1511" y="3162"/>
                  </a:lnTo>
                  <a:lnTo>
                    <a:pt x="2015" y="2602"/>
                  </a:lnTo>
                  <a:lnTo>
                    <a:pt x="2071" y="2630"/>
                  </a:lnTo>
                  <a:lnTo>
                    <a:pt x="1987" y="3190"/>
                  </a:lnTo>
                  <a:lnTo>
                    <a:pt x="1847" y="3218"/>
                  </a:lnTo>
                  <a:lnTo>
                    <a:pt x="1819" y="3245"/>
                  </a:lnTo>
                  <a:lnTo>
                    <a:pt x="1791" y="3301"/>
                  </a:lnTo>
                  <a:lnTo>
                    <a:pt x="1791" y="3329"/>
                  </a:lnTo>
                  <a:lnTo>
                    <a:pt x="1903" y="3329"/>
                  </a:lnTo>
                  <a:lnTo>
                    <a:pt x="2015" y="3301"/>
                  </a:lnTo>
                  <a:lnTo>
                    <a:pt x="2127" y="3385"/>
                  </a:lnTo>
                  <a:lnTo>
                    <a:pt x="2182" y="3413"/>
                  </a:lnTo>
                  <a:lnTo>
                    <a:pt x="2210" y="3413"/>
                  </a:lnTo>
                  <a:lnTo>
                    <a:pt x="2238" y="3385"/>
                  </a:lnTo>
                  <a:lnTo>
                    <a:pt x="2238" y="3329"/>
                  </a:lnTo>
                  <a:lnTo>
                    <a:pt x="2210" y="3273"/>
                  </a:lnTo>
                  <a:lnTo>
                    <a:pt x="2099" y="3190"/>
                  </a:lnTo>
                  <a:lnTo>
                    <a:pt x="2238" y="2658"/>
                  </a:lnTo>
                  <a:lnTo>
                    <a:pt x="2350" y="2686"/>
                  </a:lnTo>
                  <a:lnTo>
                    <a:pt x="2602" y="3413"/>
                  </a:lnTo>
                  <a:lnTo>
                    <a:pt x="2378" y="3637"/>
                  </a:lnTo>
                  <a:lnTo>
                    <a:pt x="2266" y="3581"/>
                  </a:lnTo>
                  <a:lnTo>
                    <a:pt x="2182" y="3581"/>
                  </a:lnTo>
                  <a:lnTo>
                    <a:pt x="2127" y="3609"/>
                  </a:lnTo>
                  <a:lnTo>
                    <a:pt x="2127" y="3637"/>
                  </a:lnTo>
                  <a:lnTo>
                    <a:pt x="2154" y="3665"/>
                  </a:lnTo>
                  <a:lnTo>
                    <a:pt x="2210" y="3721"/>
                  </a:lnTo>
                  <a:lnTo>
                    <a:pt x="2322" y="3749"/>
                  </a:lnTo>
                  <a:lnTo>
                    <a:pt x="2294" y="3861"/>
                  </a:lnTo>
                  <a:lnTo>
                    <a:pt x="2294" y="3945"/>
                  </a:lnTo>
                  <a:lnTo>
                    <a:pt x="2322" y="3973"/>
                  </a:lnTo>
                  <a:lnTo>
                    <a:pt x="2378" y="3973"/>
                  </a:lnTo>
                  <a:lnTo>
                    <a:pt x="2406" y="3945"/>
                  </a:lnTo>
                  <a:lnTo>
                    <a:pt x="2434" y="3861"/>
                  </a:lnTo>
                  <a:lnTo>
                    <a:pt x="2462" y="3749"/>
                  </a:lnTo>
                  <a:lnTo>
                    <a:pt x="2658" y="3581"/>
                  </a:lnTo>
                  <a:lnTo>
                    <a:pt x="2714" y="3749"/>
                  </a:lnTo>
                  <a:lnTo>
                    <a:pt x="2630" y="3833"/>
                  </a:lnTo>
                  <a:lnTo>
                    <a:pt x="2518" y="3973"/>
                  </a:lnTo>
                  <a:lnTo>
                    <a:pt x="2434" y="4085"/>
                  </a:lnTo>
                  <a:lnTo>
                    <a:pt x="2434" y="4141"/>
                  </a:lnTo>
                  <a:lnTo>
                    <a:pt x="2434" y="4197"/>
                  </a:lnTo>
                  <a:lnTo>
                    <a:pt x="2518" y="4197"/>
                  </a:lnTo>
                  <a:lnTo>
                    <a:pt x="2602" y="4141"/>
                  </a:lnTo>
                  <a:lnTo>
                    <a:pt x="2714" y="4029"/>
                  </a:lnTo>
                  <a:lnTo>
                    <a:pt x="2770" y="3917"/>
                  </a:lnTo>
                  <a:lnTo>
                    <a:pt x="2826" y="4029"/>
                  </a:lnTo>
                  <a:lnTo>
                    <a:pt x="2742" y="4113"/>
                  </a:lnTo>
                  <a:lnTo>
                    <a:pt x="2770" y="4309"/>
                  </a:lnTo>
                  <a:lnTo>
                    <a:pt x="2994" y="4420"/>
                  </a:lnTo>
                  <a:lnTo>
                    <a:pt x="3106" y="4197"/>
                  </a:lnTo>
                  <a:lnTo>
                    <a:pt x="3022" y="4029"/>
                  </a:lnTo>
                  <a:lnTo>
                    <a:pt x="2938" y="4001"/>
                  </a:lnTo>
                  <a:lnTo>
                    <a:pt x="2882" y="3889"/>
                  </a:lnTo>
                  <a:lnTo>
                    <a:pt x="3022" y="3917"/>
                  </a:lnTo>
                  <a:lnTo>
                    <a:pt x="3162" y="3973"/>
                  </a:lnTo>
                  <a:lnTo>
                    <a:pt x="3274" y="3973"/>
                  </a:lnTo>
                  <a:lnTo>
                    <a:pt x="3302" y="3945"/>
                  </a:lnTo>
                  <a:lnTo>
                    <a:pt x="3302" y="3889"/>
                  </a:lnTo>
                  <a:lnTo>
                    <a:pt x="3302" y="3861"/>
                  </a:lnTo>
                  <a:lnTo>
                    <a:pt x="3274" y="3805"/>
                  </a:lnTo>
                  <a:lnTo>
                    <a:pt x="3134" y="3777"/>
                  </a:lnTo>
                  <a:lnTo>
                    <a:pt x="2966" y="3721"/>
                  </a:lnTo>
                  <a:lnTo>
                    <a:pt x="2826" y="3721"/>
                  </a:lnTo>
                  <a:lnTo>
                    <a:pt x="2770" y="3525"/>
                  </a:lnTo>
                  <a:lnTo>
                    <a:pt x="3050" y="3525"/>
                  </a:lnTo>
                  <a:lnTo>
                    <a:pt x="3134" y="3637"/>
                  </a:lnTo>
                  <a:lnTo>
                    <a:pt x="3218" y="3693"/>
                  </a:lnTo>
                  <a:lnTo>
                    <a:pt x="3246" y="3693"/>
                  </a:lnTo>
                  <a:lnTo>
                    <a:pt x="3274" y="3665"/>
                  </a:lnTo>
                  <a:lnTo>
                    <a:pt x="3302" y="3637"/>
                  </a:lnTo>
                  <a:lnTo>
                    <a:pt x="3302" y="3609"/>
                  </a:lnTo>
                  <a:lnTo>
                    <a:pt x="3274" y="3525"/>
                  </a:lnTo>
                  <a:lnTo>
                    <a:pt x="3162" y="3469"/>
                  </a:lnTo>
                  <a:lnTo>
                    <a:pt x="3246" y="3385"/>
                  </a:lnTo>
                  <a:lnTo>
                    <a:pt x="3274" y="3301"/>
                  </a:lnTo>
                  <a:lnTo>
                    <a:pt x="3274" y="3273"/>
                  </a:lnTo>
                  <a:lnTo>
                    <a:pt x="3218" y="3245"/>
                  </a:lnTo>
                  <a:lnTo>
                    <a:pt x="3190" y="3245"/>
                  </a:lnTo>
                  <a:lnTo>
                    <a:pt x="3134" y="3301"/>
                  </a:lnTo>
                  <a:lnTo>
                    <a:pt x="3050" y="3413"/>
                  </a:lnTo>
                  <a:lnTo>
                    <a:pt x="2714" y="3357"/>
                  </a:lnTo>
                  <a:lnTo>
                    <a:pt x="2490" y="2630"/>
                  </a:lnTo>
                  <a:lnTo>
                    <a:pt x="2518" y="2574"/>
                  </a:lnTo>
                  <a:lnTo>
                    <a:pt x="2966" y="2938"/>
                  </a:lnTo>
                  <a:lnTo>
                    <a:pt x="2938" y="3050"/>
                  </a:lnTo>
                  <a:lnTo>
                    <a:pt x="2938" y="3134"/>
                  </a:lnTo>
                  <a:lnTo>
                    <a:pt x="2966" y="3162"/>
                  </a:lnTo>
                  <a:lnTo>
                    <a:pt x="2994" y="3162"/>
                  </a:lnTo>
                  <a:lnTo>
                    <a:pt x="3022" y="3134"/>
                  </a:lnTo>
                  <a:lnTo>
                    <a:pt x="3050" y="3078"/>
                  </a:lnTo>
                  <a:lnTo>
                    <a:pt x="3078" y="2966"/>
                  </a:lnTo>
                  <a:lnTo>
                    <a:pt x="3190" y="2910"/>
                  </a:lnTo>
                  <a:lnTo>
                    <a:pt x="3274" y="2882"/>
                  </a:lnTo>
                  <a:lnTo>
                    <a:pt x="3274" y="2854"/>
                  </a:lnTo>
                  <a:lnTo>
                    <a:pt x="3274" y="2826"/>
                  </a:lnTo>
                  <a:lnTo>
                    <a:pt x="3218" y="2798"/>
                  </a:lnTo>
                  <a:lnTo>
                    <a:pt x="3162" y="2798"/>
                  </a:lnTo>
                  <a:lnTo>
                    <a:pt x="3022" y="2854"/>
                  </a:lnTo>
                  <a:lnTo>
                    <a:pt x="2658" y="2434"/>
                  </a:lnTo>
                  <a:lnTo>
                    <a:pt x="2714" y="2378"/>
                  </a:lnTo>
                  <a:lnTo>
                    <a:pt x="3469" y="2518"/>
                  </a:lnTo>
                  <a:lnTo>
                    <a:pt x="3553" y="2854"/>
                  </a:lnTo>
                  <a:lnTo>
                    <a:pt x="3469" y="2910"/>
                  </a:lnTo>
                  <a:lnTo>
                    <a:pt x="3413" y="2994"/>
                  </a:lnTo>
                  <a:lnTo>
                    <a:pt x="3413" y="3022"/>
                  </a:lnTo>
                  <a:lnTo>
                    <a:pt x="3441" y="3078"/>
                  </a:lnTo>
                  <a:lnTo>
                    <a:pt x="3497" y="3078"/>
                  </a:lnTo>
                  <a:lnTo>
                    <a:pt x="3553" y="3022"/>
                  </a:lnTo>
                  <a:lnTo>
                    <a:pt x="3637" y="2966"/>
                  </a:lnTo>
                  <a:lnTo>
                    <a:pt x="3721" y="3050"/>
                  </a:lnTo>
                  <a:lnTo>
                    <a:pt x="3777" y="3078"/>
                  </a:lnTo>
                  <a:lnTo>
                    <a:pt x="3805" y="3050"/>
                  </a:lnTo>
                  <a:lnTo>
                    <a:pt x="3861" y="3022"/>
                  </a:lnTo>
                  <a:lnTo>
                    <a:pt x="3861" y="2994"/>
                  </a:lnTo>
                  <a:lnTo>
                    <a:pt x="3861" y="2966"/>
                  </a:lnTo>
                  <a:lnTo>
                    <a:pt x="3805" y="2910"/>
                  </a:lnTo>
                  <a:lnTo>
                    <a:pt x="3693" y="2826"/>
                  </a:lnTo>
                  <a:lnTo>
                    <a:pt x="3665" y="2546"/>
                  </a:lnTo>
                  <a:lnTo>
                    <a:pt x="3833" y="2602"/>
                  </a:lnTo>
                  <a:lnTo>
                    <a:pt x="3861" y="2714"/>
                  </a:lnTo>
                  <a:lnTo>
                    <a:pt x="3917" y="2882"/>
                  </a:lnTo>
                  <a:lnTo>
                    <a:pt x="4001" y="2994"/>
                  </a:lnTo>
                  <a:lnTo>
                    <a:pt x="4029" y="3022"/>
                  </a:lnTo>
                  <a:lnTo>
                    <a:pt x="4085" y="3050"/>
                  </a:lnTo>
                  <a:lnTo>
                    <a:pt x="4113" y="3022"/>
                  </a:lnTo>
                  <a:lnTo>
                    <a:pt x="4141" y="2994"/>
                  </a:lnTo>
                  <a:lnTo>
                    <a:pt x="4113" y="2882"/>
                  </a:lnTo>
                  <a:lnTo>
                    <a:pt x="4085" y="2742"/>
                  </a:lnTo>
                  <a:lnTo>
                    <a:pt x="4029" y="2630"/>
                  </a:lnTo>
                  <a:lnTo>
                    <a:pt x="4141" y="2658"/>
                  </a:lnTo>
                  <a:lnTo>
                    <a:pt x="4169" y="2742"/>
                  </a:lnTo>
                  <a:lnTo>
                    <a:pt x="4337" y="2798"/>
                  </a:lnTo>
                  <a:lnTo>
                    <a:pt x="4560" y="2686"/>
                  </a:lnTo>
                  <a:lnTo>
                    <a:pt x="4421" y="2462"/>
                  </a:lnTo>
                  <a:lnTo>
                    <a:pt x="4225" y="2462"/>
                  </a:lnTo>
                  <a:lnTo>
                    <a:pt x="4169" y="2546"/>
                  </a:lnTo>
                  <a:lnTo>
                    <a:pt x="4029" y="2518"/>
                  </a:lnTo>
                  <a:lnTo>
                    <a:pt x="4141" y="2434"/>
                  </a:lnTo>
                  <a:lnTo>
                    <a:pt x="4225" y="2322"/>
                  </a:lnTo>
                  <a:lnTo>
                    <a:pt x="4281" y="2210"/>
                  </a:lnTo>
                  <a:lnTo>
                    <a:pt x="4281" y="2182"/>
                  </a:lnTo>
                  <a:lnTo>
                    <a:pt x="4281" y="2154"/>
                  </a:lnTo>
                  <a:lnTo>
                    <a:pt x="4225" y="2126"/>
                  </a:lnTo>
                  <a:lnTo>
                    <a:pt x="4169" y="2154"/>
                  </a:lnTo>
                  <a:lnTo>
                    <a:pt x="4057" y="2238"/>
                  </a:lnTo>
                  <a:lnTo>
                    <a:pt x="3945" y="2350"/>
                  </a:lnTo>
                  <a:lnTo>
                    <a:pt x="3861" y="2462"/>
                  </a:lnTo>
                  <a:lnTo>
                    <a:pt x="3693" y="2434"/>
                  </a:lnTo>
                  <a:lnTo>
                    <a:pt x="3833" y="2210"/>
                  </a:lnTo>
                  <a:lnTo>
                    <a:pt x="3945" y="2182"/>
                  </a:lnTo>
                  <a:lnTo>
                    <a:pt x="4029" y="2154"/>
                  </a:lnTo>
                  <a:lnTo>
                    <a:pt x="4057" y="2126"/>
                  </a:lnTo>
                  <a:lnTo>
                    <a:pt x="4057" y="2070"/>
                  </a:lnTo>
                  <a:lnTo>
                    <a:pt x="4029" y="2043"/>
                  </a:lnTo>
                  <a:lnTo>
                    <a:pt x="4001" y="2015"/>
                  </a:lnTo>
                  <a:lnTo>
                    <a:pt x="3917" y="2015"/>
                  </a:lnTo>
                  <a:lnTo>
                    <a:pt x="3805" y="2070"/>
                  </a:lnTo>
                  <a:lnTo>
                    <a:pt x="3777" y="1987"/>
                  </a:lnTo>
                  <a:lnTo>
                    <a:pt x="3721" y="1903"/>
                  </a:lnTo>
                  <a:lnTo>
                    <a:pt x="3693" y="1875"/>
                  </a:lnTo>
                  <a:lnTo>
                    <a:pt x="3665" y="1903"/>
                  </a:lnTo>
                  <a:lnTo>
                    <a:pt x="3637" y="1959"/>
                  </a:lnTo>
                  <a:lnTo>
                    <a:pt x="3637" y="2043"/>
                  </a:lnTo>
                  <a:lnTo>
                    <a:pt x="3693" y="2126"/>
                  </a:lnTo>
                  <a:lnTo>
                    <a:pt x="3497" y="2378"/>
                  </a:lnTo>
                  <a:lnTo>
                    <a:pt x="2742" y="2238"/>
                  </a:lnTo>
                  <a:lnTo>
                    <a:pt x="2714" y="2126"/>
                  </a:lnTo>
                  <a:lnTo>
                    <a:pt x="3246" y="1903"/>
                  </a:lnTo>
                  <a:lnTo>
                    <a:pt x="3329" y="1987"/>
                  </a:lnTo>
                  <a:lnTo>
                    <a:pt x="3385" y="2015"/>
                  </a:lnTo>
                  <a:lnTo>
                    <a:pt x="3441" y="2015"/>
                  </a:lnTo>
                  <a:lnTo>
                    <a:pt x="3469" y="1987"/>
                  </a:lnTo>
                  <a:lnTo>
                    <a:pt x="3441" y="1959"/>
                  </a:lnTo>
                  <a:lnTo>
                    <a:pt x="3413" y="1903"/>
                  </a:lnTo>
                  <a:lnTo>
                    <a:pt x="3329" y="1819"/>
                  </a:lnTo>
                  <a:lnTo>
                    <a:pt x="3329" y="1679"/>
                  </a:lnTo>
                  <a:lnTo>
                    <a:pt x="3329" y="1623"/>
                  </a:lnTo>
                  <a:lnTo>
                    <a:pt x="3329" y="1595"/>
                  </a:lnTo>
                  <a:lnTo>
                    <a:pt x="3302" y="1567"/>
                  </a:lnTo>
                  <a:lnTo>
                    <a:pt x="3246" y="1595"/>
                  </a:lnTo>
                  <a:lnTo>
                    <a:pt x="3218" y="1679"/>
                  </a:lnTo>
                  <a:lnTo>
                    <a:pt x="3218" y="1819"/>
                  </a:lnTo>
                  <a:lnTo>
                    <a:pt x="2658" y="1959"/>
                  </a:lnTo>
                  <a:lnTo>
                    <a:pt x="2630" y="1903"/>
                  </a:lnTo>
                  <a:lnTo>
                    <a:pt x="3134" y="1343"/>
                  </a:lnTo>
                  <a:lnTo>
                    <a:pt x="3469" y="1427"/>
                  </a:lnTo>
                  <a:lnTo>
                    <a:pt x="3497" y="1539"/>
                  </a:lnTo>
                  <a:lnTo>
                    <a:pt x="3525" y="1623"/>
                  </a:lnTo>
                  <a:lnTo>
                    <a:pt x="3553" y="1651"/>
                  </a:lnTo>
                  <a:lnTo>
                    <a:pt x="3609" y="1623"/>
                  </a:lnTo>
                  <a:lnTo>
                    <a:pt x="3637" y="1595"/>
                  </a:lnTo>
                  <a:lnTo>
                    <a:pt x="3609" y="1511"/>
                  </a:lnTo>
                  <a:lnTo>
                    <a:pt x="3609" y="1427"/>
                  </a:lnTo>
                  <a:lnTo>
                    <a:pt x="3721" y="1399"/>
                  </a:lnTo>
                  <a:lnTo>
                    <a:pt x="3777" y="1343"/>
                  </a:lnTo>
                  <a:lnTo>
                    <a:pt x="3777" y="1315"/>
                  </a:lnTo>
                  <a:lnTo>
                    <a:pt x="3777" y="1259"/>
                  </a:lnTo>
                  <a:lnTo>
                    <a:pt x="3749" y="1231"/>
                  </a:lnTo>
                  <a:lnTo>
                    <a:pt x="3721" y="1231"/>
                  </a:lnTo>
                  <a:lnTo>
                    <a:pt x="3637" y="1259"/>
                  </a:lnTo>
                  <a:lnTo>
                    <a:pt x="3525" y="1315"/>
                  </a:lnTo>
                  <a:lnTo>
                    <a:pt x="3274" y="1203"/>
                  </a:lnTo>
                  <a:lnTo>
                    <a:pt x="3385" y="1063"/>
                  </a:lnTo>
                  <a:lnTo>
                    <a:pt x="3525" y="1091"/>
                  </a:lnTo>
                  <a:lnTo>
                    <a:pt x="3693" y="1119"/>
                  </a:lnTo>
                  <a:lnTo>
                    <a:pt x="3861" y="1119"/>
                  </a:lnTo>
                  <a:lnTo>
                    <a:pt x="3889" y="1063"/>
                  </a:lnTo>
                  <a:lnTo>
                    <a:pt x="3917" y="1035"/>
                  </a:lnTo>
                  <a:lnTo>
                    <a:pt x="3889" y="1007"/>
                  </a:lnTo>
                  <a:lnTo>
                    <a:pt x="3777" y="951"/>
                  </a:lnTo>
                  <a:lnTo>
                    <a:pt x="3637" y="923"/>
                  </a:lnTo>
                  <a:lnTo>
                    <a:pt x="3497" y="923"/>
                  </a:lnTo>
                  <a:lnTo>
                    <a:pt x="3581" y="840"/>
                  </a:lnTo>
                  <a:lnTo>
                    <a:pt x="3693" y="840"/>
                  </a:lnTo>
                  <a:lnTo>
                    <a:pt x="3833" y="728"/>
                  </a:lnTo>
                  <a:lnTo>
                    <a:pt x="3833" y="476"/>
                  </a:lnTo>
                  <a:lnTo>
                    <a:pt x="3581" y="504"/>
                  </a:lnTo>
                  <a:lnTo>
                    <a:pt x="3469" y="644"/>
                  </a:lnTo>
                  <a:lnTo>
                    <a:pt x="3497" y="756"/>
                  </a:lnTo>
                  <a:lnTo>
                    <a:pt x="3413" y="840"/>
                  </a:lnTo>
                  <a:lnTo>
                    <a:pt x="3385" y="728"/>
                  </a:lnTo>
                  <a:lnTo>
                    <a:pt x="3357" y="588"/>
                  </a:lnTo>
                  <a:lnTo>
                    <a:pt x="3302" y="476"/>
                  </a:lnTo>
                  <a:lnTo>
                    <a:pt x="3274" y="448"/>
                  </a:lnTo>
                  <a:lnTo>
                    <a:pt x="3218" y="476"/>
                  </a:lnTo>
                  <a:lnTo>
                    <a:pt x="3190" y="504"/>
                  </a:lnTo>
                  <a:lnTo>
                    <a:pt x="3162" y="560"/>
                  </a:lnTo>
                  <a:lnTo>
                    <a:pt x="3190" y="700"/>
                  </a:lnTo>
                  <a:lnTo>
                    <a:pt x="3246" y="840"/>
                  </a:lnTo>
                  <a:lnTo>
                    <a:pt x="3302" y="979"/>
                  </a:lnTo>
                  <a:lnTo>
                    <a:pt x="3190" y="1119"/>
                  </a:lnTo>
                  <a:lnTo>
                    <a:pt x="3050" y="868"/>
                  </a:lnTo>
                  <a:lnTo>
                    <a:pt x="3106" y="756"/>
                  </a:lnTo>
                  <a:lnTo>
                    <a:pt x="3106" y="672"/>
                  </a:lnTo>
                  <a:lnTo>
                    <a:pt x="3078" y="644"/>
                  </a:lnTo>
                  <a:lnTo>
                    <a:pt x="3050" y="616"/>
                  </a:lnTo>
                  <a:lnTo>
                    <a:pt x="3022" y="616"/>
                  </a:lnTo>
                  <a:lnTo>
                    <a:pt x="2994" y="644"/>
                  </a:lnTo>
                  <a:lnTo>
                    <a:pt x="2938" y="700"/>
                  </a:lnTo>
                  <a:lnTo>
                    <a:pt x="2938" y="812"/>
                  </a:lnTo>
                  <a:lnTo>
                    <a:pt x="2742" y="812"/>
                  </a:lnTo>
                  <a:lnTo>
                    <a:pt x="2714" y="840"/>
                  </a:lnTo>
                  <a:lnTo>
                    <a:pt x="2714" y="868"/>
                  </a:lnTo>
                  <a:lnTo>
                    <a:pt x="2742" y="895"/>
                  </a:lnTo>
                  <a:lnTo>
                    <a:pt x="2798" y="951"/>
                  </a:lnTo>
                  <a:lnTo>
                    <a:pt x="2938" y="951"/>
                  </a:lnTo>
                  <a:lnTo>
                    <a:pt x="3050" y="1231"/>
                  </a:lnTo>
                  <a:lnTo>
                    <a:pt x="2546" y="1791"/>
                  </a:lnTo>
                  <a:lnTo>
                    <a:pt x="2434" y="1763"/>
                  </a:lnTo>
                  <a:lnTo>
                    <a:pt x="2518" y="1203"/>
                  </a:lnTo>
                  <a:lnTo>
                    <a:pt x="2658" y="1175"/>
                  </a:lnTo>
                  <a:lnTo>
                    <a:pt x="2686" y="1119"/>
                  </a:lnTo>
                  <a:lnTo>
                    <a:pt x="2714" y="1063"/>
                  </a:lnTo>
                  <a:lnTo>
                    <a:pt x="2686" y="1035"/>
                  </a:lnTo>
                  <a:lnTo>
                    <a:pt x="2602" y="1035"/>
                  </a:lnTo>
                  <a:lnTo>
                    <a:pt x="2490" y="1063"/>
                  </a:lnTo>
                  <a:lnTo>
                    <a:pt x="2406" y="1007"/>
                  </a:lnTo>
                  <a:lnTo>
                    <a:pt x="2322" y="979"/>
                  </a:lnTo>
                  <a:lnTo>
                    <a:pt x="2266" y="979"/>
                  </a:lnTo>
                  <a:lnTo>
                    <a:pt x="2266" y="1035"/>
                  </a:lnTo>
                  <a:lnTo>
                    <a:pt x="2322" y="1091"/>
                  </a:lnTo>
                  <a:lnTo>
                    <a:pt x="2434" y="1175"/>
                  </a:lnTo>
                  <a:lnTo>
                    <a:pt x="2266" y="1735"/>
                  </a:lnTo>
                  <a:lnTo>
                    <a:pt x="2182" y="1707"/>
                  </a:lnTo>
                  <a:lnTo>
                    <a:pt x="1959" y="1035"/>
                  </a:lnTo>
                  <a:lnTo>
                    <a:pt x="2210" y="784"/>
                  </a:lnTo>
                  <a:lnTo>
                    <a:pt x="2322" y="840"/>
                  </a:lnTo>
                  <a:lnTo>
                    <a:pt x="2406" y="840"/>
                  </a:lnTo>
                  <a:lnTo>
                    <a:pt x="2434" y="812"/>
                  </a:lnTo>
                  <a:lnTo>
                    <a:pt x="2462" y="784"/>
                  </a:lnTo>
                  <a:lnTo>
                    <a:pt x="2434" y="756"/>
                  </a:lnTo>
                  <a:lnTo>
                    <a:pt x="2350" y="700"/>
                  </a:lnTo>
                  <a:lnTo>
                    <a:pt x="2266" y="672"/>
                  </a:lnTo>
                  <a:lnTo>
                    <a:pt x="2294" y="560"/>
                  </a:lnTo>
                  <a:lnTo>
                    <a:pt x="2294" y="476"/>
                  </a:lnTo>
                  <a:lnTo>
                    <a:pt x="2266" y="448"/>
                  </a:lnTo>
                  <a:lnTo>
                    <a:pt x="2182" y="448"/>
                  </a:lnTo>
                  <a:lnTo>
                    <a:pt x="2154" y="476"/>
                  </a:lnTo>
                  <a:lnTo>
                    <a:pt x="2127" y="560"/>
                  </a:lnTo>
                  <a:lnTo>
                    <a:pt x="2127" y="672"/>
                  </a:lnTo>
                  <a:lnTo>
                    <a:pt x="1903" y="868"/>
                  </a:lnTo>
                  <a:lnTo>
                    <a:pt x="1847" y="672"/>
                  </a:lnTo>
                  <a:lnTo>
                    <a:pt x="1931" y="588"/>
                  </a:lnTo>
                  <a:lnTo>
                    <a:pt x="2043" y="448"/>
                  </a:lnTo>
                  <a:lnTo>
                    <a:pt x="2127" y="336"/>
                  </a:lnTo>
                  <a:lnTo>
                    <a:pt x="2127" y="280"/>
                  </a:lnTo>
                  <a:lnTo>
                    <a:pt x="2099" y="252"/>
                  </a:lnTo>
                  <a:lnTo>
                    <a:pt x="2071" y="224"/>
                  </a:lnTo>
                  <a:lnTo>
                    <a:pt x="2043" y="224"/>
                  </a:lnTo>
                  <a:lnTo>
                    <a:pt x="1931" y="280"/>
                  </a:lnTo>
                  <a:lnTo>
                    <a:pt x="1847" y="392"/>
                  </a:lnTo>
                  <a:lnTo>
                    <a:pt x="1791" y="504"/>
                  </a:lnTo>
                  <a:lnTo>
                    <a:pt x="1735" y="392"/>
                  </a:lnTo>
                  <a:lnTo>
                    <a:pt x="1791" y="308"/>
                  </a:lnTo>
                  <a:lnTo>
                    <a:pt x="1763" y="140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719394" y="1650196"/>
              <a:ext cx="237521" cy="221563"/>
            </a:xfrm>
            <a:custGeom>
              <a:avLst/>
              <a:gdLst/>
              <a:ahLst/>
              <a:cxnLst/>
              <a:rect l="l" t="t" r="r" b="b"/>
              <a:pathLst>
                <a:path w="3721" h="3471" extrusionOk="0">
                  <a:moveTo>
                    <a:pt x="1735" y="1456"/>
                  </a:moveTo>
                  <a:lnTo>
                    <a:pt x="1846" y="1484"/>
                  </a:lnTo>
                  <a:lnTo>
                    <a:pt x="1763" y="1596"/>
                  </a:lnTo>
                  <a:lnTo>
                    <a:pt x="1651" y="1568"/>
                  </a:lnTo>
                  <a:lnTo>
                    <a:pt x="1735" y="1456"/>
                  </a:lnTo>
                  <a:close/>
                  <a:moveTo>
                    <a:pt x="1874" y="1484"/>
                  </a:moveTo>
                  <a:lnTo>
                    <a:pt x="2014" y="1512"/>
                  </a:lnTo>
                  <a:lnTo>
                    <a:pt x="2042" y="1624"/>
                  </a:lnTo>
                  <a:lnTo>
                    <a:pt x="2042" y="1624"/>
                  </a:lnTo>
                  <a:lnTo>
                    <a:pt x="1930" y="1596"/>
                  </a:lnTo>
                  <a:lnTo>
                    <a:pt x="1874" y="1484"/>
                  </a:lnTo>
                  <a:close/>
                  <a:moveTo>
                    <a:pt x="1623" y="1596"/>
                  </a:moveTo>
                  <a:lnTo>
                    <a:pt x="1679" y="1708"/>
                  </a:lnTo>
                  <a:lnTo>
                    <a:pt x="1595" y="1791"/>
                  </a:lnTo>
                  <a:lnTo>
                    <a:pt x="1539" y="1708"/>
                  </a:lnTo>
                  <a:lnTo>
                    <a:pt x="1623" y="1596"/>
                  </a:lnTo>
                  <a:close/>
                  <a:moveTo>
                    <a:pt x="2070" y="1652"/>
                  </a:moveTo>
                  <a:lnTo>
                    <a:pt x="2126" y="1763"/>
                  </a:lnTo>
                  <a:lnTo>
                    <a:pt x="2042" y="1875"/>
                  </a:lnTo>
                  <a:lnTo>
                    <a:pt x="1986" y="1736"/>
                  </a:lnTo>
                  <a:lnTo>
                    <a:pt x="2070" y="1652"/>
                  </a:lnTo>
                  <a:close/>
                  <a:moveTo>
                    <a:pt x="1735" y="1847"/>
                  </a:moveTo>
                  <a:lnTo>
                    <a:pt x="1763" y="1987"/>
                  </a:lnTo>
                  <a:lnTo>
                    <a:pt x="1763" y="1987"/>
                  </a:lnTo>
                  <a:lnTo>
                    <a:pt x="1651" y="1959"/>
                  </a:lnTo>
                  <a:lnTo>
                    <a:pt x="1595" y="1847"/>
                  </a:lnTo>
                  <a:close/>
                  <a:moveTo>
                    <a:pt x="1874" y="1875"/>
                  </a:moveTo>
                  <a:lnTo>
                    <a:pt x="2014" y="1903"/>
                  </a:lnTo>
                  <a:lnTo>
                    <a:pt x="1930" y="2015"/>
                  </a:lnTo>
                  <a:lnTo>
                    <a:pt x="1818" y="1987"/>
                  </a:lnTo>
                  <a:lnTo>
                    <a:pt x="1874" y="1875"/>
                  </a:lnTo>
                  <a:close/>
                  <a:moveTo>
                    <a:pt x="1147" y="1"/>
                  </a:moveTo>
                  <a:lnTo>
                    <a:pt x="1063" y="197"/>
                  </a:lnTo>
                  <a:lnTo>
                    <a:pt x="1147" y="337"/>
                  </a:lnTo>
                  <a:lnTo>
                    <a:pt x="1231" y="337"/>
                  </a:lnTo>
                  <a:lnTo>
                    <a:pt x="1259" y="449"/>
                  </a:lnTo>
                  <a:lnTo>
                    <a:pt x="1259" y="449"/>
                  </a:lnTo>
                  <a:lnTo>
                    <a:pt x="1063" y="393"/>
                  </a:lnTo>
                  <a:lnTo>
                    <a:pt x="951" y="393"/>
                  </a:lnTo>
                  <a:lnTo>
                    <a:pt x="923" y="421"/>
                  </a:lnTo>
                  <a:lnTo>
                    <a:pt x="923" y="449"/>
                  </a:lnTo>
                  <a:lnTo>
                    <a:pt x="923" y="477"/>
                  </a:lnTo>
                  <a:lnTo>
                    <a:pt x="951" y="505"/>
                  </a:lnTo>
                  <a:lnTo>
                    <a:pt x="1063" y="560"/>
                  </a:lnTo>
                  <a:lnTo>
                    <a:pt x="1315" y="560"/>
                  </a:lnTo>
                  <a:lnTo>
                    <a:pt x="1371" y="700"/>
                  </a:lnTo>
                  <a:lnTo>
                    <a:pt x="1147" y="728"/>
                  </a:lnTo>
                  <a:lnTo>
                    <a:pt x="1091" y="644"/>
                  </a:lnTo>
                  <a:lnTo>
                    <a:pt x="1035" y="616"/>
                  </a:lnTo>
                  <a:lnTo>
                    <a:pt x="979" y="616"/>
                  </a:lnTo>
                  <a:lnTo>
                    <a:pt x="951" y="644"/>
                  </a:lnTo>
                  <a:lnTo>
                    <a:pt x="951" y="672"/>
                  </a:lnTo>
                  <a:lnTo>
                    <a:pt x="1007" y="728"/>
                  </a:lnTo>
                  <a:lnTo>
                    <a:pt x="1063" y="784"/>
                  </a:lnTo>
                  <a:lnTo>
                    <a:pt x="1035" y="868"/>
                  </a:lnTo>
                  <a:lnTo>
                    <a:pt x="1007" y="924"/>
                  </a:lnTo>
                  <a:lnTo>
                    <a:pt x="1007" y="952"/>
                  </a:lnTo>
                  <a:lnTo>
                    <a:pt x="1063" y="952"/>
                  </a:lnTo>
                  <a:lnTo>
                    <a:pt x="1119" y="924"/>
                  </a:lnTo>
                  <a:lnTo>
                    <a:pt x="1175" y="840"/>
                  </a:lnTo>
                  <a:lnTo>
                    <a:pt x="1427" y="840"/>
                  </a:lnTo>
                  <a:lnTo>
                    <a:pt x="1651" y="1372"/>
                  </a:lnTo>
                  <a:lnTo>
                    <a:pt x="1595" y="1428"/>
                  </a:lnTo>
                  <a:lnTo>
                    <a:pt x="1203" y="1176"/>
                  </a:lnTo>
                  <a:lnTo>
                    <a:pt x="1231" y="1064"/>
                  </a:lnTo>
                  <a:lnTo>
                    <a:pt x="1231" y="1008"/>
                  </a:lnTo>
                  <a:lnTo>
                    <a:pt x="1203" y="980"/>
                  </a:lnTo>
                  <a:lnTo>
                    <a:pt x="1175" y="1008"/>
                  </a:lnTo>
                  <a:lnTo>
                    <a:pt x="1147" y="1064"/>
                  </a:lnTo>
                  <a:lnTo>
                    <a:pt x="1119" y="1148"/>
                  </a:lnTo>
                  <a:lnTo>
                    <a:pt x="1035" y="1204"/>
                  </a:lnTo>
                  <a:lnTo>
                    <a:pt x="979" y="1232"/>
                  </a:lnTo>
                  <a:lnTo>
                    <a:pt x="979" y="1260"/>
                  </a:lnTo>
                  <a:lnTo>
                    <a:pt x="1007" y="1288"/>
                  </a:lnTo>
                  <a:lnTo>
                    <a:pt x="1063" y="1288"/>
                  </a:lnTo>
                  <a:lnTo>
                    <a:pt x="1175" y="1232"/>
                  </a:lnTo>
                  <a:lnTo>
                    <a:pt x="1511" y="1568"/>
                  </a:lnTo>
                  <a:lnTo>
                    <a:pt x="1455" y="1624"/>
                  </a:lnTo>
                  <a:lnTo>
                    <a:pt x="867" y="1540"/>
                  </a:lnTo>
                  <a:lnTo>
                    <a:pt x="783" y="1316"/>
                  </a:lnTo>
                  <a:lnTo>
                    <a:pt x="867" y="1232"/>
                  </a:lnTo>
                  <a:lnTo>
                    <a:pt x="895" y="1176"/>
                  </a:lnTo>
                  <a:lnTo>
                    <a:pt x="895" y="1148"/>
                  </a:lnTo>
                  <a:lnTo>
                    <a:pt x="867" y="1120"/>
                  </a:lnTo>
                  <a:lnTo>
                    <a:pt x="839" y="1120"/>
                  </a:lnTo>
                  <a:lnTo>
                    <a:pt x="783" y="1148"/>
                  </a:lnTo>
                  <a:lnTo>
                    <a:pt x="727" y="1232"/>
                  </a:lnTo>
                  <a:lnTo>
                    <a:pt x="671" y="1148"/>
                  </a:lnTo>
                  <a:lnTo>
                    <a:pt x="588" y="1148"/>
                  </a:lnTo>
                  <a:lnTo>
                    <a:pt x="560" y="1176"/>
                  </a:lnTo>
                  <a:lnTo>
                    <a:pt x="532" y="1204"/>
                  </a:lnTo>
                  <a:lnTo>
                    <a:pt x="560" y="1232"/>
                  </a:lnTo>
                  <a:lnTo>
                    <a:pt x="615" y="1288"/>
                  </a:lnTo>
                  <a:lnTo>
                    <a:pt x="699" y="1316"/>
                  </a:lnTo>
                  <a:lnTo>
                    <a:pt x="727" y="1540"/>
                  </a:lnTo>
                  <a:lnTo>
                    <a:pt x="588" y="1512"/>
                  </a:lnTo>
                  <a:lnTo>
                    <a:pt x="504" y="1288"/>
                  </a:lnTo>
                  <a:lnTo>
                    <a:pt x="448" y="1176"/>
                  </a:lnTo>
                  <a:lnTo>
                    <a:pt x="420" y="1148"/>
                  </a:lnTo>
                  <a:lnTo>
                    <a:pt x="364" y="1148"/>
                  </a:lnTo>
                  <a:lnTo>
                    <a:pt x="336" y="1176"/>
                  </a:lnTo>
                  <a:lnTo>
                    <a:pt x="336" y="1204"/>
                  </a:lnTo>
                  <a:lnTo>
                    <a:pt x="336" y="1288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08" y="1400"/>
                  </a:lnTo>
                  <a:lnTo>
                    <a:pt x="168" y="1372"/>
                  </a:lnTo>
                  <a:lnTo>
                    <a:pt x="0" y="1484"/>
                  </a:lnTo>
                  <a:lnTo>
                    <a:pt x="140" y="1652"/>
                  </a:lnTo>
                  <a:lnTo>
                    <a:pt x="280" y="1624"/>
                  </a:lnTo>
                  <a:lnTo>
                    <a:pt x="336" y="1568"/>
                  </a:lnTo>
                  <a:lnTo>
                    <a:pt x="420" y="1596"/>
                  </a:lnTo>
                  <a:lnTo>
                    <a:pt x="280" y="1736"/>
                  </a:lnTo>
                  <a:lnTo>
                    <a:pt x="252" y="1819"/>
                  </a:lnTo>
                  <a:lnTo>
                    <a:pt x="252" y="1875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36" y="1875"/>
                  </a:lnTo>
                  <a:lnTo>
                    <a:pt x="420" y="1819"/>
                  </a:lnTo>
                  <a:lnTo>
                    <a:pt x="560" y="1624"/>
                  </a:lnTo>
                  <a:lnTo>
                    <a:pt x="727" y="1624"/>
                  </a:lnTo>
                  <a:lnTo>
                    <a:pt x="615" y="1847"/>
                  </a:lnTo>
                  <a:lnTo>
                    <a:pt x="532" y="1847"/>
                  </a:lnTo>
                  <a:lnTo>
                    <a:pt x="476" y="1903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60" y="1987"/>
                  </a:lnTo>
                  <a:lnTo>
                    <a:pt x="643" y="1931"/>
                  </a:lnTo>
                  <a:lnTo>
                    <a:pt x="671" y="2015"/>
                  </a:lnTo>
                  <a:lnTo>
                    <a:pt x="699" y="2071"/>
                  </a:lnTo>
                  <a:lnTo>
                    <a:pt x="783" y="2071"/>
                  </a:lnTo>
                  <a:lnTo>
                    <a:pt x="783" y="2043"/>
                  </a:lnTo>
                  <a:lnTo>
                    <a:pt x="755" y="1959"/>
                  </a:lnTo>
                  <a:lnTo>
                    <a:pt x="727" y="1875"/>
                  </a:lnTo>
                  <a:lnTo>
                    <a:pt x="867" y="1652"/>
                  </a:lnTo>
                  <a:lnTo>
                    <a:pt x="1427" y="1736"/>
                  </a:lnTo>
                  <a:lnTo>
                    <a:pt x="1455" y="1791"/>
                  </a:lnTo>
                  <a:lnTo>
                    <a:pt x="1035" y="2015"/>
                  </a:lnTo>
                  <a:lnTo>
                    <a:pt x="979" y="1959"/>
                  </a:lnTo>
                  <a:lnTo>
                    <a:pt x="923" y="1931"/>
                  </a:lnTo>
                  <a:lnTo>
                    <a:pt x="867" y="1931"/>
                  </a:lnTo>
                  <a:lnTo>
                    <a:pt x="867" y="1987"/>
                  </a:lnTo>
                  <a:lnTo>
                    <a:pt x="923" y="2043"/>
                  </a:lnTo>
                  <a:lnTo>
                    <a:pt x="979" y="2099"/>
                  </a:lnTo>
                  <a:lnTo>
                    <a:pt x="979" y="2183"/>
                  </a:lnTo>
                  <a:lnTo>
                    <a:pt x="1007" y="2239"/>
                  </a:lnTo>
                  <a:lnTo>
                    <a:pt x="1035" y="2267"/>
                  </a:lnTo>
                  <a:lnTo>
                    <a:pt x="1063" y="2239"/>
                  </a:lnTo>
                  <a:lnTo>
                    <a:pt x="1091" y="2211"/>
                  </a:lnTo>
                  <a:lnTo>
                    <a:pt x="1091" y="2099"/>
                  </a:lnTo>
                  <a:lnTo>
                    <a:pt x="1511" y="1931"/>
                  </a:lnTo>
                  <a:lnTo>
                    <a:pt x="1539" y="2015"/>
                  </a:lnTo>
                  <a:lnTo>
                    <a:pt x="1203" y="2491"/>
                  </a:lnTo>
                  <a:lnTo>
                    <a:pt x="951" y="2435"/>
                  </a:lnTo>
                  <a:lnTo>
                    <a:pt x="923" y="2351"/>
                  </a:lnTo>
                  <a:lnTo>
                    <a:pt x="895" y="2295"/>
                  </a:lnTo>
                  <a:lnTo>
                    <a:pt x="867" y="2267"/>
                  </a:lnTo>
                  <a:lnTo>
                    <a:pt x="811" y="2267"/>
                  </a:lnTo>
                  <a:lnTo>
                    <a:pt x="811" y="2323"/>
                  </a:lnTo>
                  <a:lnTo>
                    <a:pt x="811" y="2379"/>
                  </a:lnTo>
                  <a:lnTo>
                    <a:pt x="839" y="2463"/>
                  </a:lnTo>
                  <a:lnTo>
                    <a:pt x="755" y="2491"/>
                  </a:lnTo>
                  <a:lnTo>
                    <a:pt x="699" y="2519"/>
                  </a:lnTo>
                  <a:lnTo>
                    <a:pt x="699" y="2547"/>
                  </a:lnTo>
                  <a:lnTo>
                    <a:pt x="699" y="2575"/>
                  </a:lnTo>
                  <a:lnTo>
                    <a:pt x="727" y="2603"/>
                  </a:lnTo>
                  <a:lnTo>
                    <a:pt x="811" y="2603"/>
                  </a:lnTo>
                  <a:lnTo>
                    <a:pt x="895" y="2547"/>
                  </a:lnTo>
                  <a:lnTo>
                    <a:pt x="1119" y="2603"/>
                  </a:lnTo>
                  <a:lnTo>
                    <a:pt x="1007" y="2715"/>
                  </a:lnTo>
                  <a:lnTo>
                    <a:pt x="783" y="2687"/>
                  </a:lnTo>
                  <a:lnTo>
                    <a:pt x="671" y="2687"/>
                  </a:lnTo>
                  <a:lnTo>
                    <a:pt x="615" y="2715"/>
                  </a:lnTo>
                  <a:lnTo>
                    <a:pt x="615" y="2743"/>
                  </a:lnTo>
                  <a:lnTo>
                    <a:pt x="615" y="2771"/>
                  </a:lnTo>
                  <a:lnTo>
                    <a:pt x="615" y="2799"/>
                  </a:lnTo>
                  <a:lnTo>
                    <a:pt x="727" y="2827"/>
                  </a:lnTo>
                  <a:lnTo>
                    <a:pt x="923" y="2827"/>
                  </a:lnTo>
                  <a:lnTo>
                    <a:pt x="867" y="2911"/>
                  </a:lnTo>
                  <a:lnTo>
                    <a:pt x="783" y="2911"/>
                  </a:lnTo>
                  <a:lnTo>
                    <a:pt x="671" y="3022"/>
                  </a:lnTo>
                  <a:lnTo>
                    <a:pt x="699" y="3218"/>
                  </a:lnTo>
                  <a:lnTo>
                    <a:pt x="895" y="3190"/>
                  </a:lnTo>
                  <a:lnTo>
                    <a:pt x="979" y="3050"/>
                  </a:lnTo>
                  <a:lnTo>
                    <a:pt x="951" y="2966"/>
                  </a:lnTo>
                  <a:lnTo>
                    <a:pt x="1007" y="2911"/>
                  </a:lnTo>
                  <a:lnTo>
                    <a:pt x="1063" y="3106"/>
                  </a:lnTo>
                  <a:lnTo>
                    <a:pt x="1119" y="3190"/>
                  </a:lnTo>
                  <a:lnTo>
                    <a:pt x="1175" y="3190"/>
                  </a:lnTo>
                  <a:lnTo>
                    <a:pt x="1203" y="3162"/>
                  </a:lnTo>
                  <a:lnTo>
                    <a:pt x="1231" y="3106"/>
                  </a:lnTo>
                  <a:lnTo>
                    <a:pt x="1203" y="3022"/>
                  </a:lnTo>
                  <a:lnTo>
                    <a:pt x="1091" y="2799"/>
                  </a:lnTo>
                  <a:lnTo>
                    <a:pt x="1203" y="2659"/>
                  </a:lnTo>
                  <a:lnTo>
                    <a:pt x="1315" y="2855"/>
                  </a:lnTo>
                  <a:lnTo>
                    <a:pt x="1287" y="2938"/>
                  </a:lnTo>
                  <a:lnTo>
                    <a:pt x="1287" y="3022"/>
                  </a:lnTo>
                  <a:lnTo>
                    <a:pt x="1287" y="3050"/>
                  </a:lnTo>
                  <a:lnTo>
                    <a:pt x="1315" y="3078"/>
                  </a:lnTo>
                  <a:lnTo>
                    <a:pt x="1371" y="3078"/>
                  </a:lnTo>
                  <a:lnTo>
                    <a:pt x="1371" y="3050"/>
                  </a:lnTo>
                  <a:lnTo>
                    <a:pt x="1399" y="2994"/>
                  </a:lnTo>
                  <a:lnTo>
                    <a:pt x="1427" y="2911"/>
                  </a:lnTo>
                  <a:lnTo>
                    <a:pt x="1511" y="2911"/>
                  </a:lnTo>
                  <a:lnTo>
                    <a:pt x="1567" y="2883"/>
                  </a:lnTo>
                  <a:lnTo>
                    <a:pt x="1595" y="2883"/>
                  </a:lnTo>
                  <a:lnTo>
                    <a:pt x="1595" y="2827"/>
                  </a:lnTo>
                  <a:lnTo>
                    <a:pt x="1567" y="2827"/>
                  </a:lnTo>
                  <a:lnTo>
                    <a:pt x="1511" y="2799"/>
                  </a:lnTo>
                  <a:lnTo>
                    <a:pt x="1399" y="2799"/>
                  </a:lnTo>
                  <a:lnTo>
                    <a:pt x="1287" y="2547"/>
                  </a:lnTo>
                  <a:lnTo>
                    <a:pt x="1651" y="2071"/>
                  </a:lnTo>
                  <a:lnTo>
                    <a:pt x="1707" y="2099"/>
                  </a:lnTo>
                  <a:lnTo>
                    <a:pt x="1679" y="2547"/>
                  </a:lnTo>
                  <a:lnTo>
                    <a:pt x="1567" y="2575"/>
                  </a:lnTo>
                  <a:lnTo>
                    <a:pt x="1539" y="2603"/>
                  </a:lnTo>
                  <a:lnTo>
                    <a:pt x="1511" y="2659"/>
                  </a:lnTo>
                  <a:lnTo>
                    <a:pt x="1623" y="2659"/>
                  </a:lnTo>
                  <a:lnTo>
                    <a:pt x="1707" y="2631"/>
                  </a:lnTo>
                  <a:lnTo>
                    <a:pt x="1790" y="2687"/>
                  </a:lnTo>
                  <a:lnTo>
                    <a:pt x="1846" y="2715"/>
                  </a:lnTo>
                  <a:lnTo>
                    <a:pt x="1874" y="2687"/>
                  </a:lnTo>
                  <a:lnTo>
                    <a:pt x="1874" y="2659"/>
                  </a:lnTo>
                  <a:lnTo>
                    <a:pt x="1846" y="2603"/>
                  </a:lnTo>
                  <a:lnTo>
                    <a:pt x="1735" y="2547"/>
                  </a:lnTo>
                  <a:lnTo>
                    <a:pt x="1846" y="2099"/>
                  </a:lnTo>
                  <a:lnTo>
                    <a:pt x="1930" y="2127"/>
                  </a:lnTo>
                  <a:lnTo>
                    <a:pt x="2182" y="2687"/>
                  </a:lnTo>
                  <a:lnTo>
                    <a:pt x="2014" y="2883"/>
                  </a:lnTo>
                  <a:lnTo>
                    <a:pt x="1902" y="2855"/>
                  </a:lnTo>
                  <a:lnTo>
                    <a:pt x="1846" y="2855"/>
                  </a:lnTo>
                  <a:lnTo>
                    <a:pt x="1818" y="2883"/>
                  </a:lnTo>
                  <a:lnTo>
                    <a:pt x="1790" y="2911"/>
                  </a:lnTo>
                  <a:lnTo>
                    <a:pt x="1818" y="2938"/>
                  </a:lnTo>
                  <a:lnTo>
                    <a:pt x="1874" y="2966"/>
                  </a:lnTo>
                  <a:lnTo>
                    <a:pt x="1958" y="2966"/>
                  </a:lnTo>
                  <a:lnTo>
                    <a:pt x="1930" y="3078"/>
                  </a:lnTo>
                  <a:lnTo>
                    <a:pt x="1958" y="3134"/>
                  </a:lnTo>
                  <a:lnTo>
                    <a:pt x="1986" y="3162"/>
                  </a:lnTo>
                  <a:lnTo>
                    <a:pt x="2042" y="3162"/>
                  </a:lnTo>
                  <a:lnTo>
                    <a:pt x="2042" y="3134"/>
                  </a:lnTo>
                  <a:lnTo>
                    <a:pt x="2070" y="3050"/>
                  </a:lnTo>
                  <a:lnTo>
                    <a:pt x="2070" y="2966"/>
                  </a:lnTo>
                  <a:lnTo>
                    <a:pt x="2238" y="2827"/>
                  </a:lnTo>
                  <a:lnTo>
                    <a:pt x="2294" y="2966"/>
                  </a:lnTo>
                  <a:lnTo>
                    <a:pt x="2126" y="3134"/>
                  </a:lnTo>
                  <a:lnTo>
                    <a:pt x="2070" y="3246"/>
                  </a:lnTo>
                  <a:lnTo>
                    <a:pt x="2070" y="3302"/>
                  </a:lnTo>
                  <a:lnTo>
                    <a:pt x="2098" y="3330"/>
                  </a:lnTo>
                  <a:lnTo>
                    <a:pt x="2154" y="3330"/>
                  </a:lnTo>
                  <a:lnTo>
                    <a:pt x="2210" y="3274"/>
                  </a:lnTo>
                  <a:lnTo>
                    <a:pt x="2350" y="3078"/>
                  </a:lnTo>
                  <a:lnTo>
                    <a:pt x="2378" y="3190"/>
                  </a:lnTo>
                  <a:lnTo>
                    <a:pt x="2322" y="3246"/>
                  </a:lnTo>
                  <a:lnTo>
                    <a:pt x="2378" y="3386"/>
                  </a:lnTo>
                  <a:lnTo>
                    <a:pt x="2546" y="3470"/>
                  </a:lnTo>
                  <a:lnTo>
                    <a:pt x="2630" y="3302"/>
                  </a:lnTo>
                  <a:lnTo>
                    <a:pt x="2546" y="3162"/>
                  </a:lnTo>
                  <a:lnTo>
                    <a:pt x="2462" y="3134"/>
                  </a:lnTo>
                  <a:lnTo>
                    <a:pt x="2434" y="3050"/>
                  </a:lnTo>
                  <a:lnTo>
                    <a:pt x="2630" y="3106"/>
                  </a:lnTo>
                  <a:lnTo>
                    <a:pt x="2742" y="3106"/>
                  </a:lnTo>
                  <a:lnTo>
                    <a:pt x="2770" y="3078"/>
                  </a:lnTo>
                  <a:lnTo>
                    <a:pt x="2770" y="3050"/>
                  </a:lnTo>
                  <a:lnTo>
                    <a:pt x="2770" y="3022"/>
                  </a:lnTo>
                  <a:lnTo>
                    <a:pt x="2714" y="2994"/>
                  </a:lnTo>
                  <a:lnTo>
                    <a:pt x="2630" y="2938"/>
                  </a:lnTo>
                  <a:lnTo>
                    <a:pt x="2378" y="2911"/>
                  </a:lnTo>
                  <a:lnTo>
                    <a:pt x="2322" y="2771"/>
                  </a:lnTo>
                  <a:lnTo>
                    <a:pt x="2546" y="2771"/>
                  </a:lnTo>
                  <a:lnTo>
                    <a:pt x="2602" y="2827"/>
                  </a:lnTo>
                  <a:lnTo>
                    <a:pt x="2686" y="2883"/>
                  </a:lnTo>
                  <a:lnTo>
                    <a:pt x="2714" y="2883"/>
                  </a:lnTo>
                  <a:lnTo>
                    <a:pt x="2742" y="2855"/>
                  </a:lnTo>
                  <a:lnTo>
                    <a:pt x="2742" y="2827"/>
                  </a:lnTo>
                  <a:lnTo>
                    <a:pt x="2742" y="2799"/>
                  </a:lnTo>
                  <a:lnTo>
                    <a:pt x="2714" y="2743"/>
                  </a:lnTo>
                  <a:lnTo>
                    <a:pt x="2630" y="2715"/>
                  </a:lnTo>
                  <a:lnTo>
                    <a:pt x="2686" y="2631"/>
                  </a:lnTo>
                  <a:lnTo>
                    <a:pt x="2714" y="2575"/>
                  </a:lnTo>
                  <a:lnTo>
                    <a:pt x="2714" y="2547"/>
                  </a:lnTo>
                  <a:lnTo>
                    <a:pt x="2658" y="2519"/>
                  </a:lnTo>
                  <a:lnTo>
                    <a:pt x="2630" y="2519"/>
                  </a:lnTo>
                  <a:lnTo>
                    <a:pt x="2574" y="2575"/>
                  </a:lnTo>
                  <a:lnTo>
                    <a:pt x="2546" y="2659"/>
                  </a:lnTo>
                  <a:lnTo>
                    <a:pt x="2266" y="2631"/>
                  </a:lnTo>
                  <a:lnTo>
                    <a:pt x="2042" y="2071"/>
                  </a:lnTo>
                  <a:lnTo>
                    <a:pt x="2070" y="2015"/>
                  </a:lnTo>
                  <a:lnTo>
                    <a:pt x="2434" y="2295"/>
                  </a:lnTo>
                  <a:lnTo>
                    <a:pt x="2406" y="2407"/>
                  </a:lnTo>
                  <a:lnTo>
                    <a:pt x="2434" y="2435"/>
                  </a:lnTo>
                  <a:lnTo>
                    <a:pt x="2462" y="2463"/>
                  </a:lnTo>
                  <a:lnTo>
                    <a:pt x="2490" y="2463"/>
                  </a:lnTo>
                  <a:lnTo>
                    <a:pt x="2518" y="2407"/>
                  </a:lnTo>
                  <a:lnTo>
                    <a:pt x="2546" y="2295"/>
                  </a:lnTo>
                  <a:lnTo>
                    <a:pt x="2630" y="2267"/>
                  </a:lnTo>
                  <a:lnTo>
                    <a:pt x="2686" y="2239"/>
                  </a:lnTo>
                  <a:lnTo>
                    <a:pt x="2686" y="2183"/>
                  </a:lnTo>
                  <a:lnTo>
                    <a:pt x="2630" y="2155"/>
                  </a:lnTo>
                  <a:lnTo>
                    <a:pt x="2602" y="2183"/>
                  </a:lnTo>
                  <a:lnTo>
                    <a:pt x="2490" y="2239"/>
                  </a:lnTo>
                  <a:lnTo>
                    <a:pt x="2154" y="1903"/>
                  </a:lnTo>
                  <a:lnTo>
                    <a:pt x="2210" y="1847"/>
                  </a:lnTo>
                  <a:lnTo>
                    <a:pt x="2826" y="1931"/>
                  </a:lnTo>
                  <a:lnTo>
                    <a:pt x="2910" y="2183"/>
                  </a:lnTo>
                  <a:lnTo>
                    <a:pt x="2826" y="2239"/>
                  </a:lnTo>
                  <a:lnTo>
                    <a:pt x="2798" y="2323"/>
                  </a:lnTo>
                  <a:lnTo>
                    <a:pt x="2798" y="2351"/>
                  </a:lnTo>
                  <a:lnTo>
                    <a:pt x="2826" y="2379"/>
                  </a:lnTo>
                  <a:lnTo>
                    <a:pt x="2854" y="2351"/>
                  </a:lnTo>
                  <a:lnTo>
                    <a:pt x="2910" y="2323"/>
                  </a:lnTo>
                  <a:lnTo>
                    <a:pt x="2966" y="2267"/>
                  </a:lnTo>
                  <a:lnTo>
                    <a:pt x="3049" y="2323"/>
                  </a:lnTo>
                  <a:lnTo>
                    <a:pt x="3105" y="2351"/>
                  </a:lnTo>
                  <a:lnTo>
                    <a:pt x="3133" y="2351"/>
                  </a:lnTo>
                  <a:lnTo>
                    <a:pt x="3161" y="2323"/>
                  </a:lnTo>
                  <a:lnTo>
                    <a:pt x="3161" y="2295"/>
                  </a:lnTo>
                  <a:lnTo>
                    <a:pt x="3161" y="2267"/>
                  </a:lnTo>
                  <a:lnTo>
                    <a:pt x="3105" y="2211"/>
                  </a:lnTo>
                  <a:lnTo>
                    <a:pt x="3021" y="2155"/>
                  </a:lnTo>
                  <a:lnTo>
                    <a:pt x="2966" y="1931"/>
                  </a:lnTo>
                  <a:lnTo>
                    <a:pt x="3133" y="1959"/>
                  </a:lnTo>
                  <a:lnTo>
                    <a:pt x="3217" y="2183"/>
                  </a:lnTo>
                  <a:lnTo>
                    <a:pt x="3273" y="2295"/>
                  </a:lnTo>
                  <a:lnTo>
                    <a:pt x="3301" y="2323"/>
                  </a:lnTo>
                  <a:lnTo>
                    <a:pt x="3329" y="2323"/>
                  </a:lnTo>
                  <a:lnTo>
                    <a:pt x="3357" y="2295"/>
                  </a:lnTo>
                  <a:lnTo>
                    <a:pt x="3385" y="2267"/>
                  </a:lnTo>
                  <a:lnTo>
                    <a:pt x="3357" y="2183"/>
                  </a:lnTo>
                  <a:lnTo>
                    <a:pt x="3273" y="1987"/>
                  </a:lnTo>
                  <a:lnTo>
                    <a:pt x="3357" y="1987"/>
                  </a:lnTo>
                  <a:lnTo>
                    <a:pt x="3413" y="2071"/>
                  </a:lnTo>
                  <a:lnTo>
                    <a:pt x="3553" y="2099"/>
                  </a:lnTo>
                  <a:lnTo>
                    <a:pt x="3721" y="1987"/>
                  </a:lnTo>
                  <a:lnTo>
                    <a:pt x="3581" y="1847"/>
                  </a:lnTo>
                  <a:lnTo>
                    <a:pt x="3441" y="1847"/>
                  </a:lnTo>
                  <a:lnTo>
                    <a:pt x="3385" y="1903"/>
                  </a:lnTo>
                  <a:lnTo>
                    <a:pt x="3273" y="1875"/>
                  </a:lnTo>
                  <a:lnTo>
                    <a:pt x="3413" y="1736"/>
                  </a:lnTo>
                  <a:lnTo>
                    <a:pt x="3469" y="1652"/>
                  </a:lnTo>
                  <a:lnTo>
                    <a:pt x="3469" y="1596"/>
                  </a:lnTo>
                  <a:lnTo>
                    <a:pt x="3441" y="1596"/>
                  </a:lnTo>
                  <a:lnTo>
                    <a:pt x="3413" y="1568"/>
                  </a:lnTo>
                  <a:lnTo>
                    <a:pt x="3357" y="1596"/>
                  </a:lnTo>
                  <a:lnTo>
                    <a:pt x="3273" y="1680"/>
                  </a:lnTo>
                  <a:lnTo>
                    <a:pt x="3133" y="1875"/>
                  </a:lnTo>
                  <a:lnTo>
                    <a:pt x="2993" y="1847"/>
                  </a:lnTo>
                  <a:lnTo>
                    <a:pt x="3077" y="1652"/>
                  </a:lnTo>
                  <a:lnTo>
                    <a:pt x="3189" y="1624"/>
                  </a:lnTo>
                  <a:lnTo>
                    <a:pt x="3245" y="1596"/>
                  </a:lnTo>
                  <a:lnTo>
                    <a:pt x="3273" y="1568"/>
                  </a:lnTo>
                  <a:lnTo>
                    <a:pt x="3273" y="1540"/>
                  </a:lnTo>
                  <a:lnTo>
                    <a:pt x="3245" y="1512"/>
                  </a:lnTo>
                  <a:lnTo>
                    <a:pt x="3161" y="1512"/>
                  </a:lnTo>
                  <a:lnTo>
                    <a:pt x="3077" y="1540"/>
                  </a:lnTo>
                  <a:lnTo>
                    <a:pt x="3021" y="1484"/>
                  </a:lnTo>
                  <a:lnTo>
                    <a:pt x="2993" y="1428"/>
                  </a:lnTo>
                  <a:lnTo>
                    <a:pt x="2966" y="1400"/>
                  </a:lnTo>
                  <a:lnTo>
                    <a:pt x="2938" y="1428"/>
                  </a:lnTo>
                  <a:lnTo>
                    <a:pt x="2938" y="1456"/>
                  </a:lnTo>
                  <a:lnTo>
                    <a:pt x="2938" y="1512"/>
                  </a:lnTo>
                  <a:lnTo>
                    <a:pt x="2993" y="1596"/>
                  </a:lnTo>
                  <a:lnTo>
                    <a:pt x="2854" y="1819"/>
                  </a:lnTo>
                  <a:lnTo>
                    <a:pt x="2238" y="1736"/>
                  </a:lnTo>
                  <a:lnTo>
                    <a:pt x="2182" y="1652"/>
                  </a:lnTo>
                  <a:lnTo>
                    <a:pt x="2602" y="1456"/>
                  </a:lnTo>
                  <a:lnTo>
                    <a:pt x="2686" y="1512"/>
                  </a:lnTo>
                  <a:lnTo>
                    <a:pt x="2742" y="1540"/>
                  </a:lnTo>
                  <a:lnTo>
                    <a:pt x="2770" y="1512"/>
                  </a:lnTo>
                  <a:lnTo>
                    <a:pt x="2770" y="1484"/>
                  </a:lnTo>
                  <a:lnTo>
                    <a:pt x="2742" y="1428"/>
                  </a:lnTo>
                  <a:lnTo>
                    <a:pt x="2658" y="1372"/>
                  </a:lnTo>
                  <a:lnTo>
                    <a:pt x="2658" y="1260"/>
                  </a:lnTo>
                  <a:lnTo>
                    <a:pt x="2658" y="1204"/>
                  </a:lnTo>
                  <a:lnTo>
                    <a:pt x="2630" y="1176"/>
                  </a:lnTo>
                  <a:lnTo>
                    <a:pt x="2602" y="1204"/>
                  </a:lnTo>
                  <a:lnTo>
                    <a:pt x="2574" y="1260"/>
                  </a:lnTo>
                  <a:lnTo>
                    <a:pt x="2574" y="1372"/>
                  </a:lnTo>
                  <a:lnTo>
                    <a:pt x="2126" y="1512"/>
                  </a:lnTo>
                  <a:lnTo>
                    <a:pt x="2126" y="1484"/>
                  </a:lnTo>
                  <a:lnTo>
                    <a:pt x="2490" y="1008"/>
                  </a:lnTo>
                  <a:lnTo>
                    <a:pt x="2770" y="1036"/>
                  </a:lnTo>
                  <a:lnTo>
                    <a:pt x="2798" y="1148"/>
                  </a:lnTo>
                  <a:lnTo>
                    <a:pt x="2826" y="1204"/>
                  </a:lnTo>
                  <a:lnTo>
                    <a:pt x="2882" y="1204"/>
                  </a:lnTo>
                  <a:lnTo>
                    <a:pt x="2910" y="1176"/>
                  </a:lnTo>
                  <a:lnTo>
                    <a:pt x="2882" y="1120"/>
                  </a:lnTo>
                  <a:lnTo>
                    <a:pt x="2882" y="1036"/>
                  </a:lnTo>
                  <a:lnTo>
                    <a:pt x="2966" y="1008"/>
                  </a:lnTo>
                  <a:lnTo>
                    <a:pt x="2993" y="980"/>
                  </a:lnTo>
                  <a:lnTo>
                    <a:pt x="3021" y="952"/>
                  </a:lnTo>
                  <a:lnTo>
                    <a:pt x="2993" y="896"/>
                  </a:lnTo>
                  <a:lnTo>
                    <a:pt x="2966" y="868"/>
                  </a:lnTo>
                  <a:lnTo>
                    <a:pt x="2882" y="896"/>
                  </a:lnTo>
                  <a:lnTo>
                    <a:pt x="2798" y="952"/>
                  </a:lnTo>
                  <a:lnTo>
                    <a:pt x="2574" y="868"/>
                  </a:lnTo>
                  <a:lnTo>
                    <a:pt x="2686" y="756"/>
                  </a:lnTo>
                  <a:lnTo>
                    <a:pt x="2910" y="784"/>
                  </a:lnTo>
                  <a:lnTo>
                    <a:pt x="3077" y="784"/>
                  </a:lnTo>
                  <a:lnTo>
                    <a:pt x="3077" y="728"/>
                  </a:lnTo>
                  <a:lnTo>
                    <a:pt x="3077" y="700"/>
                  </a:lnTo>
                  <a:lnTo>
                    <a:pt x="3077" y="672"/>
                  </a:lnTo>
                  <a:lnTo>
                    <a:pt x="2993" y="644"/>
                  </a:lnTo>
                  <a:lnTo>
                    <a:pt x="2770" y="644"/>
                  </a:lnTo>
                  <a:lnTo>
                    <a:pt x="2826" y="560"/>
                  </a:lnTo>
                  <a:lnTo>
                    <a:pt x="2910" y="560"/>
                  </a:lnTo>
                  <a:lnTo>
                    <a:pt x="3021" y="477"/>
                  </a:lnTo>
                  <a:lnTo>
                    <a:pt x="2993" y="253"/>
                  </a:lnTo>
                  <a:lnTo>
                    <a:pt x="2798" y="309"/>
                  </a:lnTo>
                  <a:lnTo>
                    <a:pt x="2714" y="421"/>
                  </a:lnTo>
                  <a:lnTo>
                    <a:pt x="2742" y="505"/>
                  </a:lnTo>
                  <a:lnTo>
                    <a:pt x="2686" y="588"/>
                  </a:lnTo>
                  <a:lnTo>
                    <a:pt x="2630" y="365"/>
                  </a:lnTo>
                  <a:lnTo>
                    <a:pt x="2574" y="309"/>
                  </a:lnTo>
                  <a:lnTo>
                    <a:pt x="2546" y="281"/>
                  </a:lnTo>
                  <a:lnTo>
                    <a:pt x="2518" y="281"/>
                  </a:lnTo>
                  <a:lnTo>
                    <a:pt x="2490" y="309"/>
                  </a:lnTo>
                  <a:lnTo>
                    <a:pt x="2462" y="365"/>
                  </a:lnTo>
                  <a:lnTo>
                    <a:pt x="2490" y="477"/>
                  </a:lnTo>
                  <a:lnTo>
                    <a:pt x="2602" y="700"/>
                  </a:lnTo>
                  <a:lnTo>
                    <a:pt x="2518" y="812"/>
                  </a:lnTo>
                  <a:lnTo>
                    <a:pt x="2378" y="644"/>
                  </a:lnTo>
                  <a:lnTo>
                    <a:pt x="2434" y="533"/>
                  </a:lnTo>
                  <a:lnTo>
                    <a:pt x="2434" y="477"/>
                  </a:lnTo>
                  <a:lnTo>
                    <a:pt x="2406" y="449"/>
                  </a:lnTo>
                  <a:lnTo>
                    <a:pt x="2378" y="421"/>
                  </a:lnTo>
                  <a:lnTo>
                    <a:pt x="2350" y="421"/>
                  </a:lnTo>
                  <a:lnTo>
                    <a:pt x="2322" y="449"/>
                  </a:lnTo>
                  <a:lnTo>
                    <a:pt x="2294" y="505"/>
                  </a:lnTo>
                  <a:lnTo>
                    <a:pt x="2294" y="588"/>
                  </a:lnTo>
                  <a:lnTo>
                    <a:pt x="2154" y="588"/>
                  </a:lnTo>
                  <a:lnTo>
                    <a:pt x="2126" y="616"/>
                  </a:lnTo>
                  <a:lnTo>
                    <a:pt x="2126" y="644"/>
                  </a:lnTo>
                  <a:lnTo>
                    <a:pt x="2154" y="672"/>
                  </a:lnTo>
                  <a:lnTo>
                    <a:pt x="2210" y="700"/>
                  </a:lnTo>
                  <a:lnTo>
                    <a:pt x="2294" y="700"/>
                  </a:lnTo>
                  <a:lnTo>
                    <a:pt x="2406" y="924"/>
                  </a:lnTo>
                  <a:lnTo>
                    <a:pt x="2042" y="1400"/>
                  </a:lnTo>
                  <a:lnTo>
                    <a:pt x="1958" y="1372"/>
                  </a:lnTo>
                  <a:lnTo>
                    <a:pt x="1986" y="924"/>
                  </a:lnTo>
                  <a:lnTo>
                    <a:pt x="2098" y="868"/>
                  </a:lnTo>
                  <a:lnTo>
                    <a:pt x="2126" y="840"/>
                  </a:lnTo>
                  <a:lnTo>
                    <a:pt x="2126" y="812"/>
                  </a:lnTo>
                  <a:lnTo>
                    <a:pt x="2098" y="784"/>
                  </a:lnTo>
                  <a:lnTo>
                    <a:pt x="2042" y="784"/>
                  </a:lnTo>
                  <a:lnTo>
                    <a:pt x="1958" y="812"/>
                  </a:lnTo>
                  <a:lnTo>
                    <a:pt x="1874" y="784"/>
                  </a:lnTo>
                  <a:lnTo>
                    <a:pt x="1818" y="756"/>
                  </a:lnTo>
                  <a:lnTo>
                    <a:pt x="1790" y="756"/>
                  </a:lnTo>
                  <a:lnTo>
                    <a:pt x="1790" y="812"/>
                  </a:lnTo>
                  <a:lnTo>
                    <a:pt x="1818" y="840"/>
                  </a:lnTo>
                  <a:lnTo>
                    <a:pt x="1902" y="896"/>
                  </a:lnTo>
                  <a:lnTo>
                    <a:pt x="1790" y="1372"/>
                  </a:lnTo>
                  <a:lnTo>
                    <a:pt x="1763" y="1344"/>
                  </a:lnTo>
                  <a:lnTo>
                    <a:pt x="1511" y="812"/>
                  </a:lnTo>
                  <a:lnTo>
                    <a:pt x="1707" y="616"/>
                  </a:lnTo>
                  <a:lnTo>
                    <a:pt x="1790" y="644"/>
                  </a:lnTo>
                  <a:lnTo>
                    <a:pt x="1874" y="644"/>
                  </a:lnTo>
                  <a:lnTo>
                    <a:pt x="1902" y="616"/>
                  </a:lnTo>
                  <a:lnTo>
                    <a:pt x="1902" y="588"/>
                  </a:lnTo>
                  <a:lnTo>
                    <a:pt x="1874" y="560"/>
                  </a:lnTo>
                  <a:lnTo>
                    <a:pt x="1818" y="533"/>
                  </a:lnTo>
                  <a:lnTo>
                    <a:pt x="1735" y="505"/>
                  </a:lnTo>
                  <a:lnTo>
                    <a:pt x="1763" y="421"/>
                  </a:lnTo>
                  <a:lnTo>
                    <a:pt x="1763" y="365"/>
                  </a:lnTo>
                  <a:lnTo>
                    <a:pt x="1735" y="337"/>
                  </a:lnTo>
                  <a:lnTo>
                    <a:pt x="1679" y="337"/>
                  </a:lnTo>
                  <a:lnTo>
                    <a:pt x="1651" y="365"/>
                  </a:lnTo>
                  <a:lnTo>
                    <a:pt x="1623" y="421"/>
                  </a:lnTo>
                  <a:lnTo>
                    <a:pt x="1651" y="533"/>
                  </a:lnTo>
                  <a:lnTo>
                    <a:pt x="1455" y="672"/>
                  </a:lnTo>
                  <a:lnTo>
                    <a:pt x="1399" y="533"/>
                  </a:lnTo>
                  <a:lnTo>
                    <a:pt x="1567" y="337"/>
                  </a:lnTo>
                  <a:lnTo>
                    <a:pt x="1623" y="253"/>
                  </a:lnTo>
                  <a:lnTo>
                    <a:pt x="1623" y="197"/>
                  </a:lnTo>
                  <a:lnTo>
                    <a:pt x="1595" y="169"/>
                  </a:lnTo>
                  <a:lnTo>
                    <a:pt x="1539" y="169"/>
                  </a:lnTo>
                  <a:lnTo>
                    <a:pt x="1483" y="225"/>
                  </a:lnTo>
                  <a:lnTo>
                    <a:pt x="1343" y="393"/>
                  </a:lnTo>
                  <a:lnTo>
                    <a:pt x="1315" y="309"/>
                  </a:lnTo>
                  <a:lnTo>
                    <a:pt x="1371" y="253"/>
                  </a:lnTo>
                  <a:lnTo>
                    <a:pt x="1343" y="113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4797904" y="1850248"/>
              <a:ext cx="275054" cy="298289"/>
            </a:xfrm>
            <a:custGeom>
              <a:avLst/>
              <a:gdLst/>
              <a:ahLst/>
              <a:cxnLst/>
              <a:rect l="l" t="t" r="r" b="b"/>
              <a:pathLst>
                <a:path w="4309" h="4673" extrusionOk="0">
                  <a:moveTo>
                    <a:pt x="2126" y="1987"/>
                  </a:moveTo>
                  <a:lnTo>
                    <a:pt x="2294" y="2071"/>
                  </a:lnTo>
                  <a:lnTo>
                    <a:pt x="2154" y="2182"/>
                  </a:lnTo>
                  <a:lnTo>
                    <a:pt x="2015" y="2099"/>
                  </a:lnTo>
                  <a:lnTo>
                    <a:pt x="2126" y="1987"/>
                  </a:lnTo>
                  <a:close/>
                  <a:moveTo>
                    <a:pt x="2322" y="2071"/>
                  </a:moveTo>
                  <a:lnTo>
                    <a:pt x="2462" y="2154"/>
                  </a:lnTo>
                  <a:lnTo>
                    <a:pt x="2490" y="2294"/>
                  </a:lnTo>
                  <a:lnTo>
                    <a:pt x="2490" y="2294"/>
                  </a:lnTo>
                  <a:lnTo>
                    <a:pt x="2322" y="2266"/>
                  </a:lnTo>
                  <a:lnTo>
                    <a:pt x="2322" y="2071"/>
                  </a:lnTo>
                  <a:close/>
                  <a:moveTo>
                    <a:pt x="1959" y="2127"/>
                  </a:moveTo>
                  <a:lnTo>
                    <a:pt x="2015" y="2294"/>
                  </a:lnTo>
                  <a:lnTo>
                    <a:pt x="1875" y="2378"/>
                  </a:lnTo>
                  <a:lnTo>
                    <a:pt x="1847" y="2210"/>
                  </a:lnTo>
                  <a:lnTo>
                    <a:pt x="1959" y="2127"/>
                  </a:lnTo>
                  <a:close/>
                  <a:moveTo>
                    <a:pt x="2490" y="2350"/>
                  </a:moveTo>
                  <a:lnTo>
                    <a:pt x="2518" y="2518"/>
                  </a:lnTo>
                  <a:lnTo>
                    <a:pt x="2378" y="2602"/>
                  </a:lnTo>
                  <a:lnTo>
                    <a:pt x="2350" y="2434"/>
                  </a:lnTo>
                  <a:lnTo>
                    <a:pt x="2490" y="2350"/>
                  </a:lnTo>
                  <a:close/>
                  <a:moveTo>
                    <a:pt x="1875" y="2434"/>
                  </a:moveTo>
                  <a:lnTo>
                    <a:pt x="2015" y="2490"/>
                  </a:lnTo>
                  <a:lnTo>
                    <a:pt x="2015" y="2630"/>
                  </a:lnTo>
                  <a:lnTo>
                    <a:pt x="1875" y="2574"/>
                  </a:lnTo>
                  <a:lnTo>
                    <a:pt x="1875" y="2434"/>
                  </a:lnTo>
                  <a:close/>
                  <a:moveTo>
                    <a:pt x="2210" y="2546"/>
                  </a:moveTo>
                  <a:lnTo>
                    <a:pt x="2322" y="2630"/>
                  </a:lnTo>
                  <a:lnTo>
                    <a:pt x="2210" y="2714"/>
                  </a:lnTo>
                  <a:lnTo>
                    <a:pt x="2070" y="2658"/>
                  </a:lnTo>
                  <a:lnTo>
                    <a:pt x="2210" y="2546"/>
                  </a:lnTo>
                  <a:close/>
                  <a:moveTo>
                    <a:pt x="1903" y="0"/>
                  </a:moveTo>
                  <a:lnTo>
                    <a:pt x="1763" y="196"/>
                  </a:lnTo>
                  <a:lnTo>
                    <a:pt x="1819" y="392"/>
                  </a:lnTo>
                  <a:lnTo>
                    <a:pt x="1903" y="448"/>
                  </a:lnTo>
                  <a:lnTo>
                    <a:pt x="1903" y="560"/>
                  </a:lnTo>
                  <a:lnTo>
                    <a:pt x="1791" y="476"/>
                  </a:lnTo>
                  <a:lnTo>
                    <a:pt x="1679" y="420"/>
                  </a:lnTo>
                  <a:lnTo>
                    <a:pt x="1567" y="392"/>
                  </a:lnTo>
                  <a:lnTo>
                    <a:pt x="1511" y="420"/>
                  </a:lnTo>
                  <a:lnTo>
                    <a:pt x="1511" y="448"/>
                  </a:lnTo>
                  <a:lnTo>
                    <a:pt x="1511" y="504"/>
                  </a:lnTo>
                  <a:lnTo>
                    <a:pt x="1539" y="532"/>
                  </a:lnTo>
                  <a:lnTo>
                    <a:pt x="1651" y="616"/>
                  </a:lnTo>
                  <a:lnTo>
                    <a:pt x="1791" y="700"/>
                  </a:lnTo>
                  <a:lnTo>
                    <a:pt x="1931" y="728"/>
                  </a:lnTo>
                  <a:lnTo>
                    <a:pt x="1959" y="924"/>
                  </a:lnTo>
                  <a:lnTo>
                    <a:pt x="1679" y="868"/>
                  </a:lnTo>
                  <a:lnTo>
                    <a:pt x="1623" y="756"/>
                  </a:lnTo>
                  <a:lnTo>
                    <a:pt x="1567" y="700"/>
                  </a:lnTo>
                  <a:lnTo>
                    <a:pt x="1511" y="672"/>
                  </a:lnTo>
                  <a:lnTo>
                    <a:pt x="1483" y="672"/>
                  </a:lnTo>
                  <a:lnTo>
                    <a:pt x="1455" y="700"/>
                  </a:lnTo>
                  <a:lnTo>
                    <a:pt x="1455" y="756"/>
                  </a:lnTo>
                  <a:lnTo>
                    <a:pt x="1455" y="812"/>
                  </a:lnTo>
                  <a:lnTo>
                    <a:pt x="1539" y="924"/>
                  </a:lnTo>
                  <a:lnTo>
                    <a:pt x="1455" y="979"/>
                  </a:lnTo>
                  <a:lnTo>
                    <a:pt x="1427" y="1035"/>
                  </a:lnTo>
                  <a:lnTo>
                    <a:pt x="1399" y="1091"/>
                  </a:lnTo>
                  <a:lnTo>
                    <a:pt x="1427" y="1119"/>
                  </a:lnTo>
                  <a:lnTo>
                    <a:pt x="1483" y="1119"/>
                  </a:lnTo>
                  <a:lnTo>
                    <a:pt x="1567" y="1091"/>
                  </a:lnTo>
                  <a:lnTo>
                    <a:pt x="1651" y="979"/>
                  </a:lnTo>
                  <a:lnTo>
                    <a:pt x="1959" y="1119"/>
                  </a:lnTo>
                  <a:lnTo>
                    <a:pt x="2043" y="1875"/>
                  </a:lnTo>
                  <a:lnTo>
                    <a:pt x="1987" y="1931"/>
                  </a:lnTo>
                  <a:lnTo>
                    <a:pt x="1623" y="1483"/>
                  </a:lnTo>
                  <a:lnTo>
                    <a:pt x="1707" y="1371"/>
                  </a:lnTo>
                  <a:lnTo>
                    <a:pt x="1707" y="1315"/>
                  </a:lnTo>
                  <a:lnTo>
                    <a:pt x="1679" y="1259"/>
                  </a:lnTo>
                  <a:lnTo>
                    <a:pt x="1623" y="1259"/>
                  </a:lnTo>
                  <a:lnTo>
                    <a:pt x="1567" y="1315"/>
                  </a:lnTo>
                  <a:lnTo>
                    <a:pt x="1511" y="1427"/>
                  </a:lnTo>
                  <a:lnTo>
                    <a:pt x="1399" y="1455"/>
                  </a:lnTo>
                  <a:lnTo>
                    <a:pt x="1343" y="1483"/>
                  </a:lnTo>
                  <a:lnTo>
                    <a:pt x="1315" y="1483"/>
                  </a:lnTo>
                  <a:lnTo>
                    <a:pt x="1315" y="1511"/>
                  </a:lnTo>
                  <a:lnTo>
                    <a:pt x="1343" y="1567"/>
                  </a:lnTo>
                  <a:lnTo>
                    <a:pt x="1427" y="1567"/>
                  </a:lnTo>
                  <a:lnTo>
                    <a:pt x="1539" y="1539"/>
                  </a:lnTo>
                  <a:lnTo>
                    <a:pt x="1847" y="2043"/>
                  </a:lnTo>
                  <a:lnTo>
                    <a:pt x="1763" y="2099"/>
                  </a:lnTo>
                  <a:lnTo>
                    <a:pt x="1035" y="1791"/>
                  </a:lnTo>
                  <a:lnTo>
                    <a:pt x="1035" y="1427"/>
                  </a:lnTo>
                  <a:lnTo>
                    <a:pt x="1147" y="1399"/>
                  </a:lnTo>
                  <a:lnTo>
                    <a:pt x="1203" y="1315"/>
                  </a:lnTo>
                  <a:lnTo>
                    <a:pt x="1203" y="1287"/>
                  </a:lnTo>
                  <a:lnTo>
                    <a:pt x="1203" y="1231"/>
                  </a:lnTo>
                  <a:lnTo>
                    <a:pt x="1147" y="1231"/>
                  </a:lnTo>
                  <a:lnTo>
                    <a:pt x="1063" y="1259"/>
                  </a:lnTo>
                  <a:lnTo>
                    <a:pt x="979" y="1315"/>
                  </a:lnTo>
                  <a:lnTo>
                    <a:pt x="923" y="1231"/>
                  </a:lnTo>
                  <a:lnTo>
                    <a:pt x="868" y="1175"/>
                  </a:lnTo>
                  <a:lnTo>
                    <a:pt x="812" y="1175"/>
                  </a:lnTo>
                  <a:lnTo>
                    <a:pt x="784" y="1203"/>
                  </a:lnTo>
                  <a:lnTo>
                    <a:pt x="756" y="1231"/>
                  </a:lnTo>
                  <a:lnTo>
                    <a:pt x="756" y="1259"/>
                  </a:lnTo>
                  <a:lnTo>
                    <a:pt x="812" y="1343"/>
                  </a:lnTo>
                  <a:lnTo>
                    <a:pt x="895" y="1427"/>
                  </a:lnTo>
                  <a:lnTo>
                    <a:pt x="868" y="1707"/>
                  </a:lnTo>
                  <a:lnTo>
                    <a:pt x="700" y="1623"/>
                  </a:lnTo>
                  <a:lnTo>
                    <a:pt x="700" y="1483"/>
                  </a:lnTo>
                  <a:lnTo>
                    <a:pt x="672" y="1315"/>
                  </a:lnTo>
                  <a:lnTo>
                    <a:pt x="644" y="1203"/>
                  </a:lnTo>
                  <a:lnTo>
                    <a:pt x="588" y="1147"/>
                  </a:lnTo>
                  <a:lnTo>
                    <a:pt x="504" y="1147"/>
                  </a:lnTo>
                  <a:lnTo>
                    <a:pt x="504" y="1175"/>
                  </a:lnTo>
                  <a:lnTo>
                    <a:pt x="476" y="1287"/>
                  </a:lnTo>
                  <a:lnTo>
                    <a:pt x="504" y="1427"/>
                  </a:lnTo>
                  <a:lnTo>
                    <a:pt x="532" y="1567"/>
                  </a:lnTo>
                  <a:lnTo>
                    <a:pt x="532" y="1567"/>
                  </a:lnTo>
                  <a:lnTo>
                    <a:pt x="420" y="1511"/>
                  </a:lnTo>
                  <a:lnTo>
                    <a:pt x="392" y="1399"/>
                  </a:lnTo>
                  <a:lnTo>
                    <a:pt x="252" y="1315"/>
                  </a:lnTo>
                  <a:lnTo>
                    <a:pt x="0" y="1399"/>
                  </a:lnTo>
                  <a:lnTo>
                    <a:pt x="112" y="1623"/>
                  </a:lnTo>
                  <a:lnTo>
                    <a:pt x="280" y="1679"/>
                  </a:lnTo>
                  <a:lnTo>
                    <a:pt x="364" y="1623"/>
                  </a:lnTo>
                  <a:lnTo>
                    <a:pt x="476" y="1679"/>
                  </a:lnTo>
                  <a:lnTo>
                    <a:pt x="364" y="1735"/>
                  </a:lnTo>
                  <a:lnTo>
                    <a:pt x="252" y="1819"/>
                  </a:lnTo>
                  <a:lnTo>
                    <a:pt x="168" y="1903"/>
                  </a:lnTo>
                  <a:lnTo>
                    <a:pt x="168" y="1931"/>
                  </a:lnTo>
                  <a:lnTo>
                    <a:pt x="168" y="1987"/>
                  </a:lnTo>
                  <a:lnTo>
                    <a:pt x="224" y="2015"/>
                  </a:lnTo>
                  <a:lnTo>
                    <a:pt x="280" y="1987"/>
                  </a:lnTo>
                  <a:lnTo>
                    <a:pt x="420" y="1931"/>
                  </a:lnTo>
                  <a:lnTo>
                    <a:pt x="532" y="1847"/>
                  </a:lnTo>
                  <a:lnTo>
                    <a:pt x="644" y="1735"/>
                  </a:lnTo>
                  <a:lnTo>
                    <a:pt x="812" y="1819"/>
                  </a:lnTo>
                  <a:lnTo>
                    <a:pt x="644" y="2015"/>
                  </a:lnTo>
                  <a:lnTo>
                    <a:pt x="504" y="2015"/>
                  </a:lnTo>
                  <a:lnTo>
                    <a:pt x="420" y="2043"/>
                  </a:lnTo>
                  <a:lnTo>
                    <a:pt x="392" y="2043"/>
                  </a:lnTo>
                  <a:lnTo>
                    <a:pt x="392" y="2099"/>
                  </a:lnTo>
                  <a:lnTo>
                    <a:pt x="392" y="2127"/>
                  </a:lnTo>
                  <a:lnTo>
                    <a:pt x="420" y="2154"/>
                  </a:lnTo>
                  <a:lnTo>
                    <a:pt x="504" y="2182"/>
                  </a:lnTo>
                  <a:lnTo>
                    <a:pt x="616" y="2154"/>
                  </a:lnTo>
                  <a:lnTo>
                    <a:pt x="644" y="2266"/>
                  </a:lnTo>
                  <a:lnTo>
                    <a:pt x="672" y="2322"/>
                  </a:lnTo>
                  <a:lnTo>
                    <a:pt x="700" y="2350"/>
                  </a:lnTo>
                  <a:lnTo>
                    <a:pt x="728" y="2350"/>
                  </a:lnTo>
                  <a:lnTo>
                    <a:pt x="756" y="2322"/>
                  </a:lnTo>
                  <a:lnTo>
                    <a:pt x="756" y="2238"/>
                  </a:lnTo>
                  <a:lnTo>
                    <a:pt x="728" y="2099"/>
                  </a:lnTo>
                  <a:lnTo>
                    <a:pt x="979" y="1903"/>
                  </a:lnTo>
                  <a:lnTo>
                    <a:pt x="1707" y="2210"/>
                  </a:lnTo>
                  <a:lnTo>
                    <a:pt x="1707" y="2322"/>
                  </a:lnTo>
                  <a:lnTo>
                    <a:pt x="1147" y="2434"/>
                  </a:lnTo>
                  <a:lnTo>
                    <a:pt x="1063" y="2322"/>
                  </a:lnTo>
                  <a:lnTo>
                    <a:pt x="1007" y="2294"/>
                  </a:lnTo>
                  <a:lnTo>
                    <a:pt x="951" y="2294"/>
                  </a:lnTo>
                  <a:lnTo>
                    <a:pt x="951" y="2322"/>
                  </a:lnTo>
                  <a:lnTo>
                    <a:pt x="951" y="2350"/>
                  </a:lnTo>
                  <a:lnTo>
                    <a:pt x="979" y="2406"/>
                  </a:lnTo>
                  <a:lnTo>
                    <a:pt x="1035" y="2518"/>
                  </a:lnTo>
                  <a:lnTo>
                    <a:pt x="1007" y="2630"/>
                  </a:lnTo>
                  <a:lnTo>
                    <a:pt x="979" y="2714"/>
                  </a:lnTo>
                  <a:lnTo>
                    <a:pt x="1007" y="2742"/>
                  </a:lnTo>
                  <a:lnTo>
                    <a:pt x="1091" y="2742"/>
                  </a:lnTo>
                  <a:lnTo>
                    <a:pt x="1119" y="2686"/>
                  </a:lnTo>
                  <a:lnTo>
                    <a:pt x="1147" y="2546"/>
                  </a:lnTo>
                  <a:lnTo>
                    <a:pt x="1735" y="2518"/>
                  </a:lnTo>
                  <a:lnTo>
                    <a:pt x="1735" y="2574"/>
                  </a:lnTo>
                  <a:lnTo>
                    <a:pt x="1119" y="3022"/>
                  </a:lnTo>
                  <a:lnTo>
                    <a:pt x="812" y="2854"/>
                  </a:lnTo>
                  <a:lnTo>
                    <a:pt x="812" y="2742"/>
                  </a:lnTo>
                  <a:lnTo>
                    <a:pt x="784" y="2658"/>
                  </a:lnTo>
                  <a:lnTo>
                    <a:pt x="756" y="2630"/>
                  </a:lnTo>
                  <a:lnTo>
                    <a:pt x="728" y="2630"/>
                  </a:lnTo>
                  <a:lnTo>
                    <a:pt x="700" y="2658"/>
                  </a:lnTo>
                  <a:lnTo>
                    <a:pt x="700" y="2742"/>
                  </a:lnTo>
                  <a:lnTo>
                    <a:pt x="672" y="2854"/>
                  </a:lnTo>
                  <a:lnTo>
                    <a:pt x="560" y="2854"/>
                  </a:lnTo>
                  <a:lnTo>
                    <a:pt x="504" y="2882"/>
                  </a:lnTo>
                  <a:lnTo>
                    <a:pt x="476" y="2910"/>
                  </a:lnTo>
                  <a:lnTo>
                    <a:pt x="476" y="2938"/>
                  </a:lnTo>
                  <a:lnTo>
                    <a:pt x="504" y="2994"/>
                  </a:lnTo>
                  <a:lnTo>
                    <a:pt x="616" y="2994"/>
                  </a:lnTo>
                  <a:lnTo>
                    <a:pt x="728" y="2966"/>
                  </a:lnTo>
                  <a:lnTo>
                    <a:pt x="979" y="3134"/>
                  </a:lnTo>
                  <a:lnTo>
                    <a:pt x="812" y="3246"/>
                  </a:lnTo>
                  <a:lnTo>
                    <a:pt x="700" y="3190"/>
                  </a:lnTo>
                  <a:lnTo>
                    <a:pt x="532" y="3106"/>
                  </a:lnTo>
                  <a:lnTo>
                    <a:pt x="392" y="3078"/>
                  </a:lnTo>
                  <a:lnTo>
                    <a:pt x="336" y="3078"/>
                  </a:lnTo>
                  <a:lnTo>
                    <a:pt x="308" y="3106"/>
                  </a:lnTo>
                  <a:lnTo>
                    <a:pt x="308" y="3162"/>
                  </a:lnTo>
                  <a:lnTo>
                    <a:pt x="308" y="3190"/>
                  </a:lnTo>
                  <a:lnTo>
                    <a:pt x="420" y="3274"/>
                  </a:lnTo>
                  <a:lnTo>
                    <a:pt x="532" y="3329"/>
                  </a:lnTo>
                  <a:lnTo>
                    <a:pt x="672" y="3357"/>
                  </a:lnTo>
                  <a:lnTo>
                    <a:pt x="560" y="3413"/>
                  </a:lnTo>
                  <a:lnTo>
                    <a:pt x="476" y="3385"/>
                  </a:lnTo>
                  <a:lnTo>
                    <a:pt x="308" y="3469"/>
                  </a:lnTo>
                  <a:lnTo>
                    <a:pt x="252" y="3721"/>
                  </a:lnTo>
                  <a:lnTo>
                    <a:pt x="504" y="3749"/>
                  </a:lnTo>
                  <a:lnTo>
                    <a:pt x="644" y="3637"/>
                  </a:lnTo>
                  <a:lnTo>
                    <a:pt x="644" y="3525"/>
                  </a:lnTo>
                  <a:lnTo>
                    <a:pt x="756" y="3441"/>
                  </a:lnTo>
                  <a:lnTo>
                    <a:pt x="728" y="3581"/>
                  </a:lnTo>
                  <a:lnTo>
                    <a:pt x="756" y="3721"/>
                  </a:lnTo>
                  <a:lnTo>
                    <a:pt x="784" y="3833"/>
                  </a:lnTo>
                  <a:lnTo>
                    <a:pt x="812" y="3861"/>
                  </a:lnTo>
                  <a:lnTo>
                    <a:pt x="868" y="3861"/>
                  </a:lnTo>
                  <a:lnTo>
                    <a:pt x="895" y="3833"/>
                  </a:lnTo>
                  <a:lnTo>
                    <a:pt x="923" y="3805"/>
                  </a:lnTo>
                  <a:lnTo>
                    <a:pt x="923" y="3637"/>
                  </a:lnTo>
                  <a:lnTo>
                    <a:pt x="923" y="3469"/>
                  </a:lnTo>
                  <a:lnTo>
                    <a:pt x="895" y="3357"/>
                  </a:lnTo>
                  <a:lnTo>
                    <a:pt x="1035" y="3246"/>
                  </a:lnTo>
                  <a:lnTo>
                    <a:pt x="1119" y="3497"/>
                  </a:lnTo>
                  <a:lnTo>
                    <a:pt x="1035" y="3609"/>
                  </a:lnTo>
                  <a:lnTo>
                    <a:pt x="1007" y="3693"/>
                  </a:lnTo>
                  <a:lnTo>
                    <a:pt x="1035" y="3721"/>
                  </a:lnTo>
                  <a:lnTo>
                    <a:pt x="1063" y="3749"/>
                  </a:lnTo>
                  <a:lnTo>
                    <a:pt x="1119" y="3749"/>
                  </a:lnTo>
                  <a:lnTo>
                    <a:pt x="1175" y="3693"/>
                  </a:lnTo>
                  <a:lnTo>
                    <a:pt x="1231" y="3581"/>
                  </a:lnTo>
                  <a:lnTo>
                    <a:pt x="1315" y="3609"/>
                  </a:lnTo>
                  <a:lnTo>
                    <a:pt x="1427" y="3609"/>
                  </a:lnTo>
                  <a:lnTo>
                    <a:pt x="1455" y="3553"/>
                  </a:lnTo>
                  <a:lnTo>
                    <a:pt x="1427" y="3525"/>
                  </a:lnTo>
                  <a:lnTo>
                    <a:pt x="1371" y="3469"/>
                  </a:lnTo>
                  <a:lnTo>
                    <a:pt x="1231" y="3441"/>
                  </a:lnTo>
                  <a:lnTo>
                    <a:pt x="1175" y="3134"/>
                  </a:lnTo>
                  <a:lnTo>
                    <a:pt x="1791" y="2686"/>
                  </a:lnTo>
                  <a:lnTo>
                    <a:pt x="1903" y="2742"/>
                  </a:lnTo>
                  <a:lnTo>
                    <a:pt x="1707" y="3302"/>
                  </a:lnTo>
                  <a:lnTo>
                    <a:pt x="1567" y="3302"/>
                  </a:lnTo>
                  <a:lnTo>
                    <a:pt x="1511" y="3329"/>
                  </a:lnTo>
                  <a:lnTo>
                    <a:pt x="1483" y="3357"/>
                  </a:lnTo>
                  <a:lnTo>
                    <a:pt x="1483" y="3385"/>
                  </a:lnTo>
                  <a:lnTo>
                    <a:pt x="1511" y="3413"/>
                  </a:lnTo>
                  <a:lnTo>
                    <a:pt x="1707" y="3413"/>
                  </a:lnTo>
                  <a:lnTo>
                    <a:pt x="1791" y="3497"/>
                  </a:lnTo>
                  <a:lnTo>
                    <a:pt x="1847" y="3553"/>
                  </a:lnTo>
                  <a:lnTo>
                    <a:pt x="1903" y="3553"/>
                  </a:lnTo>
                  <a:lnTo>
                    <a:pt x="1931" y="3497"/>
                  </a:lnTo>
                  <a:lnTo>
                    <a:pt x="1903" y="3441"/>
                  </a:lnTo>
                  <a:lnTo>
                    <a:pt x="1791" y="3329"/>
                  </a:lnTo>
                  <a:lnTo>
                    <a:pt x="2070" y="2826"/>
                  </a:lnTo>
                  <a:lnTo>
                    <a:pt x="2154" y="2854"/>
                  </a:lnTo>
                  <a:lnTo>
                    <a:pt x="2238" y="3581"/>
                  </a:lnTo>
                  <a:lnTo>
                    <a:pt x="1931" y="3749"/>
                  </a:lnTo>
                  <a:lnTo>
                    <a:pt x="1819" y="3693"/>
                  </a:lnTo>
                  <a:lnTo>
                    <a:pt x="1735" y="3665"/>
                  </a:lnTo>
                  <a:lnTo>
                    <a:pt x="1707" y="3693"/>
                  </a:lnTo>
                  <a:lnTo>
                    <a:pt x="1679" y="3721"/>
                  </a:lnTo>
                  <a:lnTo>
                    <a:pt x="1707" y="3749"/>
                  </a:lnTo>
                  <a:lnTo>
                    <a:pt x="1763" y="3805"/>
                  </a:lnTo>
                  <a:lnTo>
                    <a:pt x="1847" y="3861"/>
                  </a:lnTo>
                  <a:lnTo>
                    <a:pt x="1791" y="3973"/>
                  </a:lnTo>
                  <a:lnTo>
                    <a:pt x="1791" y="4029"/>
                  </a:lnTo>
                  <a:lnTo>
                    <a:pt x="1819" y="4085"/>
                  </a:lnTo>
                  <a:lnTo>
                    <a:pt x="1903" y="4085"/>
                  </a:lnTo>
                  <a:lnTo>
                    <a:pt x="1959" y="4001"/>
                  </a:lnTo>
                  <a:lnTo>
                    <a:pt x="1987" y="3889"/>
                  </a:lnTo>
                  <a:lnTo>
                    <a:pt x="2238" y="3749"/>
                  </a:lnTo>
                  <a:lnTo>
                    <a:pt x="2266" y="3945"/>
                  </a:lnTo>
                  <a:lnTo>
                    <a:pt x="2154" y="4029"/>
                  </a:lnTo>
                  <a:lnTo>
                    <a:pt x="2015" y="4113"/>
                  </a:lnTo>
                  <a:lnTo>
                    <a:pt x="1931" y="4225"/>
                  </a:lnTo>
                  <a:lnTo>
                    <a:pt x="1903" y="4281"/>
                  </a:lnTo>
                  <a:lnTo>
                    <a:pt x="1903" y="4309"/>
                  </a:lnTo>
                  <a:lnTo>
                    <a:pt x="1931" y="4337"/>
                  </a:lnTo>
                  <a:lnTo>
                    <a:pt x="1987" y="4365"/>
                  </a:lnTo>
                  <a:lnTo>
                    <a:pt x="2070" y="4309"/>
                  </a:lnTo>
                  <a:lnTo>
                    <a:pt x="2182" y="4225"/>
                  </a:lnTo>
                  <a:lnTo>
                    <a:pt x="2294" y="4141"/>
                  </a:lnTo>
                  <a:lnTo>
                    <a:pt x="2294" y="4253"/>
                  </a:lnTo>
                  <a:lnTo>
                    <a:pt x="2238" y="4309"/>
                  </a:lnTo>
                  <a:lnTo>
                    <a:pt x="2210" y="4504"/>
                  </a:lnTo>
                  <a:lnTo>
                    <a:pt x="2406" y="4672"/>
                  </a:lnTo>
                  <a:lnTo>
                    <a:pt x="2546" y="4477"/>
                  </a:lnTo>
                  <a:lnTo>
                    <a:pt x="2518" y="4281"/>
                  </a:lnTo>
                  <a:lnTo>
                    <a:pt x="2434" y="4253"/>
                  </a:lnTo>
                  <a:lnTo>
                    <a:pt x="2406" y="4113"/>
                  </a:lnTo>
                  <a:lnTo>
                    <a:pt x="2406" y="4113"/>
                  </a:lnTo>
                  <a:lnTo>
                    <a:pt x="2518" y="4169"/>
                  </a:lnTo>
                  <a:lnTo>
                    <a:pt x="2658" y="4253"/>
                  </a:lnTo>
                  <a:lnTo>
                    <a:pt x="2770" y="4281"/>
                  </a:lnTo>
                  <a:lnTo>
                    <a:pt x="2798" y="4253"/>
                  </a:lnTo>
                  <a:lnTo>
                    <a:pt x="2826" y="4225"/>
                  </a:lnTo>
                  <a:lnTo>
                    <a:pt x="2826" y="4169"/>
                  </a:lnTo>
                  <a:lnTo>
                    <a:pt x="2798" y="4141"/>
                  </a:lnTo>
                  <a:lnTo>
                    <a:pt x="2686" y="4057"/>
                  </a:lnTo>
                  <a:lnTo>
                    <a:pt x="2518" y="3973"/>
                  </a:lnTo>
                  <a:lnTo>
                    <a:pt x="2378" y="3945"/>
                  </a:lnTo>
                  <a:lnTo>
                    <a:pt x="2378" y="3749"/>
                  </a:lnTo>
                  <a:lnTo>
                    <a:pt x="2630" y="3805"/>
                  </a:lnTo>
                  <a:lnTo>
                    <a:pt x="2686" y="3917"/>
                  </a:lnTo>
                  <a:lnTo>
                    <a:pt x="2742" y="4001"/>
                  </a:lnTo>
                  <a:lnTo>
                    <a:pt x="2826" y="4001"/>
                  </a:lnTo>
                  <a:lnTo>
                    <a:pt x="2854" y="3973"/>
                  </a:lnTo>
                  <a:lnTo>
                    <a:pt x="2854" y="3917"/>
                  </a:lnTo>
                  <a:lnTo>
                    <a:pt x="2826" y="3861"/>
                  </a:lnTo>
                  <a:lnTo>
                    <a:pt x="2770" y="3777"/>
                  </a:lnTo>
                  <a:lnTo>
                    <a:pt x="2826" y="3693"/>
                  </a:lnTo>
                  <a:lnTo>
                    <a:pt x="2882" y="3637"/>
                  </a:lnTo>
                  <a:lnTo>
                    <a:pt x="2910" y="3581"/>
                  </a:lnTo>
                  <a:lnTo>
                    <a:pt x="2854" y="3553"/>
                  </a:lnTo>
                  <a:lnTo>
                    <a:pt x="2826" y="3553"/>
                  </a:lnTo>
                  <a:lnTo>
                    <a:pt x="2742" y="3581"/>
                  </a:lnTo>
                  <a:lnTo>
                    <a:pt x="2658" y="3693"/>
                  </a:lnTo>
                  <a:lnTo>
                    <a:pt x="2350" y="3581"/>
                  </a:lnTo>
                  <a:lnTo>
                    <a:pt x="2294" y="2854"/>
                  </a:lnTo>
                  <a:lnTo>
                    <a:pt x="2350" y="2798"/>
                  </a:lnTo>
                  <a:lnTo>
                    <a:pt x="2714" y="3246"/>
                  </a:lnTo>
                  <a:lnTo>
                    <a:pt x="2658" y="3357"/>
                  </a:lnTo>
                  <a:lnTo>
                    <a:pt x="2658" y="3441"/>
                  </a:lnTo>
                  <a:lnTo>
                    <a:pt x="2686" y="3469"/>
                  </a:lnTo>
                  <a:lnTo>
                    <a:pt x="2714" y="3469"/>
                  </a:lnTo>
                  <a:lnTo>
                    <a:pt x="2770" y="3413"/>
                  </a:lnTo>
                  <a:lnTo>
                    <a:pt x="2826" y="3302"/>
                  </a:lnTo>
                  <a:lnTo>
                    <a:pt x="2938" y="3302"/>
                  </a:lnTo>
                  <a:lnTo>
                    <a:pt x="3022" y="3274"/>
                  </a:lnTo>
                  <a:lnTo>
                    <a:pt x="3050" y="3246"/>
                  </a:lnTo>
                  <a:lnTo>
                    <a:pt x="3050" y="3218"/>
                  </a:lnTo>
                  <a:lnTo>
                    <a:pt x="3022" y="3162"/>
                  </a:lnTo>
                  <a:lnTo>
                    <a:pt x="2938" y="3162"/>
                  </a:lnTo>
                  <a:lnTo>
                    <a:pt x="2798" y="3190"/>
                  </a:lnTo>
                  <a:lnTo>
                    <a:pt x="2518" y="2686"/>
                  </a:lnTo>
                  <a:lnTo>
                    <a:pt x="2602" y="2630"/>
                  </a:lnTo>
                  <a:lnTo>
                    <a:pt x="3245" y="2910"/>
                  </a:lnTo>
                  <a:lnTo>
                    <a:pt x="3273" y="3246"/>
                  </a:lnTo>
                  <a:lnTo>
                    <a:pt x="3162" y="3302"/>
                  </a:lnTo>
                  <a:lnTo>
                    <a:pt x="3106" y="3357"/>
                  </a:lnTo>
                  <a:lnTo>
                    <a:pt x="3106" y="3385"/>
                  </a:lnTo>
                  <a:lnTo>
                    <a:pt x="3106" y="3441"/>
                  </a:lnTo>
                  <a:lnTo>
                    <a:pt x="3162" y="3441"/>
                  </a:lnTo>
                  <a:lnTo>
                    <a:pt x="3218" y="3413"/>
                  </a:lnTo>
                  <a:lnTo>
                    <a:pt x="3329" y="3357"/>
                  </a:lnTo>
                  <a:lnTo>
                    <a:pt x="3385" y="3469"/>
                  </a:lnTo>
                  <a:lnTo>
                    <a:pt x="3441" y="3497"/>
                  </a:lnTo>
                  <a:lnTo>
                    <a:pt x="3525" y="3497"/>
                  </a:lnTo>
                  <a:lnTo>
                    <a:pt x="3525" y="3441"/>
                  </a:lnTo>
                  <a:lnTo>
                    <a:pt x="3525" y="3413"/>
                  </a:lnTo>
                  <a:lnTo>
                    <a:pt x="3497" y="3329"/>
                  </a:lnTo>
                  <a:lnTo>
                    <a:pt x="3413" y="3246"/>
                  </a:lnTo>
                  <a:lnTo>
                    <a:pt x="3441" y="2994"/>
                  </a:lnTo>
                  <a:lnTo>
                    <a:pt x="3609" y="3050"/>
                  </a:lnTo>
                  <a:lnTo>
                    <a:pt x="3609" y="3190"/>
                  </a:lnTo>
                  <a:lnTo>
                    <a:pt x="3609" y="3357"/>
                  </a:lnTo>
                  <a:lnTo>
                    <a:pt x="3665" y="3497"/>
                  </a:lnTo>
                  <a:lnTo>
                    <a:pt x="3693" y="3553"/>
                  </a:lnTo>
                  <a:lnTo>
                    <a:pt x="3777" y="3553"/>
                  </a:lnTo>
                  <a:lnTo>
                    <a:pt x="3805" y="3525"/>
                  </a:lnTo>
                  <a:lnTo>
                    <a:pt x="3805" y="3413"/>
                  </a:lnTo>
                  <a:lnTo>
                    <a:pt x="3805" y="3246"/>
                  </a:lnTo>
                  <a:lnTo>
                    <a:pt x="3749" y="3134"/>
                  </a:lnTo>
                  <a:lnTo>
                    <a:pt x="3889" y="3190"/>
                  </a:lnTo>
                  <a:lnTo>
                    <a:pt x="3889" y="3274"/>
                  </a:lnTo>
                  <a:lnTo>
                    <a:pt x="4057" y="3385"/>
                  </a:lnTo>
                  <a:lnTo>
                    <a:pt x="4309" y="3302"/>
                  </a:lnTo>
                  <a:lnTo>
                    <a:pt x="4197" y="3050"/>
                  </a:lnTo>
                  <a:lnTo>
                    <a:pt x="4001" y="3022"/>
                  </a:lnTo>
                  <a:lnTo>
                    <a:pt x="3917" y="3078"/>
                  </a:lnTo>
                  <a:lnTo>
                    <a:pt x="3805" y="3022"/>
                  </a:lnTo>
                  <a:lnTo>
                    <a:pt x="3917" y="2966"/>
                  </a:lnTo>
                  <a:lnTo>
                    <a:pt x="4057" y="2882"/>
                  </a:lnTo>
                  <a:lnTo>
                    <a:pt x="4113" y="2798"/>
                  </a:lnTo>
                  <a:lnTo>
                    <a:pt x="4141" y="2742"/>
                  </a:lnTo>
                  <a:lnTo>
                    <a:pt x="4113" y="2714"/>
                  </a:lnTo>
                  <a:lnTo>
                    <a:pt x="4085" y="2686"/>
                  </a:lnTo>
                  <a:lnTo>
                    <a:pt x="4029" y="2686"/>
                  </a:lnTo>
                  <a:lnTo>
                    <a:pt x="3889" y="2770"/>
                  </a:lnTo>
                  <a:lnTo>
                    <a:pt x="3749" y="2854"/>
                  </a:lnTo>
                  <a:lnTo>
                    <a:pt x="3637" y="2938"/>
                  </a:lnTo>
                  <a:lnTo>
                    <a:pt x="3469" y="2854"/>
                  </a:lnTo>
                  <a:lnTo>
                    <a:pt x="3665" y="2658"/>
                  </a:lnTo>
                  <a:lnTo>
                    <a:pt x="3889" y="2658"/>
                  </a:lnTo>
                  <a:lnTo>
                    <a:pt x="3917" y="2630"/>
                  </a:lnTo>
                  <a:lnTo>
                    <a:pt x="3917" y="2574"/>
                  </a:lnTo>
                  <a:lnTo>
                    <a:pt x="3917" y="2546"/>
                  </a:lnTo>
                  <a:lnTo>
                    <a:pt x="3889" y="2518"/>
                  </a:lnTo>
                  <a:lnTo>
                    <a:pt x="3805" y="2490"/>
                  </a:lnTo>
                  <a:lnTo>
                    <a:pt x="3693" y="2518"/>
                  </a:lnTo>
                  <a:lnTo>
                    <a:pt x="3665" y="2406"/>
                  </a:lnTo>
                  <a:lnTo>
                    <a:pt x="3637" y="2350"/>
                  </a:lnTo>
                  <a:lnTo>
                    <a:pt x="3609" y="2322"/>
                  </a:lnTo>
                  <a:lnTo>
                    <a:pt x="3553" y="2322"/>
                  </a:lnTo>
                  <a:lnTo>
                    <a:pt x="3553" y="2378"/>
                  </a:lnTo>
                  <a:lnTo>
                    <a:pt x="3525" y="2462"/>
                  </a:lnTo>
                  <a:lnTo>
                    <a:pt x="3581" y="2574"/>
                  </a:lnTo>
                  <a:lnTo>
                    <a:pt x="3301" y="2798"/>
                  </a:lnTo>
                  <a:lnTo>
                    <a:pt x="2658" y="2490"/>
                  </a:lnTo>
                  <a:lnTo>
                    <a:pt x="2658" y="2406"/>
                  </a:lnTo>
                  <a:lnTo>
                    <a:pt x="3218" y="2294"/>
                  </a:lnTo>
                  <a:lnTo>
                    <a:pt x="3301" y="2406"/>
                  </a:lnTo>
                  <a:lnTo>
                    <a:pt x="3329" y="2434"/>
                  </a:lnTo>
                  <a:lnTo>
                    <a:pt x="3413" y="2434"/>
                  </a:lnTo>
                  <a:lnTo>
                    <a:pt x="3413" y="2378"/>
                  </a:lnTo>
                  <a:lnTo>
                    <a:pt x="3385" y="2322"/>
                  </a:lnTo>
                  <a:lnTo>
                    <a:pt x="3329" y="2210"/>
                  </a:lnTo>
                  <a:lnTo>
                    <a:pt x="3357" y="2099"/>
                  </a:lnTo>
                  <a:lnTo>
                    <a:pt x="3357" y="2015"/>
                  </a:lnTo>
                  <a:lnTo>
                    <a:pt x="3357" y="1987"/>
                  </a:lnTo>
                  <a:lnTo>
                    <a:pt x="3329" y="1987"/>
                  </a:lnTo>
                  <a:lnTo>
                    <a:pt x="3273" y="2015"/>
                  </a:lnTo>
                  <a:lnTo>
                    <a:pt x="3245" y="2043"/>
                  </a:lnTo>
                  <a:lnTo>
                    <a:pt x="3190" y="2182"/>
                  </a:lnTo>
                  <a:lnTo>
                    <a:pt x="2630" y="2210"/>
                  </a:lnTo>
                  <a:lnTo>
                    <a:pt x="2602" y="2099"/>
                  </a:lnTo>
                  <a:lnTo>
                    <a:pt x="3190" y="1679"/>
                  </a:lnTo>
                  <a:lnTo>
                    <a:pt x="3497" y="1819"/>
                  </a:lnTo>
                  <a:lnTo>
                    <a:pt x="3469" y="1931"/>
                  </a:lnTo>
                  <a:lnTo>
                    <a:pt x="3497" y="2015"/>
                  </a:lnTo>
                  <a:lnTo>
                    <a:pt x="3525" y="2043"/>
                  </a:lnTo>
                  <a:lnTo>
                    <a:pt x="3581" y="2043"/>
                  </a:lnTo>
                  <a:lnTo>
                    <a:pt x="3609" y="2015"/>
                  </a:lnTo>
                  <a:lnTo>
                    <a:pt x="3609" y="1931"/>
                  </a:lnTo>
                  <a:lnTo>
                    <a:pt x="3609" y="1847"/>
                  </a:lnTo>
                  <a:lnTo>
                    <a:pt x="3749" y="1819"/>
                  </a:lnTo>
                  <a:lnTo>
                    <a:pt x="3805" y="1791"/>
                  </a:lnTo>
                  <a:lnTo>
                    <a:pt x="3833" y="1763"/>
                  </a:lnTo>
                  <a:lnTo>
                    <a:pt x="3833" y="1735"/>
                  </a:lnTo>
                  <a:lnTo>
                    <a:pt x="3805" y="1707"/>
                  </a:lnTo>
                  <a:lnTo>
                    <a:pt x="3777" y="1679"/>
                  </a:lnTo>
                  <a:lnTo>
                    <a:pt x="3693" y="1679"/>
                  </a:lnTo>
                  <a:lnTo>
                    <a:pt x="3581" y="1707"/>
                  </a:lnTo>
                  <a:lnTo>
                    <a:pt x="3357" y="1567"/>
                  </a:lnTo>
                  <a:lnTo>
                    <a:pt x="3497" y="1455"/>
                  </a:lnTo>
                  <a:lnTo>
                    <a:pt x="3609" y="1511"/>
                  </a:lnTo>
                  <a:lnTo>
                    <a:pt x="3777" y="1595"/>
                  </a:lnTo>
                  <a:lnTo>
                    <a:pt x="3917" y="1623"/>
                  </a:lnTo>
                  <a:lnTo>
                    <a:pt x="3973" y="1595"/>
                  </a:lnTo>
                  <a:lnTo>
                    <a:pt x="4001" y="1567"/>
                  </a:lnTo>
                  <a:lnTo>
                    <a:pt x="4001" y="1539"/>
                  </a:lnTo>
                  <a:lnTo>
                    <a:pt x="4001" y="1511"/>
                  </a:lnTo>
                  <a:lnTo>
                    <a:pt x="3889" y="1427"/>
                  </a:lnTo>
                  <a:lnTo>
                    <a:pt x="3777" y="1371"/>
                  </a:lnTo>
                  <a:lnTo>
                    <a:pt x="3637" y="1343"/>
                  </a:lnTo>
                  <a:lnTo>
                    <a:pt x="3749" y="1259"/>
                  </a:lnTo>
                  <a:lnTo>
                    <a:pt x="3833" y="1287"/>
                  </a:lnTo>
                  <a:lnTo>
                    <a:pt x="4001" y="1203"/>
                  </a:lnTo>
                  <a:lnTo>
                    <a:pt x="4057" y="952"/>
                  </a:lnTo>
                  <a:lnTo>
                    <a:pt x="3805" y="924"/>
                  </a:lnTo>
                  <a:lnTo>
                    <a:pt x="3665" y="1063"/>
                  </a:lnTo>
                  <a:lnTo>
                    <a:pt x="3665" y="1175"/>
                  </a:lnTo>
                  <a:lnTo>
                    <a:pt x="3581" y="1231"/>
                  </a:lnTo>
                  <a:lnTo>
                    <a:pt x="3581" y="1119"/>
                  </a:lnTo>
                  <a:lnTo>
                    <a:pt x="3581" y="979"/>
                  </a:lnTo>
                  <a:lnTo>
                    <a:pt x="3525" y="868"/>
                  </a:lnTo>
                  <a:lnTo>
                    <a:pt x="3497" y="840"/>
                  </a:lnTo>
                  <a:lnTo>
                    <a:pt x="3469" y="840"/>
                  </a:lnTo>
                  <a:lnTo>
                    <a:pt x="3413" y="868"/>
                  </a:lnTo>
                  <a:lnTo>
                    <a:pt x="3385" y="896"/>
                  </a:lnTo>
                  <a:lnTo>
                    <a:pt x="3385" y="1035"/>
                  </a:lnTo>
                  <a:lnTo>
                    <a:pt x="3413" y="1203"/>
                  </a:lnTo>
                  <a:lnTo>
                    <a:pt x="3441" y="1343"/>
                  </a:lnTo>
                  <a:lnTo>
                    <a:pt x="3273" y="1455"/>
                  </a:lnTo>
                  <a:lnTo>
                    <a:pt x="3190" y="1175"/>
                  </a:lnTo>
                  <a:lnTo>
                    <a:pt x="3245" y="1091"/>
                  </a:lnTo>
                  <a:lnTo>
                    <a:pt x="3273" y="1007"/>
                  </a:lnTo>
                  <a:lnTo>
                    <a:pt x="3273" y="952"/>
                  </a:lnTo>
                  <a:lnTo>
                    <a:pt x="3245" y="924"/>
                  </a:lnTo>
                  <a:lnTo>
                    <a:pt x="3162" y="924"/>
                  </a:lnTo>
                  <a:lnTo>
                    <a:pt x="3134" y="979"/>
                  </a:lnTo>
                  <a:lnTo>
                    <a:pt x="3078" y="1091"/>
                  </a:lnTo>
                  <a:lnTo>
                    <a:pt x="2966" y="1063"/>
                  </a:lnTo>
                  <a:lnTo>
                    <a:pt x="2854" y="1063"/>
                  </a:lnTo>
                  <a:lnTo>
                    <a:pt x="2854" y="1119"/>
                  </a:lnTo>
                  <a:lnTo>
                    <a:pt x="2882" y="1147"/>
                  </a:lnTo>
                  <a:lnTo>
                    <a:pt x="2938" y="1203"/>
                  </a:lnTo>
                  <a:lnTo>
                    <a:pt x="3050" y="1231"/>
                  </a:lnTo>
                  <a:lnTo>
                    <a:pt x="3106" y="1567"/>
                  </a:lnTo>
                  <a:lnTo>
                    <a:pt x="2518" y="1987"/>
                  </a:lnTo>
                  <a:lnTo>
                    <a:pt x="2462" y="1987"/>
                  </a:lnTo>
                  <a:lnTo>
                    <a:pt x="2658" y="1427"/>
                  </a:lnTo>
                  <a:lnTo>
                    <a:pt x="2798" y="1427"/>
                  </a:lnTo>
                  <a:lnTo>
                    <a:pt x="2854" y="1399"/>
                  </a:lnTo>
                  <a:lnTo>
                    <a:pt x="2882" y="1371"/>
                  </a:lnTo>
                  <a:lnTo>
                    <a:pt x="2854" y="1343"/>
                  </a:lnTo>
                  <a:lnTo>
                    <a:pt x="2826" y="1315"/>
                  </a:lnTo>
                  <a:lnTo>
                    <a:pt x="2630" y="1315"/>
                  </a:lnTo>
                  <a:lnTo>
                    <a:pt x="2574" y="1231"/>
                  </a:lnTo>
                  <a:lnTo>
                    <a:pt x="2490" y="1175"/>
                  </a:lnTo>
                  <a:lnTo>
                    <a:pt x="2462" y="1175"/>
                  </a:lnTo>
                  <a:lnTo>
                    <a:pt x="2434" y="1231"/>
                  </a:lnTo>
                  <a:lnTo>
                    <a:pt x="2462" y="1287"/>
                  </a:lnTo>
                  <a:lnTo>
                    <a:pt x="2574" y="1399"/>
                  </a:lnTo>
                  <a:lnTo>
                    <a:pt x="2294" y="1903"/>
                  </a:lnTo>
                  <a:lnTo>
                    <a:pt x="2182" y="1847"/>
                  </a:lnTo>
                  <a:lnTo>
                    <a:pt x="2098" y="1091"/>
                  </a:lnTo>
                  <a:lnTo>
                    <a:pt x="2378" y="924"/>
                  </a:lnTo>
                  <a:lnTo>
                    <a:pt x="2462" y="979"/>
                  </a:lnTo>
                  <a:lnTo>
                    <a:pt x="2546" y="1007"/>
                  </a:lnTo>
                  <a:lnTo>
                    <a:pt x="2602" y="1007"/>
                  </a:lnTo>
                  <a:lnTo>
                    <a:pt x="2630" y="952"/>
                  </a:lnTo>
                  <a:lnTo>
                    <a:pt x="2602" y="924"/>
                  </a:lnTo>
                  <a:lnTo>
                    <a:pt x="2546" y="868"/>
                  </a:lnTo>
                  <a:lnTo>
                    <a:pt x="2462" y="812"/>
                  </a:lnTo>
                  <a:lnTo>
                    <a:pt x="2518" y="700"/>
                  </a:lnTo>
                  <a:lnTo>
                    <a:pt x="2518" y="644"/>
                  </a:lnTo>
                  <a:lnTo>
                    <a:pt x="2490" y="588"/>
                  </a:lnTo>
                  <a:lnTo>
                    <a:pt x="2378" y="588"/>
                  </a:lnTo>
                  <a:lnTo>
                    <a:pt x="2350" y="672"/>
                  </a:lnTo>
                  <a:lnTo>
                    <a:pt x="2322" y="784"/>
                  </a:lnTo>
                  <a:lnTo>
                    <a:pt x="2070" y="896"/>
                  </a:lnTo>
                  <a:lnTo>
                    <a:pt x="2043" y="728"/>
                  </a:lnTo>
                  <a:lnTo>
                    <a:pt x="2182" y="644"/>
                  </a:lnTo>
                  <a:lnTo>
                    <a:pt x="2322" y="560"/>
                  </a:lnTo>
                  <a:lnTo>
                    <a:pt x="2406" y="448"/>
                  </a:lnTo>
                  <a:lnTo>
                    <a:pt x="2434" y="392"/>
                  </a:lnTo>
                  <a:lnTo>
                    <a:pt x="2406" y="364"/>
                  </a:lnTo>
                  <a:lnTo>
                    <a:pt x="2378" y="336"/>
                  </a:lnTo>
                  <a:lnTo>
                    <a:pt x="2350" y="308"/>
                  </a:lnTo>
                  <a:lnTo>
                    <a:pt x="2238" y="364"/>
                  </a:lnTo>
                  <a:lnTo>
                    <a:pt x="2126" y="448"/>
                  </a:lnTo>
                  <a:lnTo>
                    <a:pt x="2043" y="560"/>
                  </a:lnTo>
                  <a:lnTo>
                    <a:pt x="2015" y="420"/>
                  </a:lnTo>
                  <a:lnTo>
                    <a:pt x="2098" y="364"/>
                  </a:lnTo>
                  <a:lnTo>
                    <a:pt x="2098" y="168"/>
                  </a:lnTo>
                  <a:lnTo>
                    <a:pt x="19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2317427" y="1612727"/>
              <a:ext cx="269692" cy="289353"/>
            </a:xfrm>
            <a:custGeom>
              <a:avLst/>
              <a:gdLst/>
              <a:ahLst/>
              <a:cxnLst/>
              <a:rect l="l" t="t" r="r" b="b"/>
              <a:pathLst>
                <a:path w="4225" h="4533" extrusionOk="0">
                  <a:moveTo>
                    <a:pt x="2182" y="1903"/>
                  </a:moveTo>
                  <a:lnTo>
                    <a:pt x="2322" y="2015"/>
                  </a:lnTo>
                  <a:lnTo>
                    <a:pt x="2182" y="2099"/>
                  </a:lnTo>
                  <a:lnTo>
                    <a:pt x="2042" y="1959"/>
                  </a:lnTo>
                  <a:lnTo>
                    <a:pt x="2182" y="1903"/>
                  </a:lnTo>
                  <a:close/>
                  <a:moveTo>
                    <a:pt x="2014" y="1987"/>
                  </a:moveTo>
                  <a:lnTo>
                    <a:pt x="2014" y="2155"/>
                  </a:lnTo>
                  <a:lnTo>
                    <a:pt x="1847" y="2211"/>
                  </a:lnTo>
                  <a:lnTo>
                    <a:pt x="1847" y="2211"/>
                  </a:lnTo>
                  <a:lnTo>
                    <a:pt x="1875" y="2043"/>
                  </a:lnTo>
                  <a:lnTo>
                    <a:pt x="2014" y="1987"/>
                  </a:lnTo>
                  <a:close/>
                  <a:moveTo>
                    <a:pt x="2350" y="2043"/>
                  </a:moveTo>
                  <a:lnTo>
                    <a:pt x="2462" y="2127"/>
                  </a:lnTo>
                  <a:lnTo>
                    <a:pt x="2434" y="2295"/>
                  </a:lnTo>
                  <a:lnTo>
                    <a:pt x="2322" y="2211"/>
                  </a:lnTo>
                  <a:lnTo>
                    <a:pt x="2350" y="2043"/>
                  </a:lnTo>
                  <a:close/>
                  <a:moveTo>
                    <a:pt x="1819" y="2239"/>
                  </a:moveTo>
                  <a:lnTo>
                    <a:pt x="1986" y="2350"/>
                  </a:lnTo>
                  <a:lnTo>
                    <a:pt x="1931" y="2490"/>
                  </a:lnTo>
                  <a:lnTo>
                    <a:pt x="1819" y="2378"/>
                  </a:lnTo>
                  <a:lnTo>
                    <a:pt x="1819" y="2239"/>
                  </a:lnTo>
                  <a:close/>
                  <a:moveTo>
                    <a:pt x="2434" y="2350"/>
                  </a:moveTo>
                  <a:lnTo>
                    <a:pt x="2406" y="2490"/>
                  </a:lnTo>
                  <a:lnTo>
                    <a:pt x="2294" y="2546"/>
                  </a:lnTo>
                  <a:lnTo>
                    <a:pt x="2294" y="2378"/>
                  </a:lnTo>
                  <a:lnTo>
                    <a:pt x="2434" y="2350"/>
                  </a:lnTo>
                  <a:close/>
                  <a:moveTo>
                    <a:pt x="2126" y="2462"/>
                  </a:moveTo>
                  <a:lnTo>
                    <a:pt x="2238" y="2546"/>
                  </a:lnTo>
                  <a:lnTo>
                    <a:pt x="2098" y="2602"/>
                  </a:lnTo>
                  <a:lnTo>
                    <a:pt x="1986" y="2518"/>
                  </a:lnTo>
                  <a:lnTo>
                    <a:pt x="2126" y="2462"/>
                  </a:lnTo>
                  <a:close/>
                  <a:moveTo>
                    <a:pt x="2462" y="0"/>
                  </a:moveTo>
                  <a:lnTo>
                    <a:pt x="2266" y="168"/>
                  </a:lnTo>
                  <a:lnTo>
                    <a:pt x="2266" y="364"/>
                  </a:lnTo>
                  <a:lnTo>
                    <a:pt x="2350" y="420"/>
                  </a:lnTo>
                  <a:lnTo>
                    <a:pt x="2322" y="532"/>
                  </a:lnTo>
                  <a:lnTo>
                    <a:pt x="2238" y="448"/>
                  </a:lnTo>
                  <a:lnTo>
                    <a:pt x="2126" y="364"/>
                  </a:lnTo>
                  <a:lnTo>
                    <a:pt x="2042" y="308"/>
                  </a:lnTo>
                  <a:lnTo>
                    <a:pt x="1986" y="308"/>
                  </a:lnTo>
                  <a:lnTo>
                    <a:pt x="1958" y="336"/>
                  </a:lnTo>
                  <a:lnTo>
                    <a:pt x="1958" y="392"/>
                  </a:lnTo>
                  <a:lnTo>
                    <a:pt x="1958" y="420"/>
                  </a:lnTo>
                  <a:lnTo>
                    <a:pt x="2042" y="532"/>
                  </a:lnTo>
                  <a:lnTo>
                    <a:pt x="2182" y="644"/>
                  </a:lnTo>
                  <a:lnTo>
                    <a:pt x="2294" y="700"/>
                  </a:lnTo>
                  <a:lnTo>
                    <a:pt x="2266" y="896"/>
                  </a:lnTo>
                  <a:lnTo>
                    <a:pt x="2014" y="756"/>
                  </a:lnTo>
                  <a:lnTo>
                    <a:pt x="1986" y="644"/>
                  </a:lnTo>
                  <a:lnTo>
                    <a:pt x="1958" y="560"/>
                  </a:lnTo>
                  <a:lnTo>
                    <a:pt x="1847" y="560"/>
                  </a:lnTo>
                  <a:lnTo>
                    <a:pt x="1819" y="588"/>
                  </a:lnTo>
                  <a:lnTo>
                    <a:pt x="1847" y="672"/>
                  </a:lnTo>
                  <a:lnTo>
                    <a:pt x="1875" y="784"/>
                  </a:lnTo>
                  <a:lnTo>
                    <a:pt x="1791" y="840"/>
                  </a:lnTo>
                  <a:lnTo>
                    <a:pt x="1735" y="868"/>
                  </a:lnTo>
                  <a:lnTo>
                    <a:pt x="1707" y="896"/>
                  </a:lnTo>
                  <a:lnTo>
                    <a:pt x="1735" y="952"/>
                  </a:lnTo>
                  <a:lnTo>
                    <a:pt x="1847" y="952"/>
                  </a:lnTo>
                  <a:lnTo>
                    <a:pt x="1958" y="868"/>
                  </a:lnTo>
                  <a:lnTo>
                    <a:pt x="2238" y="1064"/>
                  </a:lnTo>
                  <a:lnTo>
                    <a:pt x="2126" y="1791"/>
                  </a:lnTo>
                  <a:lnTo>
                    <a:pt x="2070" y="1819"/>
                  </a:lnTo>
                  <a:lnTo>
                    <a:pt x="1819" y="1315"/>
                  </a:lnTo>
                  <a:lnTo>
                    <a:pt x="1931" y="1203"/>
                  </a:lnTo>
                  <a:lnTo>
                    <a:pt x="1931" y="1147"/>
                  </a:lnTo>
                  <a:lnTo>
                    <a:pt x="1931" y="1120"/>
                  </a:lnTo>
                  <a:lnTo>
                    <a:pt x="1903" y="1092"/>
                  </a:lnTo>
                  <a:lnTo>
                    <a:pt x="1875" y="1092"/>
                  </a:lnTo>
                  <a:lnTo>
                    <a:pt x="1819" y="1147"/>
                  </a:lnTo>
                  <a:lnTo>
                    <a:pt x="1735" y="1231"/>
                  </a:lnTo>
                  <a:lnTo>
                    <a:pt x="1539" y="1231"/>
                  </a:lnTo>
                  <a:lnTo>
                    <a:pt x="1511" y="1259"/>
                  </a:lnTo>
                  <a:lnTo>
                    <a:pt x="1539" y="1315"/>
                  </a:lnTo>
                  <a:lnTo>
                    <a:pt x="1595" y="1343"/>
                  </a:lnTo>
                  <a:lnTo>
                    <a:pt x="1735" y="1343"/>
                  </a:lnTo>
                  <a:lnTo>
                    <a:pt x="1903" y="1875"/>
                  </a:lnTo>
                  <a:lnTo>
                    <a:pt x="1791" y="1931"/>
                  </a:lnTo>
                  <a:lnTo>
                    <a:pt x="1203" y="1455"/>
                  </a:lnTo>
                  <a:lnTo>
                    <a:pt x="1287" y="1147"/>
                  </a:lnTo>
                  <a:lnTo>
                    <a:pt x="1399" y="1120"/>
                  </a:lnTo>
                  <a:lnTo>
                    <a:pt x="1455" y="1092"/>
                  </a:lnTo>
                  <a:lnTo>
                    <a:pt x="1483" y="1036"/>
                  </a:lnTo>
                  <a:lnTo>
                    <a:pt x="1483" y="1008"/>
                  </a:lnTo>
                  <a:lnTo>
                    <a:pt x="1427" y="980"/>
                  </a:lnTo>
                  <a:lnTo>
                    <a:pt x="1371" y="1008"/>
                  </a:lnTo>
                  <a:lnTo>
                    <a:pt x="1259" y="1036"/>
                  </a:lnTo>
                  <a:lnTo>
                    <a:pt x="1231" y="924"/>
                  </a:lnTo>
                  <a:lnTo>
                    <a:pt x="1175" y="868"/>
                  </a:lnTo>
                  <a:lnTo>
                    <a:pt x="1147" y="840"/>
                  </a:lnTo>
                  <a:lnTo>
                    <a:pt x="1091" y="868"/>
                  </a:lnTo>
                  <a:lnTo>
                    <a:pt x="1091" y="896"/>
                  </a:lnTo>
                  <a:lnTo>
                    <a:pt x="1063" y="924"/>
                  </a:lnTo>
                  <a:lnTo>
                    <a:pt x="1091" y="1008"/>
                  </a:lnTo>
                  <a:lnTo>
                    <a:pt x="1147" y="1092"/>
                  </a:lnTo>
                  <a:lnTo>
                    <a:pt x="1063" y="1343"/>
                  </a:lnTo>
                  <a:lnTo>
                    <a:pt x="923" y="1231"/>
                  </a:lnTo>
                  <a:lnTo>
                    <a:pt x="951" y="1120"/>
                  </a:lnTo>
                  <a:lnTo>
                    <a:pt x="979" y="952"/>
                  </a:lnTo>
                  <a:lnTo>
                    <a:pt x="979" y="812"/>
                  </a:lnTo>
                  <a:lnTo>
                    <a:pt x="951" y="756"/>
                  </a:lnTo>
                  <a:lnTo>
                    <a:pt x="923" y="728"/>
                  </a:lnTo>
                  <a:lnTo>
                    <a:pt x="867" y="728"/>
                  </a:lnTo>
                  <a:lnTo>
                    <a:pt x="839" y="756"/>
                  </a:lnTo>
                  <a:lnTo>
                    <a:pt x="811" y="868"/>
                  </a:lnTo>
                  <a:lnTo>
                    <a:pt x="783" y="1008"/>
                  </a:lnTo>
                  <a:lnTo>
                    <a:pt x="783" y="1120"/>
                  </a:lnTo>
                  <a:lnTo>
                    <a:pt x="700" y="1064"/>
                  </a:lnTo>
                  <a:lnTo>
                    <a:pt x="700" y="952"/>
                  </a:lnTo>
                  <a:lnTo>
                    <a:pt x="588" y="812"/>
                  </a:lnTo>
                  <a:lnTo>
                    <a:pt x="336" y="840"/>
                  </a:lnTo>
                  <a:lnTo>
                    <a:pt x="364" y="1092"/>
                  </a:lnTo>
                  <a:lnTo>
                    <a:pt x="532" y="1175"/>
                  </a:lnTo>
                  <a:lnTo>
                    <a:pt x="616" y="1147"/>
                  </a:lnTo>
                  <a:lnTo>
                    <a:pt x="728" y="1231"/>
                  </a:lnTo>
                  <a:lnTo>
                    <a:pt x="588" y="1259"/>
                  </a:lnTo>
                  <a:lnTo>
                    <a:pt x="476" y="1287"/>
                  </a:lnTo>
                  <a:lnTo>
                    <a:pt x="364" y="1343"/>
                  </a:lnTo>
                  <a:lnTo>
                    <a:pt x="364" y="1399"/>
                  </a:lnTo>
                  <a:lnTo>
                    <a:pt x="364" y="1427"/>
                  </a:lnTo>
                  <a:lnTo>
                    <a:pt x="392" y="1455"/>
                  </a:lnTo>
                  <a:lnTo>
                    <a:pt x="448" y="1483"/>
                  </a:lnTo>
                  <a:lnTo>
                    <a:pt x="588" y="1455"/>
                  </a:lnTo>
                  <a:lnTo>
                    <a:pt x="728" y="1399"/>
                  </a:lnTo>
                  <a:lnTo>
                    <a:pt x="839" y="1343"/>
                  </a:lnTo>
                  <a:lnTo>
                    <a:pt x="1007" y="1455"/>
                  </a:lnTo>
                  <a:lnTo>
                    <a:pt x="756" y="1595"/>
                  </a:lnTo>
                  <a:lnTo>
                    <a:pt x="644" y="1567"/>
                  </a:lnTo>
                  <a:lnTo>
                    <a:pt x="532" y="1567"/>
                  </a:lnTo>
                  <a:lnTo>
                    <a:pt x="504" y="1595"/>
                  </a:lnTo>
                  <a:lnTo>
                    <a:pt x="504" y="1651"/>
                  </a:lnTo>
                  <a:lnTo>
                    <a:pt x="532" y="1679"/>
                  </a:lnTo>
                  <a:lnTo>
                    <a:pt x="588" y="1707"/>
                  </a:lnTo>
                  <a:lnTo>
                    <a:pt x="700" y="1707"/>
                  </a:lnTo>
                  <a:lnTo>
                    <a:pt x="700" y="1819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83" y="1931"/>
                  </a:lnTo>
                  <a:lnTo>
                    <a:pt x="811" y="1903"/>
                  </a:lnTo>
                  <a:lnTo>
                    <a:pt x="839" y="1819"/>
                  </a:lnTo>
                  <a:lnTo>
                    <a:pt x="839" y="1707"/>
                  </a:lnTo>
                  <a:lnTo>
                    <a:pt x="1147" y="1567"/>
                  </a:lnTo>
                  <a:lnTo>
                    <a:pt x="1707" y="2043"/>
                  </a:lnTo>
                  <a:lnTo>
                    <a:pt x="1707" y="2099"/>
                  </a:lnTo>
                  <a:lnTo>
                    <a:pt x="1147" y="2043"/>
                  </a:lnTo>
                  <a:lnTo>
                    <a:pt x="1119" y="1903"/>
                  </a:lnTo>
                  <a:lnTo>
                    <a:pt x="1091" y="1875"/>
                  </a:lnTo>
                  <a:lnTo>
                    <a:pt x="1035" y="1847"/>
                  </a:lnTo>
                  <a:lnTo>
                    <a:pt x="1007" y="1875"/>
                  </a:lnTo>
                  <a:lnTo>
                    <a:pt x="1007" y="1903"/>
                  </a:lnTo>
                  <a:lnTo>
                    <a:pt x="1007" y="1959"/>
                  </a:lnTo>
                  <a:lnTo>
                    <a:pt x="1035" y="2071"/>
                  </a:lnTo>
                  <a:lnTo>
                    <a:pt x="979" y="2183"/>
                  </a:lnTo>
                  <a:lnTo>
                    <a:pt x="951" y="2239"/>
                  </a:lnTo>
                  <a:lnTo>
                    <a:pt x="951" y="2267"/>
                  </a:lnTo>
                  <a:lnTo>
                    <a:pt x="951" y="2295"/>
                  </a:lnTo>
                  <a:lnTo>
                    <a:pt x="1035" y="2295"/>
                  </a:lnTo>
                  <a:lnTo>
                    <a:pt x="1063" y="2267"/>
                  </a:lnTo>
                  <a:lnTo>
                    <a:pt x="1147" y="2127"/>
                  </a:lnTo>
                  <a:lnTo>
                    <a:pt x="1679" y="2267"/>
                  </a:lnTo>
                  <a:lnTo>
                    <a:pt x="1679" y="2378"/>
                  </a:lnTo>
                  <a:lnTo>
                    <a:pt x="979" y="2658"/>
                  </a:lnTo>
                  <a:lnTo>
                    <a:pt x="728" y="2434"/>
                  </a:lnTo>
                  <a:lnTo>
                    <a:pt x="756" y="2323"/>
                  </a:lnTo>
                  <a:lnTo>
                    <a:pt x="756" y="2239"/>
                  </a:lnTo>
                  <a:lnTo>
                    <a:pt x="728" y="221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44" y="2295"/>
                  </a:lnTo>
                  <a:lnTo>
                    <a:pt x="616" y="2378"/>
                  </a:lnTo>
                  <a:lnTo>
                    <a:pt x="504" y="2350"/>
                  </a:lnTo>
                  <a:lnTo>
                    <a:pt x="420" y="2378"/>
                  </a:lnTo>
                  <a:lnTo>
                    <a:pt x="392" y="2378"/>
                  </a:lnTo>
                  <a:lnTo>
                    <a:pt x="392" y="2434"/>
                  </a:lnTo>
                  <a:lnTo>
                    <a:pt x="392" y="2462"/>
                  </a:lnTo>
                  <a:lnTo>
                    <a:pt x="420" y="2490"/>
                  </a:lnTo>
                  <a:lnTo>
                    <a:pt x="504" y="2518"/>
                  </a:lnTo>
                  <a:lnTo>
                    <a:pt x="616" y="2518"/>
                  </a:lnTo>
                  <a:lnTo>
                    <a:pt x="811" y="2714"/>
                  </a:lnTo>
                  <a:lnTo>
                    <a:pt x="644" y="2798"/>
                  </a:lnTo>
                  <a:lnTo>
                    <a:pt x="532" y="2686"/>
                  </a:lnTo>
                  <a:lnTo>
                    <a:pt x="420" y="2602"/>
                  </a:lnTo>
                  <a:lnTo>
                    <a:pt x="280" y="2546"/>
                  </a:lnTo>
                  <a:lnTo>
                    <a:pt x="224" y="2518"/>
                  </a:lnTo>
                  <a:lnTo>
                    <a:pt x="196" y="2546"/>
                  </a:lnTo>
                  <a:lnTo>
                    <a:pt x="168" y="2574"/>
                  </a:lnTo>
                  <a:lnTo>
                    <a:pt x="168" y="2630"/>
                  </a:lnTo>
                  <a:lnTo>
                    <a:pt x="252" y="2714"/>
                  </a:lnTo>
                  <a:lnTo>
                    <a:pt x="364" y="2798"/>
                  </a:lnTo>
                  <a:lnTo>
                    <a:pt x="476" y="2854"/>
                  </a:lnTo>
                  <a:lnTo>
                    <a:pt x="364" y="2910"/>
                  </a:lnTo>
                  <a:lnTo>
                    <a:pt x="280" y="2854"/>
                  </a:lnTo>
                  <a:lnTo>
                    <a:pt x="112" y="2882"/>
                  </a:lnTo>
                  <a:lnTo>
                    <a:pt x="0" y="3106"/>
                  </a:lnTo>
                  <a:lnTo>
                    <a:pt x="224" y="3190"/>
                  </a:lnTo>
                  <a:lnTo>
                    <a:pt x="364" y="3106"/>
                  </a:lnTo>
                  <a:lnTo>
                    <a:pt x="392" y="3022"/>
                  </a:lnTo>
                  <a:lnTo>
                    <a:pt x="504" y="2966"/>
                  </a:lnTo>
                  <a:lnTo>
                    <a:pt x="476" y="3078"/>
                  </a:lnTo>
                  <a:lnTo>
                    <a:pt x="448" y="3218"/>
                  </a:lnTo>
                  <a:lnTo>
                    <a:pt x="448" y="3330"/>
                  </a:lnTo>
                  <a:lnTo>
                    <a:pt x="476" y="3386"/>
                  </a:lnTo>
                  <a:lnTo>
                    <a:pt x="560" y="3386"/>
                  </a:lnTo>
                  <a:lnTo>
                    <a:pt x="588" y="3330"/>
                  </a:lnTo>
                  <a:lnTo>
                    <a:pt x="644" y="3190"/>
                  </a:lnTo>
                  <a:lnTo>
                    <a:pt x="672" y="3050"/>
                  </a:lnTo>
                  <a:lnTo>
                    <a:pt x="672" y="2910"/>
                  </a:lnTo>
                  <a:lnTo>
                    <a:pt x="839" y="2826"/>
                  </a:lnTo>
                  <a:lnTo>
                    <a:pt x="867" y="3106"/>
                  </a:lnTo>
                  <a:lnTo>
                    <a:pt x="756" y="3190"/>
                  </a:lnTo>
                  <a:lnTo>
                    <a:pt x="728" y="3246"/>
                  </a:lnTo>
                  <a:lnTo>
                    <a:pt x="728" y="3274"/>
                  </a:lnTo>
                  <a:lnTo>
                    <a:pt x="728" y="3330"/>
                  </a:lnTo>
                  <a:lnTo>
                    <a:pt x="811" y="3330"/>
                  </a:lnTo>
                  <a:lnTo>
                    <a:pt x="867" y="3302"/>
                  </a:lnTo>
                  <a:lnTo>
                    <a:pt x="923" y="3218"/>
                  </a:lnTo>
                  <a:lnTo>
                    <a:pt x="1007" y="3274"/>
                  </a:lnTo>
                  <a:lnTo>
                    <a:pt x="1091" y="3302"/>
                  </a:lnTo>
                  <a:lnTo>
                    <a:pt x="1119" y="3302"/>
                  </a:lnTo>
                  <a:lnTo>
                    <a:pt x="1147" y="3246"/>
                  </a:lnTo>
                  <a:lnTo>
                    <a:pt x="1147" y="3218"/>
                  </a:lnTo>
                  <a:lnTo>
                    <a:pt x="1091" y="3162"/>
                  </a:lnTo>
                  <a:lnTo>
                    <a:pt x="979" y="3078"/>
                  </a:lnTo>
                  <a:lnTo>
                    <a:pt x="1007" y="2770"/>
                  </a:lnTo>
                  <a:lnTo>
                    <a:pt x="1735" y="2490"/>
                  </a:lnTo>
                  <a:lnTo>
                    <a:pt x="1791" y="2574"/>
                  </a:lnTo>
                  <a:lnTo>
                    <a:pt x="1483" y="3050"/>
                  </a:lnTo>
                  <a:lnTo>
                    <a:pt x="1371" y="3022"/>
                  </a:lnTo>
                  <a:lnTo>
                    <a:pt x="1315" y="3022"/>
                  </a:lnTo>
                  <a:lnTo>
                    <a:pt x="1259" y="3050"/>
                  </a:lnTo>
                  <a:lnTo>
                    <a:pt x="1259" y="3078"/>
                  </a:lnTo>
                  <a:lnTo>
                    <a:pt x="1287" y="3106"/>
                  </a:lnTo>
                  <a:lnTo>
                    <a:pt x="1371" y="3134"/>
                  </a:lnTo>
                  <a:lnTo>
                    <a:pt x="1483" y="3162"/>
                  </a:lnTo>
                  <a:lnTo>
                    <a:pt x="1511" y="3246"/>
                  </a:lnTo>
                  <a:lnTo>
                    <a:pt x="1567" y="3330"/>
                  </a:lnTo>
                  <a:lnTo>
                    <a:pt x="1623" y="3330"/>
                  </a:lnTo>
                  <a:lnTo>
                    <a:pt x="1651" y="3274"/>
                  </a:lnTo>
                  <a:lnTo>
                    <a:pt x="1651" y="3218"/>
                  </a:lnTo>
                  <a:lnTo>
                    <a:pt x="1567" y="3106"/>
                  </a:lnTo>
                  <a:lnTo>
                    <a:pt x="1958" y="2686"/>
                  </a:lnTo>
                  <a:lnTo>
                    <a:pt x="1986" y="2714"/>
                  </a:lnTo>
                  <a:lnTo>
                    <a:pt x="1875" y="3442"/>
                  </a:lnTo>
                  <a:lnTo>
                    <a:pt x="1567" y="3553"/>
                  </a:lnTo>
                  <a:lnTo>
                    <a:pt x="1483" y="3470"/>
                  </a:lnTo>
                  <a:lnTo>
                    <a:pt x="1399" y="3414"/>
                  </a:lnTo>
                  <a:lnTo>
                    <a:pt x="1371" y="3414"/>
                  </a:lnTo>
                  <a:lnTo>
                    <a:pt x="1343" y="3442"/>
                  </a:lnTo>
                  <a:lnTo>
                    <a:pt x="1343" y="3498"/>
                  </a:lnTo>
                  <a:lnTo>
                    <a:pt x="1371" y="3553"/>
                  </a:lnTo>
                  <a:lnTo>
                    <a:pt x="1455" y="3637"/>
                  </a:lnTo>
                  <a:lnTo>
                    <a:pt x="1371" y="3721"/>
                  </a:lnTo>
                  <a:lnTo>
                    <a:pt x="1343" y="3777"/>
                  </a:lnTo>
                  <a:lnTo>
                    <a:pt x="1371" y="3805"/>
                  </a:lnTo>
                  <a:lnTo>
                    <a:pt x="1399" y="3833"/>
                  </a:lnTo>
                  <a:lnTo>
                    <a:pt x="1427" y="3861"/>
                  </a:lnTo>
                  <a:lnTo>
                    <a:pt x="1455" y="3833"/>
                  </a:lnTo>
                  <a:lnTo>
                    <a:pt x="1511" y="3777"/>
                  </a:lnTo>
                  <a:lnTo>
                    <a:pt x="1567" y="3665"/>
                  </a:lnTo>
                  <a:lnTo>
                    <a:pt x="1847" y="3637"/>
                  </a:lnTo>
                  <a:lnTo>
                    <a:pt x="1847" y="3637"/>
                  </a:lnTo>
                  <a:lnTo>
                    <a:pt x="1819" y="3805"/>
                  </a:lnTo>
                  <a:lnTo>
                    <a:pt x="1679" y="3861"/>
                  </a:lnTo>
                  <a:lnTo>
                    <a:pt x="1539" y="3917"/>
                  </a:lnTo>
                  <a:lnTo>
                    <a:pt x="1427" y="3973"/>
                  </a:lnTo>
                  <a:lnTo>
                    <a:pt x="1399" y="4029"/>
                  </a:lnTo>
                  <a:lnTo>
                    <a:pt x="1399" y="4057"/>
                  </a:lnTo>
                  <a:lnTo>
                    <a:pt x="1427" y="4113"/>
                  </a:lnTo>
                  <a:lnTo>
                    <a:pt x="1567" y="4113"/>
                  </a:lnTo>
                  <a:lnTo>
                    <a:pt x="1679" y="4057"/>
                  </a:lnTo>
                  <a:lnTo>
                    <a:pt x="1791" y="3973"/>
                  </a:lnTo>
                  <a:lnTo>
                    <a:pt x="1791" y="4113"/>
                  </a:lnTo>
                  <a:lnTo>
                    <a:pt x="1707" y="4141"/>
                  </a:lnTo>
                  <a:lnTo>
                    <a:pt x="1651" y="4309"/>
                  </a:lnTo>
                  <a:lnTo>
                    <a:pt x="1791" y="4533"/>
                  </a:lnTo>
                  <a:lnTo>
                    <a:pt x="1958" y="4365"/>
                  </a:lnTo>
                  <a:lnTo>
                    <a:pt x="1958" y="4197"/>
                  </a:lnTo>
                  <a:lnTo>
                    <a:pt x="1903" y="4113"/>
                  </a:lnTo>
                  <a:lnTo>
                    <a:pt x="1903" y="4001"/>
                  </a:lnTo>
                  <a:lnTo>
                    <a:pt x="2014" y="4085"/>
                  </a:lnTo>
                  <a:lnTo>
                    <a:pt x="2098" y="4169"/>
                  </a:lnTo>
                  <a:lnTo>
                    <a:pt x="2210" y="4225"/>
                  </a:lnTo>
                  <a:lnTo>
                    <a:pt x="2238" y="4225"/>
                  </a:lnTo>
                  <a:lnTo>
                    <a:pt x="2294" y="4197"/>
                  </a:lnTo>
                  <a:lnTo>
                    <a:pt x="2294" y="4169"/>
                  </a:lnTo>
                  <a:lnTo>
                    <a:pt x="2266" y="4113"/>
                  </a:lnTo>
                  <a:lnTo>
                    <a:pt x="2182" y="4001"/>
                  </a:lnTo>
                  <a:lnTo>
                    <a:pt x="2070" y="3889"/>
                  </a:lnTo>
                  <a:lnTo>
                    <a:pt x="1931" y="3833"/>
                  </a:lnTo>
                  <a:lnTo>
                    <a:pt x="1958" y="3637"/>
                  </a:lnTo>
                  <a:lnTo>
                    <a:pt x="2210" y="3777"/>
                  </a:lnTo>
                  <a:lnTo>
                    <a:pt x="2238" y="3889"/>
                  </a:lnTo>
                  <a:lnTo>
                    <a:pt x="2266" y="3973"/>
                  </a:lnTo>
                  <a:lnTo>
                    <a:pt x="2378" y="3973"/>
                  </a:lnTo>
                  <a:lnTo>
                    <a:pt x="2378" y="3945"/>
                  </a:lnTo>
                  <a:lnTo>
                    <a:pt x="2378" y="3861"/>
                  </a:lnTo>
                  <a:lnTo>
                    <a:pt x="2322" y="3749"/>
                  </a:lnTo>
                  <a:lnTo>
                    <a:pt x="2434" y="3693"/>
                  </a:lnTo>
                  <a:lnTo>
                    <a:pt x="2490" y="3665"/>
                  </a:lnTo>
                  <a:lnTo>
                    <a:pt x="2490" y="3637"/>
                  </a:lnTo>
                  <a:lnTo>
                    <a:pt x="2490" y="3581"/>
                  </a:lnTo>
                  <a:lnTo>
                    <a:pt x="2350" y="3581"/>
                  </a:lnTo>
                  <a:lnTo>
                    <a:pt x="2266" y="3665"/>
                  </a:lnTo>
                  <a:lnTo>
                    <a:pt x="1986" y="3470"/>
                  </a:lnTo>
                  <a:lnTo>
                    <a:pt x="2126" y="2742"/>
                  </a:lnTo>
                  <a:lnTo>
                    <a:pt x="2210" y="2714"/>
                  </a:lnTo>
                  <a:lnTo>
                    <a:pt x="2462" y="3246"/>
                  </a:lnTo>
                  <a:lnTo>
                    <a:pt x="2378" y="3330"/>
                  </a:lnTo>
                  <a:lnTo>
                    <a:pt x="2350" y="3386"/>
                  </a:lnTo>
                  <a:lnTo>
                    <a:pt x="2378" y="3442"/>
                  </a:lnTo>
                  <a:lnTo>
                    <a:pt x="2406" y="3442"/>
                  </a:lnTo>
                  <a:lnTo>
                    <a:pt x="2490" y="3386"/>
                  </a:lnTo>
                  <a:lnTo>
                    <a:pt x="2546" y="3302"/>
                  </a:lnTo>
                  <a:lnTo>
                    <a:pt x="2770" y="3302"/>
                  </a:lnTo>
                  <a:lnTo>
                    <a:pt x="2770" y="3274"/>
                  </a:lnTo>
                  <a:lnTo>
                    <a:pt x="2742" y="3218"/>
                  </a:lnTo>
                  <a:lnTo>
                    <a:pt x="2686" y="3190"/>
                  </a:lnTo>
                  <a:lnTo>
                    <a:pt x="2546" y="3190"/>
                  </a:lnTo>
                  <a:lnTo>
                    <a:pt x="2378" y="2658"/>
                  </a:lnTo>
                  <a:lnTo>
                    <a:pt x="2462" y="2630"/>
                  </a:lnTo>
                  <a:lnTo>
                    <a:pt x="3022" y="3050"/>
                  </a:lnTo>
                  <a:lnTo>
                    <a:pt x="2938" y="3386"/>
                  </a:lnTo>
                  <a:lnTo>
                    <a:pt x="2826" y="3414"/>
                  </a:lnTo>
                  <a:lnTo>
                    <a:pt x="2742" y="3442"/>
                  </a:lnTo>
                  <a:lnTo>
                    <a:pt x="2742" y="3498"/>
                  </a:lnTo>
                  <a:lnTo>
                    <a:pt x="2742" y="3525"/>
                  </a:lnTo>
                  <a:lnTo>
                    <a:pt x="2770" y="3553"/>
                  </a:lnTo>
                  <a:lnTo>
                    <a:pt x="2854" y="3525"/>
                  </a:lnTo>
                  <a:lnTo>
                    <a:pt x="2966" y="3525"/>
                  </a:lnTo>
                  <a:lnTo>
                    <a:pt x="2994" y="3609"/>
                  </a:lnTo>
                  <a:lnTo>
                    <a:pt x="3050" y="3665"/>
                  </a:lnTo>
                  <a:lnTo>
                    <a:pt x="3078" y="3693"/>
                  </a:lnTo>
                  <a:lnTo>
                    <a:pt x="3106" y="3665"/>
                  </a:lnTo>
                  <a:lnTo>
                    <a:pt x="3133" y="3665"/>
                  </a:lnTo>
                  <a:lnTo>
                    <a:pt x="3133" y="3609"/>
                  </a:lnTo>
                  <a:lnTo>
                    <a:pt x="3133" y="3525"/>
                  </a:lnTo>
                  <a:lnTo>
                    <a:pt x="3050" y="3442"/>
                  </a:lnTo>
                  <a:lnTo>
                    <a:pt x="3161" y="3162"/>
                  </a:lnTo>
                  <a:lnTo>
                    <a:pt x="3301" y="3274"/>
                  </a:lnTo>
                  <a:lnTo>
                    <a:pt x="3273" y="3414"/>
                  </a:lnTo>
                  <a:lnTo>
                    <a:pt x="3245" y="3581"/>
                  </a:lnTo>
                  <a:lnTo>
                    <a:pt x="3245" y="3721"/>
                  </a:lnTo>
                  <a:lnTo>
                    <a:pt x="3273" y="3749"/>
                  </a:lnTo>
                  <a:lnTo>
                    <a:pt x="3301" y="3777"/>
                  </a:lnTo>
                  <a:lnTo>
                    <a:pt x="3357" y="3777"/>
                  </a:lnTo>
                  <a:lnTo>
                    <a:pt x="3385" y="3749"/>
                  </a:lnTo>
                  <a:lnTo>
                    <a:pt x="3413" y="3665"/>
                  </a:lnTo>
                  <a:lnTo>
                    <a:pt x="3441" y="3525"/>
                  </a:lnTo>
                  <a:lnTo>
                    <a:pt x="3441" y="3386"/>
                  </a:lnTo>
                  <a:lnTo>
                    <a:pt x="3525" y="3470"/>
                  </a:lnTo>
                  <a:lnTo>
                    <a:pt x="3525" y="3553"/>
                  </a:lnTo>
                  <a:lnTo>
                    <a:pt x="3637" y="3693"/>
                  </a:lnTo>
                  <a:lnTo>
                    <a:pt x="3889" y="3693"/>
                  </a:lnTo>
                  <a:lnTo>
                    <a:pt x="3861" y="3442"/>
                  </a:lnTo>
                  <a:lnTo>
                    <a:pt x="3693" y="3358"/>
                  </a:lnTo>
                  <a:lnTo>
                    <a:pt x="3609" y="3386"/>
                  </a:lnTo>
                  <a:lnTo>
                    <a:pt x="3497" y="3302"/>
                  </a:lnTo>
                  <a:lnTo>
                    <a:pt x="3637" y="3274"/>
                  </a:lnTo>
                  <a:lnTo>
                    <a:pt x="3777" y="3218"/>
                  </a:lnTo>
                  <a:lnTo>
                    <a:pt x="3861" y="3162"/>
                  </a:lnTo>
                  <a:lnTo>
                    <a:pt x="3889" y="3134"/>
                  </a:lnTo>
                  <a:lnTo>
                    <a:pt x="3861" y="3078"/>
                  </a:lnTo>
                  <a:lnTo>
                    <a:pt x="3833" y="3050"/>
                  </a:lnTo>
                  <a:lnTo>
                    <a:pt x="3777" y="3050"/>
                  </a:lnTo>
                  <a:lnTo>
                    <a:pt x="3637" y="3078"/>
                  </a:lnTo>
                  <a:lnTo>
                    <a:pt x="3497" y="3134"/>
                  </a:lnTo>
                  <a:lnTo>
                    <a:pt x="3385" y="3190"/>
                  </a:lnTo>
                  <a:lnTo>
                    <a:pt x="3245" y="3078"/>
                  </a:lnTo>
                  <a:lnTo>
                    <a:pt x="3469" y="2938"/>
                  </a:lnTo>
                  <a:lnTo>
                    <a:pt x="3581" y="2966"/>
                  </a:lnTo>
                  <a:lnTo>
                    <a:pt x="3693" y="2966"/>
                  </a:lnTo>
                  <a:lnTo>
                    <a:pt x="3693" y="2938"/>
                  </a:lnTo>
                  <a:lnTo>
                    <a:pt x="3721" y="2882"/>
                  </a:lnTo>
                  <a:lnTo>
                    <a:pt x="3693" y="2854"/>
                  </a:lnTo>
                  <a:lnTo>
                    <a:pt x="3609" y="2826"/>
                  </a:lnTo>
                  <a:lnTo>
                    <a:pt x="3497" y="2826"/>
                  </a:lnTo>
                  <a:lnTo>
                    <a:pt x="3525" y="2714"/>
                  </a:lnTo>
                  <a:lnTo>
                    <a:pt x="3497" y="2630"/>
                  </a:lnTo>
                  <a:lnTo>
                    <a:pt x="3469" y="2602"/>
                  </a:lnTo>
                  <a:lnTo>
                    <a:pt x="3441" y="2602"/>
                  </a:lnTo>
                  <a:lnTo>
                    <a:pt x="3413" y="2630"/>
                  </a:lnTo>
                  <a:lnTo>
                    <a:pt x="3385" y="2714"/>
                  </a:lnTo>
                  <a:lnTo>
                    <a:pt x="3385" y="2826"/>
                  </a:lnTo>
                  <a:lnTo>
                    <a:pt x="3106" y="2966"/>
                  </a:lnTo>
                  <a:lnTo>
                    <a:pt x="2546" y="2518"/>
                  </a:lnTo>
                  <a:lnTo>
                    <a:pt x="2574" y="2434"/>
                  </a:lnTo>
                  <a:lnTo>
                    <a:pt x="3133" y="2490"/>
                  </a:lnTo>
                  <a:lnTo>
                    <a:pt x="3161" y="2630"/>
                  </a:lnTo>
                  <a:lnTo>
                    <a:pt x="3189" y="2658"/>
                  </a:lnTo>
                  <a:lnTo>
                    <a:pt x="3245" y="2686"/>
                  </a:lnTo>
                  <a:lnTo>
                    <a:pt x="3273" y="2658"/>
                  </a:lnTo>
                  <a:lnTo>
                    <a:pt x="3273" y="2630"/>
                  </a:lnTo>
                  <a:lnTo>
                    <a:pt x="3273" y="2574"/>
                  </a:lnTo>
                  <a:lnTo>
                    <a:pt x="3245" y="2462"/>
                  </a:lnTo>
                  <a:lnTo>
                    <a:pt x="3301" y="2350"/>
                  </a:lnTo>
                  <a:lnTo>
                    <a:pt x="3329" y="2295"/>
                  </a:lnTo>
                  <a:lnTo>
                    <a:pt x="3329" y="2267"/>
                  </a:lnTo>
                  <a:lnTo>
                    <a:pt x="3329" y="2239"/>
                  </a:lnTo>
                  <a:lnTo>
                    <a:pt x="3273" y="2239"/>
                  </a:lnTo>
                  <a:lnTo>
                    <a:pt x="3217" y="2295"/>
                  </a:lnTo>
                  <a:lnTo>
                    <a:pt x="3133" y="2406"/>
                  </a:lnTo>
                  <a:lnTo>
                    <a:pt x="2602" y="2239"/>
                  </a:lnTo>
                  <a:lnTo>
                    <a:pt x="2602" y="2155"/>
                  </a:lnTo>
                  <a:lnTo>
                    <a:pt x="3245" y="1903"/>
                  </a:lnTo>
                  <a:lnTo>
                    <a:pt x="3497" y="2099"/>
                  </a:lnTo>
                  <a:lnTo>
                    <a:pt x="3441" y="2211"/>
                  </a:lnTo>
                  <a:lnTo>
                    <a:pt x="3469" y="2295"/>
                  </a:lnTo>
                  <a:lnTo>
                    <a:pt x="3469" y="2323"/>
                  </a:lnTo>
                  <a:lnTo>
                    <a:pt x="3525" y="2350"/>
                  </a:lnTo>
                  <a:lnTo>
                    <a:pt x="3553" y="2323"/>
                  </a:lnTo>
                  <a:lnTo>
                    <a:pt x="3581" y="2267"/>
                  </a:lnTo>
                  <a:lnTo>
                    <a:pt x="3609" y="2155"/>
                  </a:lnTo>
                  <a:lnTo>
                    <a:pt x="3721" y="2183"/>
                  </a:lnTo>
                  <a:lnTo>
                    <a:pt x="3805" y="2155"/>
                  </a:lnTo>
                  <a:lnTo>
                    <a:pt x="3833" y="2155"/>
                  </a:lnTo>
                  <a:lnTo>
                    <a:pt x="3833" y="2099"/>
                  </a:lnTo>
                  <a:lnTo>
                    <a:pt x="3833" y="2071"/>
                  </a:lnTo>
                  <a:lnTo>
                    <a:pt x="3805" y="2043"/>
                  </a:lnTo>
                  <a:lnTo>
                    <a:pt x="3721" y="2015"/>
                  </a:lnTo>
                  <a:lnTo>
                    <a:pt x="3581" y="2015"/>
                  </a:lnTo>
                  <a:lnTo>
                    <a:pt x="3413" y="1819"/>
                  </a:lnTo>
                  <a:lnTo>
                    <a:pt x="3581" y="1763"/>
                  </a:lnTo>
                  <a:lnTo>
                    <a:pt x="3693" y="1847"/>
                  </a:lnTo>
                  <a:lnTo>
                    <a:pt x="3805" y="1959"/>
                  </a:lnTo>
                  <a:lnTo>
                    <a:pt x="3945" y="2015"/>
                  </a:lnTo>
                  <a:lnTo>
                    <a:pt x="4029" y="2015"/>
                  </a:lnTo>
                  <a:lnTo>
                    <a:pt x="4057" y="1959"/>
                  </a:lnTo>
                  <a:lnTo>
                    <a:pt x="4057" y="1931"/>
                  </a:lnTo>
                  <a:lnTo>
                    <a:pt x="3973" y="1847"/>
                  </a:lnTo>
                  <a:lnTo>
                    <a:pt x="3861" y="1763"/>
                  </a:lnTo>
                  <a:lnTo>
                    <a:pt x="3749" y="1707"/>
                  </a:lnTo>
                  <a:lnTo>
                    <a:pt x="3861" y="1651"/>
                  </a:lnTo>
                  <a:lnTo>
                    <a:pt x="3945" y="1707"/>
                  </a:lnTo>
                  <a:lnTo>
                    <a:pt x="4113" y="1679"/>
                  </a:lnTo>
                  <a:lnTo>
                    <a:pt x="4225" y="1455"/>
                  </a:lnTo>
                  <a:lnTo>
                    <a:pt x="4001" y="1343"/>
                  </a:lnTo>
                  <a:lnTo>
                    <a:pt x="3861" y="1455"/>
                  </a:lnTo>
                  <a:lnTo>
                    <a:pt x="3833" y="1539"/>
                  </a:lnTo>
                  <a:lnTo>
                    <a:pt x="3721" y="1595"/>
                  </a:lnTo>
                  <a:lnTo>
                    <a:pt x="3721" y="1595"/>
                  </a:lnTo>
                  <a:lnTo>
                    <a:pt x="3749" y="1455"/>
                  </a:lnTo>
                  <a:lnTo>
                    <a:pt x="3777" y="1315"/>
                  </a:lnTo>
                  <a:lnTo>
                    <a:pt x="3777" y="1231"/>
                  </a:lnTo>
                  <a:lnTo>
                    <a:pt x="3749" y="1175"/>
                  </a:lnTo>
                  <a:lnTo>
                    <a:pt x="3665" y="1175"/>
                  </a:lnTo>
                  <a:lnTo>
                    <a:pt x="3637" y="1231"/>
                  </a:lnTo>
                  <a:lnTo>
                    <a:pt x="3581" y="1343"/>
                  </a:lnTo>
                  <a:lnTo>
                    <a:pt x="3553" y="1511"/>
                  </a:lnTo>
                  <a:lnTo>
                    <a:pt x="3553" y="1651"/>
                  </a:lnTo>
                  <a:lnTo>
                    <a:pt x="3385" y="1707"/>
                  </a:lnTo>
                  <a:lnTo>
                    <a:pt x="3357" y="1427"/>
                  </a:lnTo>
                  <a:lnTo>
                    <a:pt x="3441" y="1343"/>
                  </a:lnTo>
                  <a:lnTo>
                    <a:pt x="3497" y="1287"/>
                  </a:lnTo>
                  <a:lnTo>
                    <a:pt x="3497" y="1259"/>
                  </a:lnTo>
                  <a:lnTo>
                    <a:pt x="3497" y="1203"/>
                  </a:lnTo>
                  <a:lnTo>
                    <a:pt x="3413" y="1203"/>
                  </a:lnTo>
                  <a:lnTo>
                    <a:pt x="3357" y="1231"/>
                  </a:lnTo>
                  <a:lnTo>
                    <a:pt x="3273" y="1315"/>
                  </a:lnTo>
                  <a:lnTo>
                    <a:pt x="3189" y="1287"/>
                  </a:lnTo>
                  <a:lnTo>
                    <a:pt x="3133" y="1259"/>
                  </a:lnTo>
                  <a:lnTo>
                    <a:pt x="3078" y="1259"/>
                  </a:lnTo>
                  <a:lnTo>
                    <a:pt x="3078" y="1287"/>
                  </a:lnTo>
                  <a:lnTo>
                    <a:pt x="3078" y="1315"/>
                  </a:lnTo>
                  <a:lnTo>
                    <a:pt x="3133" y="1399"/>
                  </a:lnTo>
                  <a:lnTo>
                    <a:pt x="3245" y="1455"/>
                  </a:lnTo>
                  <a:lnTo>
                    <a:pt x="3217" y="1791"/>
                  </a:lnTo>
                  <a:lnTo>
                    <a:pt x="2546" y="2015"/>
                  </a:lnTo>
                  <a:lnTo>
                    <a:pt x="2490" y="1959"/>
                  </a:lnTo>
                  <a:lnTo>
                    <a:pt x="2798" y="1511"/>
                  </a:lnTo>
                  <a:lnTo>
                    <a:pt x="2938" y="1539"/>
                  </a:lnTo>
                  <a:lnTo>
                    <a:pt x="2994" y="1511"/>
                  </a:lnTo>
                  <a:lnTo>
                    <a:pt x="3022" y="1483"/>
                  </a:lnTo>
                  <a:lnTo>
                    <a:pt x="3022" y="1455"/>
                  </a:lnTo>
                  <a:lnTo>
                    <a:pt x="2994" y="1427"/>
                  </a:lnTo>
                  <a:lnTo>
                    <a:pt x="2938" y="1399"/>
                  </a:lnTo>
                  <a:lnTo>
                    <a:pt x="2826" y="1371"/>
                  </a:lnTo>
                  <a:lnTo>
                    <a:pt x="2770" y="1287"/>
                  </a:lnTo>
                  <a:lnTo>
                    <a:pt x="2714" y="1231"/>
                  </a:lnTo>
                  <a:lnTo>
                    <a:pt x="2686" y="1203"/>
                  </a:lnTo>
                  <a:lnTo>
                    <a:pt x="2658" y="1203"/>
                  </a:lnTo>
                  <a:lnTo>
                    <a:pt x="2630" y="1259"/>
                  </a:lnTo>
                  <a:lnTo>
                    <a:pt x="2658" y="1315"/>
                  </a:lnTo>
                  <a:lnTo>
                    <a:pt x="2714" y="1455"/>
                  </a:lnTo>
                  <a:lnTo>
                    <a:pt x="2350" y="1847"/>
                  </a:lnTo>
                  <a:lnTo>
                    <a:pt x="2266" y="1791"/>
                  </a:lnTo>
                  <a:lnTo>
                    <a:pt x="2350" y="1092"/>
                  </a:lnTo>
                  <a:lnTo>
                    <a:pt x="2658" y="980"/>
                  </a:lnTo>
                  <a:lnTo>
                    <a:pt x="2742" y="1092"/>
                  </a:lnTo>
                  <a:lnTo>
                    <a:pt x="2826" y="1120"/>
                  </a:lnTo>
                  <a:lnTo>
                    <a:pt x="2854" y="1120"/>
                  </a:lnTo>
                  <a:lnTo>
                    <a:pt x="2882" y="1092"/>
                  </a:lnTo>
                  <a:lnTo>
                    <a:pt x="2882" y="1036"/>
                  </a:lnTo>
                  <a:lnTo>
                    <a:pt x="2826" y="980"/>
                  </a:lnTo>
                  <a:lnTo>
                    <a:pt x="2770" y="924"/>
                  </a:lnTo>
                  <a:lnTo>
                    <a:pt x="2826" y="840"/>
                  </a:lnTo>
                  <a:lnTo>
                    <a:pt x="2854" y="756"/>
                  </a:lnTo>
                  <a:lnTo>
                    <a:pt x="2854" y="728"/>
                  </a:lnTo>
                  <a:lnTo>
                    <a:pt x="2826" y="700"/>
                  </a:lnTo>
                  <a:lnTo>
                    <a:pt x="2798" y="672"/>
                  </a:lnTo>
                  <a:lnTo>
                    <a:pt x="2770" y="700"/>
                  </a:lnTo>
                  <a:lnTo>
                    <a:pt x="2686" y="756"/>
                  </a:lnTo>
                  <a:lnTo>
                    <a:pt x="2630" y="868"/>
                  </a:lnTo>
                  <a:lnTo>
                    <a:pt x="2378" y="896"/>
                  </a:lnTo>
                  <a:lnTo>
                    <a:pt x="2406" y="728"/>
                  </a:lnTo>
                  <a:lnTo>
                    <a:pt x="2546" y="700"/>
                  </a:lnTo>
                  <a:lnTo>
                    <a:pt x="2686" y="644"/>
                  </a:lnTo>
                  <a:lnTo>
                    <a:pt x="2798" y="560"/>
                  </a:lnTo>
                  <a:lnTo>
                    <a:pt x="2854" y="504"/>
                  </a:lnTo>
                  <a:lnTo>
                    <a:pt x="2854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686" y="448"/>
                  </a:lnTo>
                  <a:lnTo>
                    <a:pt x="2546" y="504"/>
                  </a:lnTo>
                  <a:lnTo>
                    <a:pt x="2434" y="560"/>
                  </a:lnTo>
                  <a:lnTo>
                    <a:pt x="2434" y="560"/>
                  </a:lnTo>
                  <a:lnTo>
                    <a:pt x="2462" y="448"/>
                  </a:lnTo>
                  <a:lnTo>
                    <a:pt x="2546" y="392"/>
                  </a:lnTo>
                  <a:lnTo>
                    <a:pt x="2602" y="224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1531645" y="2321717"/>
              <a:ext cx="307226" cy="298289"/>
            </a:xfrm>
            <a:custGeom>
              <a:avLst/>
              <a:gdLst/>
              <a:ahLst/>
              <a:cxnLst/>
              <a:rect l="l" t="t" r="r" b="b"/>
              <a:pathLst>
                <a:path w="4813" h="4673" extrusionOk="0">
                  <a:moveTo>
                    <a:pt x="2546" y="1986"/>
                  </a:moveTo>
                  <a:lnTo>
                    <a:pt x="2658" y="2098"/>
                  </a:lnTo>
                  <a:lnTo>
                    <a:pt x="2490" y="2154"/>
                  </a:lnTo>
                  <a:lnTo>
                    <a:pt x="2407" y="2014"/>
                  </a:lnTo>
                  <a:lnTo>
                    <a:pt x="2546" y="1986"/>
                  </a:lnTo>
                  <a:close/>
                  <a:moveTo>
                    <a:pt x="2351" y="2014"/>
                  </a:moveTo>
                  <a:lnTo>
                    <a:pt x="2295" y="2182"/>
                  </a:lnTo>
                  <a:lnTo>
                    <a:pt x="2127" y="2210"/>
                  </a:lnTo>
                  <a:lnTo>
                    <a:pt x="2183" y="2042"/>
                  </a:lnTo>
                  <a:lnTo>
                    <a:pt x="2351" y="2014"/>
                  </a:lnTo>
                  <a:close/>
                  <a:moveTo>
                    <a:pt x="2714" y="2154"/>
                  </a:moveTo>
                  <a:lnTo>
                    <a:pt x="2798" y="2266"/>
                  </a:lnTo>
                  <a:lnTo>
                    <a:pt x="2742" y="2406"/>
                  </a:lnTo>
                  <a:lnTo>
                    <a:pt x="2630" y="2294"/>
                  </a:lnTo>
                  <a:lnTo>
                    <a:pt x="2714" y="2154"/>
                  </a:lnTo>
                  <a:close/>
                  <a:moveTo>
                    <a:pt x="2099" y="2266"/>
                  </a:moveTo>
                  <a:lnTo>
                    <a:pt x="2239" y="2378"/>
                  </a:lnTo>
                  <a:lnTo>
                    <a:pt x="2183" y="2546"/>
                  </a:lnTo>
                  <a:lnTo>
                    <a:pt x="2043" y="2406"/>
                  </a:lnTo>
                  <a:lnTo>
                    <a:pt x="2099" y="2266"/>
                  </a:lnTo>
                  <a:close/>
                  <a:moveTo>
                    <a:pt x="2742" y="2462"/>
                  </a:moveTo>
                  <a:lnTo>
                    <a:pt x="2686" y="2630"/>
                  </a:lnTo>
                  <a:lnTo>
                    <a:pt x="2546" y="2658"/>
                  </a:lnTo>
                  <a:lnTo>
                    <a:pt x="2574" y="2490"/>
                  </a:lnTo>
                  <a:lnTo>
                    <a:pt x="2742" y="2462"/>
                  </a:lnTo>
                  <a:close/>
                  <a:moveTo>
                    <a:pt x="2379" y="2518"/>
                  </a:moveTo>
                  <a:lnTo>
                    <a:pt x="2462" y="2658"/>
                  </a:lnTo>
                  <a:lnTo>
                    <a:pt x="2323" y="2686"/>
                  </a:lnTo>
                  <a:lnTo>
                    <a:pt x="2211" y="2574"/>
                  </a:lnTo>
                  <a:lnTo>
                    <a:pt x="2379" y="2518"/>
                  </a:lnTo>
                  <a:close/>
                  <a:moveTo>
                    <a:pt x="3162" y="0"/>
                  </a:moveTo>
                  <a:lnTo>
                    <a:pt x="2938" y="140"/>
                  </a:lnTo>
                  <a:lnTo>
                    <a:pt x="2910" y="336"/>
                  </a:lnTo>
                  <a:lnTo>
                    <a:pt x="2966" y="420"/>
                  </a:lnTo>
                  <a:lnTo>
                    <a:pt x="2938" y="532"/>
                  </a:lnTo>
                  <a:lnTo>
                    <a:pt x="2854" y="420"/>
                  </a:lnTo>
                  <a:lnTo>
                    <a:pt x="2770" y="308"/>
                  </a:lnTo>
                  <a:lnTo>
                    <a:pt x="2658" y="224"/>
                  </a:lnTo>
                  <a:lnTo>
                    <a:pt x="2630" y="224"/>
                  </a:lnTo>
                  <a:lnTo>
                    <a:pt x="2574" y="252"/>
                  </a:lnTo>
                  <a:lnTo>
                    <a:pt x="2574" y="308"/>
                  </a:lnTo>
                  <a:lnTo>
                    <a:pt x="2574" y="364"/>
                  </a:lnTo>
                  <a:lnTo>
                    <a:pt x="2658" y="476"/>
                  </a:lnTo>
                  <a:lnTo>
                    <a:pt x="2770" y="616"/>
                  </a:lnTo>
                  <a:lnTo>
                    <a:pt x="2882" y="699"/>
                  </a:lnTo>
                  <a:lnTo>
                    <a:pt x="2798" y="895"/>
                  </a:lnTo>
                  <a:lnTo>
                    <a:pt x="2574" y="727"/>
                  </a:lnTo>
                  <a:lnTo>
                    <a:pt x="2574" y="588"/>
                  </a:lnTo>
                  <a:lnTo>
                    <a:pt x="2546" y="504"/>
                  </a:lnTo>
                  <a:lnTo>
                    <a:pt x="2518" y="476"/>
                  </a:lnTo>
                  <a:lnTo>
                    <a:pt x="2435" y="476"/>
                  </a:lnTo>
                  <a:lnTo>
                    <a:pt x="2407" y="504"/>
                  </a:lnTo>
                  <a:lnTo>
                    <a:pt x="2407" y="588"/>
                  </a:lnTo>
                  <a:lnTo>
                    <a:pt x="2435" y="699"/>
                  </a:lnTo>
                  <a:lnTo>
                    <a:pt x="2323" y="755"/>
                  </a:lnTo>
                  <a:lnTo>
                    <a:pt x="2239" y="783"/>
                  </a:lnTo>
                  <a:lnTo>
                    <a:pt x="2211" y="811"/>
                  </a:lnTo>
                  <a:lnTo>
                    <a:pt x="2239" y="867"/>
                  </a:lnTo>
                  <a:lnTo>
                    <a:pt x="2267" y="895"/>
                  </a:lnTo>
                  <a:lnTo>
                    <a:pt x="2379" y="895"/>
                  </a:lnTo>
                  <a:lnTo>
                    <a:pt x="2490" y="839"/>
                  </a:lnTo>
                  <a:lnTo>
                    <a:pt x="2742" y="1091"/>
                  </a:lnTo>
                  <a:lnTo>
                    <a:pt x="2490" y="1819"/>
                  </a:lnTo>
                  <a:lnTo>
                    <a:pt x="2435" y="1846"/>
                  </a:lnTo>
                  <a:lnTo>
                    <a:pt x="2267" y="1259"/>
                  </a:lnTo>
                  <a:lnTo>
                    <a:pt x="2379" y="1175"/>
                  </a:lnTo>
                  <a:lnTo>
                    <a:pt x="2407" y="1119"/>
                  </a:lnTo>
                  <a:lnTo>
                    <a:pt x="2407" y="1063"/>
                  </a:lnTo>
                  <a:lnTo>
                    <a:pt x="2351" y="1063"/>
                  </a:lnTo>
                  <a:lnTo>
                    <a:pt x="2295" y="1091"/>
                  </a:lnTo>
                  <a:lnTo>
                    <a:pt x="2183" y="1175"/>
                  </a:lnTo>
                  <a:lnTo>
                    <a:pt x="2071" y="1147"/>
                  </a:lnTo>
                  <a:lnTo>
                    <a:pt x="1959" y="1147"/>
                  </a:lnTo>
                  <a:lnTo>
                    <a:pt x="1959" y="1175"/>
                  </a:lnTo>
                  <a:lnTo>
                    <a:pt x="1959" y="1231"/>
                  </a:lnTo>
                  <a:lnTo>
                    <a:pt x="2015" y="1259"/>
                  </a:lnTo>
                  <a:lnTo>
                    <a:pt x="2183" y="1287"/>
                  </a:lnTo>
                  <a:lnTo>
                    <a:pt x="2239" y="1874"/>
                  </a:lnTo>
                  <a:lnTo>
                    <a:pt x="2127" y="1902"/>
                  </a:lnTo>
                  <a:lnTo>
                    <a:pt x="1595" y="1315"/>
                  </a:lnTo>
                  <a:lnTo>
                    <a:pt x="1707" y="1007"/>
                  </a:lnTo>
                  <a:lnTo>
                    <a:pt x="1847" y="979"/>
                  </a:lnTo>
                  <a:lnTo>
                    <a:pt x="1931" y="951"/>
                  </a:lnTo>
                  <a:lnTo>
                    <a:pt x="1959" y="923"/>
                  </a:lnTo>
                  <a:lnTo>
                    <a:pt x="1959" y="867"/>
                  </a:lnTo>
                  <a:lnTo>
                    <a:pt x="1903" y="867"/>
                  </a:lnTo>
                  <a:lnTo>
                    <a:pt x="1819" y="839"/>
                  </a:lnTo>
                  <a:lnTo>
                    <a:pt x="1735" y="867"/>
                  </a:lnTo>
                  <a:lnTo>
                    <a:pt x="1707" y="727"/>
                  </a:lnTo>
                  <a:lnTo>
                    <a:pt x="1651" y="671"/>
                  </a:lnTo>
                  <a:lnTo>
                    <a:pt x="1623" y="644"/>
                  </a:lnTo>
                  <a:lnTo>
                    <a:pt x="1595" y="644"/>
                  </a:lnTo>
                  <a:lnTo>
                    <a:pt x="1539" y="671"/>
                  </a:lnTo>
                  <a:lnTo>
                    <a:pt x="1539" y="699"/>
                  </a:lnTo>
                  <a:lnTo>
                    <a:pt x="1539" y="811"/>
                  </a:lnTo>
                  <a:lnTo>
                    <a:pt x="1595" y="923"/>
                  </a:lnTo>
                  <a:lnTo>
                    <a:pt x="1455" y="1175"/>
                  </a:lnTo>
                  <a:lnTo>
                    <a:pt x="1315" y="1035"/>
                  </a:lnTo>
                  <a:lnTo>
                    <a:pt x="1399" y="895"/>
                  </a:lnTo>
                  <a:lnTo>
                    <a:pt x="1455" y="727"/>
                  </a:lnTo>
                  <a:lnTo>
                    <a:pt x="1455" y="588"/>
                  </a:lnTo>
                  <a:lnTo>
                    <a:pt x="1455" y="532"/>
                  </a:lnTo>
                  <a:lnTo>
                    <a:pt x="1399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60" y="616"/>
                  </a:lnTo>
                  <a:lnTo>
                    <a:pt x="1232" y="755"/>
                  </a:lnTo>
                  <a:lnTo>
                    <a:pt x="1204" y="895"/>
                  </a:lnTo>
                  <a:lnTo>
                    <a:pt x="1120" y="783"/>
                  </a:lnTo>
                  <a:lnTo>
                    <a:pt x="1148" y="699"/>
                  </a:lnTo>
                  <a:lnTo>
                    <a:pt x="1036" y="532"/>
                  </a:lnTo>
                  <a:lnTo>
                    <a:pt x="756" y="504"/>
                  </a:lnTo>
                  <a:lnTo>
                    <a:pt x="756" y="755"/>
                  </a:lnTo>
                  <a:lnTo>
                    <a:pt x="924" y="895"/>
                  </a:lnTo>
                  <a:lnTo>
                    <a:pt x="1036" y="867"/>
                  </a:lnTo>
                  <a:lnTo>
                    <a:pt x="1120" y="979"/>
                  </a:lnTo>
                  <a:lnTo>
                    <a:pt x="980" y="979"/>
                  </a:lnTo>
                  <a:lnTo>
                    <a:pt x="812" y="1007"/>
                  </a:lnTo>
                  <a:lnTo>
                    <a:pt x="728" y="1063"/>
                  </a:lnTo>
                  <a:lnTo>
                    <a:pt x="700" y="1091"/>
                  </a:lnTo>
                  <a:lnTo>
                    <a:pt x="700" y="1119"/>
                  </a:lnTo>
                  <a:lnTo>
                    <a:pt x="728" y="1175"/>
                  </a:lnTo>
                  <a:lnTo>
                    <a:pt x="784" y="1203"/>
                  </a:lnTo>
                  <a:lnTo>
                    <a:pt x="924" y="1175"/>
                  </a:lnTo>
                  <a:lnTo>
                    <a:pt x="1092" y="1147"/>
                  </a:lnTo>
                  <a:lnTo>
                    <a:pt x="1232" y="1119"/>
                  </a:lnTo>
                  <a:lnTo>
                    <a:pt x="1371" y="1259"/>
                  </a:lnTo>
                  <a:lnTo>
                    <a:pt x="1092" y="1371"/>
                  </a:lnTo>
                  <a:lnTo>
                    <a:pt x="980" y="1315"/>
                  </a:lnTo>
                  <a:lnTo>
                    <a:pt x="896" y="1287"/>
                  </a:lnTo>
                  <a:lnTo>
                    <a:pt x="840" y="1315"/>
                  </a:lnTo>
                  <a:lnTo>
                    <a:pt x="812" y="1343"/>
                  </a:lnTo>
                  <a:lnTo>
                    <a:pt x="812" y="1371"/>
                  </a:lnTo>
                  <a:lnTo>
                    <a:pt x="812" y="1427"/>
                  </a:lnTo>
                  <a:lnTo>
                    <a:pt x="896" y="1455"/>
                  </a:lnTo>
                  <a:lnTo>
                    <a:pt x="1008" y="1483"/>
                  </a:lnTo>
                  <a:lnTo>
                    <a:pt x="980" y="1595"/>
                  </a:lnTo>
                  <a:lnTo>
                    <a:pt x="980" y="1679"/>
                  </a:lnTo>
                  <a:lnTo>
                    <a:pt x="1008" y="1735"/>
                  </a:lnTo>
                  <a:lnTo>
                    <a:pt x="1036" y="1735"/>
                  </a:lnTo>
                  <a:lnTo>
                    <a:pt x="1092" y="1707"/>
                  </a:lnTo>
                  <a:lnTo>
                    <a:pt x="1120" y="1623"/>
                  </a:lnTo>
                  <a:lnTo>
                    <a:pt x="1148" y="1511"/>
                  </a:lnTo>
                  <a:lnTo>
                    <a:pt x="1483" y="1399"/>
                  </a:lnTo>
                  <a:lnTo>
                    <a:pt x="2015" y="2014"/>
                  </a:lnTo>
                  <a:lnTo>
                    <a:pt x="2015" y="2070"/>
                  </a:lnTo>
                  <a:lnTo>
                    <a:pt x="1427" y="1930"/>
                  </a:lnTo>
                  <a:lnTo>
                    <a:pt x="1427" y="1791"/>
                  </a:lnTo>
                  <a:lnTo>
                    <a:pt x="1399" y="1735"/>
                  </a:lnTo>
                  <a:lnTo>
                    <a:pt x="1343" y="1707"/>
                  </a:lnTo>
                  <a:lnTo>
                    <a:pt x="1315" y="1707"/>
                  </a:lnTo>
                  <a:lnTo>
                    <a:pt x="1287" y="1735"/>
                  </a:lnTo>
                  <a:lnTo>
                    <a:pt x="1287" y="1819"/>
                  </a:lnTo>
                  <a:lnTo>
                    <a:pt x="1287" y="1930"/>
                  </a:lnTo>
                  <a:lnTo>
                    <a:pt x="1204" y="2042"/>
                  </a:lnTo>
                  <a:lnTo>
                    <a:pt x="1176" y="2098"/>
                  </a:lnTo>
                  <a:lnTo>
                    <a:pt x="1176" y="2126"/>
                  </a:lnTo>
                  <a:lnTo>
                    <a:pt x="1176" y="2154"/>
                  </a:lnTo>
                  <a:lnTo>
                    <a:pt x="1232" y="2154"/>
                  </a:lnTo>
                  <a:lnTo>
                    <a:pt x="1287" y="2126"/>
                  </a:lnTo>
                  <a:lnTo>
                    <a:pt x="1399" y="2014"/>
                  </a:lnTo>
                  <a:lnTo>
                    <a:pt x="1931" y="2266"/>
                  </a:lnTo>
                  <a:lnTo>
                    <a:pt x="1903" y="2378"/>
                  </a:lnTo>
                  <a:lnTo>
                    <a:pt x="1120" y="2546"/>
                  </a:lnTo>
                  <a:lnTo>
                    <a:pt x="896" y="2266"/>
                  </a:lnTo>
                  <a:lnTo>
                    <a:pt x="952" y="2154"/>
                  </a:lnTo>
                  <a:lnTo>
                    <a:pt x="980" y="2042"/>
                  </a:lnTo>
                  <a:lnTo>
                    <a:pt x="952" y="2014"/>
                  </a:lnTo>
                  <a:lnTo>
                    <a:pt x="924" y="1986"/>
                  </a:lnTo>
                  <a:lnTo>
                    <a:pt x="868" y="2014"/>
                  </a:lnTo>
                  <a:lnTo>
                    <a:pt x="840" y="2070"/>
                  </a:lnTo>
                  <a:lnTo>
                    <a:pt x="784" y="2182"/>
                  </a:lnTo>
                  <a:lnTo>
                    <a:pt x="672" y="2126"/>
                  </a:lnTo>
                  <a:lnTo>
                    <a:pt x="588" y="2126"/>
                  </a:lnTo>
                  <a:lnTo>
                    <a:pt x="560" y="2154"/>
                  </a:lnTo>
                  <a:lnTo>
                    <a:pt x="532" y="2210"/>
                  </a:lnTo>
                  <a:lnTo>
                    <a:pt x="532" y="2238"/>
                  </a:lnTo>
                  <a:lnTo>
                    <a:pt x="560" y="2266"/>
                  </a:lnTo>
                  <a:lnTo>
                    <a:pt x="644" y="2294"/>
                  </a:lnTo>
                  <a:lnTo>
                    <a:pt x="784" y="2322"/>
                  </a:lnTo>
                  <a:lnTo>
                    <a:pt x="924" y="2574"/>
                  </a:lnTo>
                  <a:lnTo>
                    <a:pt x="728" y="2630"/>
                  </a:lnTo>
                  <a:lnTo>
                    <a:pt x="644" y="2518"/>
                  </a:lnTo>
                  <a:lnTo>
                    <a:pt x="532" y="2378"/>
                  </a:lnTo>
                  <a:lnTo>
                    <a:pt x="420" y="2294"/>
                  </a:lnTo>
                  <a:lnTo>
                    <a:pt x="364" y="2266"/>
                  </a:lnTo>
                  <a:lnTo>
                    <a:pt x="308" y="2294"/>
                  </a:lnTo>
                  <a:lnTo>
                    <a:pt x="280" y="2322"/>
                  </a:lnTo>
                  <a:lnTo>
                    <a:pt x="280" y="2378"/>
                  </a:lnTo>
                  <a:lnTo>
                    <a:pt x="336" y="2462"/>
                  </a:lnTo>
                  <a:lnTo>
                    <a:pt x="448" y="2574"/>
                  </a:lnTo>
                  <a:lnTo>
                    <a:pt x="560" y="2658"/>
                  </a:lnTo>
                  <a:lnTo>
                    <a:pt x="420" y="2686"/>
                  </a:lnTo>
                  <a:lnTo>
                    <a:pt x="336" y="2630"/>
                  </a:lnTo>
                  <a:lnTo>
                    <a:pt x="140" y="2630"/>
                  </a:lnTo>
                  <a:lnTo>
                    <a:pt x="1" y="2854"/>
                  </a:lnTo>
                  <a:lnTo>
                    <a:pt x="224" y="2994"/>
                  </a:lnTo>
                  <a:lnTo>
                    <a:pt x="392" y="2910"/>
                  </a:lnTo>
                  <a:lnTo>
                    <a:pt x="448" y="2826"/>
                  </a:lnTo>
                  <a:lnTo>
                    <a:pt x="588" y="2798"/>
                  </a:lnTo>
                  <a:lnTo>
                    <a:pt x="588" y="2798"/>
                  </a:lnTo>
                  <a:lnTo>
                    <a:pt x="504" y="2910"/>
                  </a:lnTo>
                  <a:lnTo>
                    <a:pt x="476" y="3049"/>
                  </a:lnTo>
                  <a:lnTo>
                    <a:pt x="448" y="3161"/>
                  </a:lnTo>
                  <a:lnTo>
                    <a:pt x="476" y="3217"/>
                  </a:lnTo>
                  <a:lnTo>
                    <a:pt x="504" y="3245"/>
                  </a:lnTo>
                  <a:lnTo>
                    <a:pt x="560" y="3217"/>
                  </a:lnTo>
                  <a:lnTo>
                    <a:pt x="588" y="3189"/>
                  </a:lnTo>
                  <a:lnTo>
                    <a:pt x="672" y="3049"/>
                  </a:lnTo>
                  <a:lnTo>
                    <a:pt x="728" y="2882"/>
                  </a:lnTo>
                  <a:lnTo>
                    <a:pt x="756" y="2742"/>
                  </a:lnTo>
                  <a:lnTo>
                    <a:pt x="952" y="2714"/>
                  </a:lnTo>
                  <a:lnTo>
                    <a:pt x="924" y="2994"/>
                  </a:lnTo>
                  <a:lnTo>
                    <a:pt x="812" y="3049"/>
                  </a:lnTo>
                  <a:lnTo>
                    <a:pt x="756" y="3133"/>
                  </a:lnTo>
                  <a:lnTo>
                    <a:pt x="728" y="3161"/>
                  </a:lnTo>
                  <a:lnTo>
                    <a:pt x="756" y="3189"/>
                  </a:lnTo>
                  <a:lnTo>
                    <a:pt x="784" y="3245"/>
                  </a:lnTo>
                  <a:lnTo>
                    <a:pt x="812" y="3245"/>
                  </a:lnTo>
                  <a:lnTo>
                    <a:pt x="896" y="3217"/>
                  </a:lnTo>
                  <a:lnTo>
                    <a:pt x="980" y="3105"/>
                  </a:lnTo>
                  <a:lnTo>
                    <a:pt x="1064" y="3189"/>
                  </a:lnTo>
                  <a:lnTo>
                    <a:pt x="1120" y="3245"/>
                  </a:lnTo>
                  <a:lnTo>
                    <a:pt x="1176" y="3245"/>
                  </a:lnTo>
                  <a:lnTo>
                    <a:pt x="1204" y="3189"/>
                  </a:lnTo>
                  <a:lnTo>
                    <a:pt x="1204" y="3161"/>
                  </a:lnTo>
                  <a:lnTo>
                    <a:pt x="1148" y="3077"/>
                  </a:lnTo>
                  <a:lnTo>
                    <a:pt x="1064" y="2994"/>
                  </a:lnTo>
                  <a:lnTo>
                    <a:pt x="1148" y="2686"/>
                  </a:lnTo>
                  <a:lnTo>
                    <a:pt x="1931" y="2518"/>
                  </a:lnTo>
                  <a:lnTo>
                    <a:pt x="2015" y="2602"/>
                  </a:lnTo>
                  <a:lnTo>
                    <a:pt x="1595" y="3049"/>
                  </a:lnTo>
                  <a:lnTo>
                    <a:pt x="1455" y="2994"/>
                  </a:lnTo>
                  <a:lnTo>
                    <a:pt x="1399" y="2994"/>
                  </a:lnTo>
                  <a:lnTo>
                    <a:pt x="1371" y="3021"/>
                  </a:lnTo>
                  <a:lnTo>
                    <a:pt x="1371" y="3049"/>
                  </a:lnTo>
                  <a:lnTo>
                    <a:pt x="1371" y="3077"/>
                  </a:lnTo>
                  <a:lnTo>
                    <a:pt x="1455" y="3105"/>
                  </a:lnTo>
                  <a:lnTo>
                    <a:pt x="1567" y="3161"/>
                  </a:lnTo>
                  <a:lnTo>
                    <a:pt x="1595" y="3273"/>
                  </a:lnTo>
                  <a:lnTo>
                    <a:pt x="1651" y="3357"/>
                  </a:lnTo>
                  <a:lnTo>
                    <a:pt x="1651" y="3385"/>
                  </a:lnTo>
                  <a:lnTo>
                    <a:pt x="1679" y="3357"/>
                  </a:lnTo>
                  <a:lnTo>
                    <a:pt x="1735" y="3329"/>
                  </a:lnTo>
                  <a:lnTo>
                    <a:pt x="1735" y="3245"/>
                  </a:lnTo>
                  <a:lnTo>
                    <a:pt x="1679" y="3105"/>
                  </a:lnTo>
                  <a:lnTo>
                    <a:pt x="2155" y="2742"/>
                  </a:lnTo>
                  <a:lnTo>
                    <a:pt x="2183" y="2770"/>
                  </a:lnTo>
                  <a:lnTo>
                    <a:pt x="1931" y="3553"/>
                  </a:lnTo>
                  <a:lnTo>
                    <a:pt x="1567" y="3581"/>
                  </a:lnTo>
                  <a:lnTo>
                    <a:pt x="1511" y="3497"/>
                  </a:lnTo>
                  <a:lnTo>
                    <a:pt x="1427" y="3441"/>
                  </a:lnTo>
                  <a:lnTo>
                    <a:pt x="1399" y="3413"/>
                  </a:lnTo>
                  <a:lnTo>
                    <a:pt x="1371" y="3441"/>
                  </a:lnTo>
                  <a:lnTo>
                    <a:pt x="1371" y="3497"/>
                  </a:lnTo>
                  <a:lnTo>
                    <a:pt x="1399" y="3553"/>
                  </a:lnTo>
                  <a:lnTo>
                    <a:pt x="1455" y="3665"/>
                  </a:lnTo>
                  <a:lnTo>
                    <a:pt x="1371" y="3721"/>
                  </a:lnTo>
                  <a:lnTo>
                    <a:pt x="1315" y="3805"/>
                  </a:lnTo>
                  <a:lnTo>
                    <a:pt x="1315" y="3833"/>
                  </a:lnTo>
                  <a:lnTo>
                    <a:pt x="1343" y="3889"/>
                  </a:lnTo>
                  <a:lnTo>
                    <a:pt x="1427" y="3889"/>
                  </a:lnTo>
                  <a:lnTo>
                    <a:pt x="1483" y="3833"/>
                  </a:lnTo>
                  <a:lnTo>
                    <a:pt x="1567" y="3721"/>
                  </a:lnTo>
                  <a:lnTo>
                    <a:pt x="1875" y="3721"/>
                  </a:lnTo>
                  <a:lnTo>
                    <a:pt x="1819" y="3917"/>
                  </a:lnTo>
                  <a:lnTo>
                    <a:pt x="1679" y="3945"/>
                  </a:lnTo>
                  <a:lnTo>
                    <a:pt x="1511" y="3973"/>
                  </a:lnTo>
                  <a:lnTo>
                    <a:pt x="1371" y="4029"/>
                  </a:lnTo>
                  <a:lnTo>
                    <a:pt x="1315" y="4085"/>
                  </a:lnTo>
                  <a:lnTo>
                    <a:pt x="1315" y="4113"/>
                  </a:lnTo>
                  <a:lnTo>
                    <a:pt x="1315" y="4169"/>
                  </a:lnTo>
                  <a:lnTo>
                    <a:pt x="1483" y="4169"/>
                  </a:lnTo>
                  <a:lnTo>
                    <a:pt x="1623" y="4141"/>
                  </a:lnTo>
                  <a:lnTo>
                    <a:pt x="1763" y="4113"/>
                  </a:lnTo>
                  <a:lnTo>
                    <a:pt x="1707" y="4224"/>
                  </a:lnTo>
                  <a:lnTo>
                    <a:pt x="1623" y="4252"/>
                  </a:lnTo>
                  <a:lnTo>
                    <a:pt x="1539" y="4420"/>
                  </a:lnTo>
                  <a:lnTo>
                    <a:pt x="1623" y="4672"/>
                  </a:lnTo>
                  <a:lnTo>
                    <a:pt x="1875" y="4532"/>
                  </a:lnTo>
                  <a:lnTo>
                    <a:pt x="1903" y="4336"/>
                  </a:lnTo>
                  <a:lnTo>
                    <a:pt x="1847" y="4252"/>
                  </a:lnTo>
                  <a:lnTo>
                    <a:pt x="1875" y="4141"/>
                  </a:lnTo>
                  <a:lnTo>
                    <a:pt x="1959" y="4252"/>
                  </a:lnTo>
                  <a:lnTo>
                    <a:pt x="2043" y="4364"/>
                  </a:lnTo>
                  <a:lnTo>
                    <a:pt x="2155" y="4448"/>
                  </a:lnTo>
                  <a:lnTo>
                    <a:pt x="2183" y="4448"/>
                  </a:lnTo>
                  <a:lnTo>
                    <a:pt x="2239" y="4420"/>
                  </a:lnTo>
                  <a:lnTo>
                    <a:pt x="2239" y="4364"/>
                  </a:lnTo>
                  <a:lnTo>
                    <a:pt x="2239" y="4308"/>
                  </a:lnTo>
                  <a:lnTo>
                    <a:pt x="2155" y="4196"/>
                  </a:lnTo>
                  <a:lnTo>
                    <a:pt x="2043" y="4057"/>
                  </a:lnTo>
                  <a:lnTo>
                    <a:pt x="1931" y="3945"/>
                  </a:lnTo>
                  <a:lnTo>
                    <a:pt x="1987" y="3777"/>
                  </a:lnTo>
                  <a:lnTo>
                    <a:pt x="2211" y="3945"/>
                  </a:lnTo>
                  <a:lnTo>
                    <a:pt x="2239" y="4085"/>
                  </a:lnTo>
                  <a:lnTo>
                    <a:pt x="2267" y="4169"/>
                  </a:lnTo>
                  <a:lnTo>
                    <a:pt x="2295" y="4196"/>
                  </a:lnTo>
                  <a:lnTo>
                    <a:pt x="2379" y="4196"/>
                  </a:lnTo>
                  <a:lnTo>
                    <a:pt x="2379" y="4169"/>
                  </a:lnTo>
                  <a:lnTo>
                    <a:pt x="2407" y="4085"/>
                  </a:lnTo>
                  <a:lnTo>
                    <a:pt x="2379" y="3945"/>
                  </a:lnTo>
                  <a:lnTo>
                    <a:pt x="2462" y="3917"/>
                  </a:lnTo>
                  <a:lnTo>
                    <a:pt x="2546" y="3889"/>
                  </a:lnTo>
                  <a:lnTo>
                    <a:pt x="2574" y="3861"/>
                  </a:lnTo>
                  <a:lnTo>
                    <a:pt x="2546" y="3805"/>
                  </a:lnTo>
                  <a:lnTo>
                    <a:pt x="2518" y="3777"/>
                  </a:lnTo>
                  <a:lnTo>
                    <a:pt x="2435" y="3777"/>
                  </a:lnTo>
                  <a:lnTo>
                    <a:pt x="2295" y="3833"/>
                  </a:lnTo>
                  <a:lnTo>
                    <a:pt x="2071" y="3581"/>
                  </a:lnTo>
                  <a:lnTo>
                    <a:pt x="2323" y="2854"/>
                  </a:lnTo>
                  <a:lnTo>
                    <a:pt x="2435" y="2826"/>
                  </a:lnTo>
                  <a:lnTo>
                    <a:pt x="2602" y="3413"/>
                  </a:lnTo>
                  <a:lnTo>
                    <a:pt x="2490" y="3497"/>
                  </a:lnTo>
                  <a:lnTo>
                    <a:pt x="2462" y="3553"/>
                  </a:lnTo>
                  <a:lnTo>
                    <a:pt x="2462" y="3609"/>
                  </a:lnTo>
                  <a:lnTo>
                    <a:pt x="2490" y="3637"/>
                  </a:lnTo>
                  <a:lnTo>
                    <a:pt x="2518" y="3637"/>
                  </a:lnTo>
                  <a:lnTo>
                    <a:pt x="2574" y="3581"/>
                  </a:lnTo>
                  <a:lnTo>
                    <a:pt x="2686" y="3525"/>
                  </a:lnTo>
                  <a:lnTo>
                    <a:pt x="2798" y="3553"/>
                  </a:lnTo>
                  <a:lnTo>
                    <a:pt x="2882" y="3553"/>
                  </a:lnTo>
                  <a:lnTo>
                    <a:pt x="2910" y="3525"/>
                  </a:lnTo>
                  <a:lnTo>
                    <a:pt x="2938" y="3525"/>
                  </a:lnTo>
                  <a:lnTo>
                    <a:pt x="2910" y="3469"/>
                  </a:lnTo>
                  <a:lnTo>
                    <a:pt x="2854" y="3413"/>
                  </a:lnTo>
                  <a:lnTo>
                    <a:pt x="2686" y="3385"/>
                  </a:lnTo>
                  <a:lnTo>
                    <a:pt x="2630" y="2798"/>
                  </a:lnTo>
                  <a:lnTo>
                    <a:pt x="2686" y="2770"/>
                  </a:lnTo>
                  <a:lnTo>
                    <a:pt x="3218" y="3329"/>
                  </a:lnTo>
                  <a:lnTo>
                    <a:pt x="3078" y="3665"/>
                  </a:lnTo>
                  <a:lnTo>
                    <a:pt x="2938" y="3665"/>
                  </a:lnTo>
                  <a:lnTo>
                    <a:pt x="2854" y="3721"/>
                  </a:lnTo>
                  <a:lnTo>
                    <a:pt x="2854" y="3749"/>
                  </a:lnTo>
                  <a:lnTo>
                    <a:pt x="2854" y="3805"/>
                  </a:lnTo>
                  <a:lnTo>
                    <a:pt x="3078" y="3805"/>
                  </a:lnTo>
                  <a:lnTo>
                    <a:pt x="3078" y="3917"/>
                  </a:lnTo>
                  <a:lnTo>
                    <a:pt x="3134" y="4001"/>
                  </a:lnTo>
                  <a:lnTo>
                    <a:pt x="3162" y="4029"/>
                  </a:lnTo>
                  <a:lnTo>
                    <a:pt x="3218" y="4001"/>
                  </a:lnTo>
                  <a:lnTo>
                    <a:pt x="3246" y="4001"/>
                  </a:lnTo>
                  <a:lnTo>
                    <a:pt x="3246" y="3945"/>
                  </a:lnTo>
                  <a:lnTo>
                    <a:pt x="3246" y="3861"/>
                  </a:lnTo>
                  <a:lnTo>
                    <a:pt x="3190" y="3749"/>
                  </a:lnTo>
                  <a:lnTo>
                    <a:pt x="3358" y="3469"/>
                  </a:lnTo>
                  <a:lnTo>
                    <a:pt x="3470" y="3637"/>
                  </a:lnTo>
                  <a:lnTo>
                    <a:pt x="3414" y="3777"/>
                  </a:lnTo>
                  <a:lnTo>
                    <a:pt x="3358" y="3917"/>
                  </a:lnTo>
                  <a:lnTo>
                    <a:pt x="3358" y="4085"/>
                  </a:lnTo>
                  <a:lnTo>
                    <a:pt x="3358" y="4141"/>
                  </a:lnTo>
                  <a:lnTo>
                    <a:pt x="3414" y="4169"/>
                  </a:lnTo>
                  <a:lnTo>
                    <a:pt x="3442" y="4169"/>
                  </a:lnTo>
                  <a:lnTo>
                    <a:pt x="3470" y="4141"/>
                  </a:lnTo>
                  <a:lnTo>
                    <a:pt x="3554" y="4057"/>
                  </a:lnTo>
                  <a:lnTo>
                    <a:pt x="3582" y="3917"/>
                  </a:lnTo>
                  <a:lnTo>
                    <a:pt x="3610" y="3777"/>
                  </a:lnTo>
                  <a:lnTo>
                    <a:pt x="3693" y="3861"/>
                  </a:lnTo>
                  <a:lnTo>
                    <a:pt x="3665" y="3973"/>
                  </a:lnTo>
                  <a:lnTo>
                    <a:pt x="3777" y="4141"/>
                  </a:lnTo>
                  <a:lnTo>
                    <a:pt x="4029" y="4169"/>
                  </a:lnTo>
                  <a:lnTo>
                    <a:pt x="4029" y="3889"/>
                  </a:lnTo>
                  <a:lnTo>
                    <a:pt x="3889" y="3777"/>
                  </a:lnTo>
                  <a:lnTo>
                    <a:pt x="3777" y="3777"/>
                  </a:lnTo>
                  <a:lnTo>
                    <a:pt x="3693" y="3693"/>
                  </a:lnTo>
                  <a:lnTo>
                    <a:pt x="3833" y="3665"/>
                  </a:lnTo>
                  <a:lnTo>
                    <a:pt x="3973" y="3637"/>
                  </a:lnTo>
                  <a:lnTo>
                    <a:pt x="4085" y="3609"/>
                  </a:lnTo>
                  <a:lnTo>
                    <a:pt x="4113" y="3553"/>
                  </a:lnTo>
                  <a:lnTo>
                    <a:pt x="4113" y="3525"/>
                  </a:lnTo>
                  <a:lnTo>
                    <a:pt x="4085" y="3469"/>
                  </a:lnTo>
                  <a:lnTo>
                    <a:pt x="3889" y="3469"/>
                  </a:lnTo>
                  <a:lnTo>
                    <a:pt x="3721" y="3497"/>
                  </a:lnTo>
                  <a:lnTo>
                    <a:pt x="3582" y="3553"/>
                  </a:lnTo>
                  <a:lnTo>
                    <a:pt x="3442" y="3385"/>
                  </a:lnTo>
                  <a:lnTo>
                    <a:pt x="3693" y="3301"/>
                  </a:lnTo>
                  <a:lnTo>
                    <a:pt x="3833" y="3357"/>
                  </a:lnTo>
                  <a:lnTo>
                    <a:pt x="3945" y="3357"/>
                  </a:lnTo>
                  <a:lnTo>
                    <a:pt x="3973" y="3329"/>
                  </a:lnTo>
                  <a:lnTo>
                    <a:pt x="3973" y="3273"/>
                  </a:lnTo>
                  <a:lnTo>
                    <a:pt x="3973" y="3245"/>
                  </a:lnTo>
                  <a:lnTo>
                    <a:pt x="3917" y="3189"/>
                  </a:lnTo>
                  <a:lnTo>
                    <a:pt x="3777" y="3161"/>
                  </a:lnTo>
                  <a:lnTo>
                    <a:pt x="3805" y="3049"/>
                  </a:lnTo>
                  <a:lnTo>
                    <a:pt x="3805" y="2994"/>
                  </a:lnTo>
                  <a:lnTo>
                    <a:pt x="3805" y="2938"/>
                  </a:lnTo>
                  <a:lnTo>
                    <a:pt x="3749" y="2938"/>
                  </a:lnTo>
                  <a:lnTo>
                    <a:pt x="3721" y="2966"/>
                  </a:lnTo>
                  <a:lnTo>
                    <a:pt x="3665" y="3021"/>
                  </a:lnTo>
                  <a:lnTo>
                    <a:pt x="3637" y="3161"/>
                  </a:lnTo>
                  <a:lnTo>
                    <a:pt x="3330" y="3245"/>
                  </a:lnTo>
                  <a:lnTo>
                    <a:pt x="2826" y="2686"/>
                  </a:lnTo>
                  <a:lnTo>
                    <a:pt x="2854" y="2602"/>
                  </a:lnTo>
                  <a:lnTo>
                    <a:pt x="3442" y="2770"/>
                  </a:lnTo>
                  <a:lnTo>
                    <a:pt x="3470" y="2910"/>
                  </a:lnTo>
                  <a:lnTo>
                    <a:pt x="3498" y="2966"/>
                  </a:lnTo>
                  <a:lnTo>
                    <a:pt x="3526" y="2994"/>
                  </a:lnTo>
                  <a:lnTo>
                    <a:pt x="3554" y="2966"/>
                  </a:lnTo>
                  <a:lnTo>
                    <a:pt x="3582" y="2938"/>
                  </a:lnTo>
                  <a:lnTo>
                    <a:pt x="3582" y="2854"/>
                  </a:lnTo>
                  <a:lnTo>
                    <a:pt x="3582" y="2742"/>
                  </a:lnTo>
                  <a:lnTo>
                    <a:pt x="3665" y="2658"/>
                  </a:lnTo>
                  <a:lnTo>
                    <a:pt x="3693" y="2574"/>
                  </a:lnTo>
                  <a:lnTo>
                    <a:pt x="3721" y="2546"/>
                  </a:lnTo>
                  <a:lnTo>
                    <a:pt x="3693" y="2518"/>
                  </a:lnTo>
                  <a:lnTo>
                    <a:pt x="3637" y="2518"/>
                  </a:lnTo>
                  <a:lnTo>
                    <a:pt x="3582" y="2546"/>
                  </a:lnTo>
                  <a:lnTo>
                    <a:pt x="3470" y="2658"/>
                  </a:lnTo>
                  <a:lnTo>
                    <a:pt x="2910" y="2406"/>
                  </a:lnTo>
                  <a:lnTo>
                    <a:pt x="2938" y="2294"/>
                  </a:lnTo>
                  <a:lnTo>
                    <a:pt x="3693" y="2154"/>
                  </a:lnTo>
                  <a:lnTo>
                    <a:pt x="3889" y="2406"/>
                  </a:lnTo>
                  <a:lnTo>
                    <a:pt x="3833" y="2518"/>
                  </a:lnTo>
                  <a:lnTo>
                    <a:pt x="3833" y="2602"/>
                  </a:lnTo>
                  <a:lnTo>
                    <a:pt x="3833" y="2658"/>
                  </a:lnTo>
                  <a:lnTo>
                    <a:pt x="3889" y="2686"/>
                  </a:lnTo>
                  <a:lnTo>
                    <a:pt x="3917" y="2658"/>
                  </a:lnTo>
                  <a:lnTo>
                    <a:pt x="3973" y="2574"/>
                  </a:lnTo>
                  <a:lnTo>
                    <a:pt x="4001" y="2490"/>
                  </a:lnTo>
                  <a:lnTo>
                    <a:pt x="4113" y="2518"/>
                  </a:lnTo>
                  <a:lnTo>
                    <a:pt x="4197" y="2546"/>
                  </a:lnTo>
                  <a:lnTo>
                    <a:pt x="4253" y="2518"/>
                  </a:lnTo>
                  <a:lnTo>
                    <a:pt x="4253" y="2462"/>
                  </a:lnTo>
                  <a:lnTo>
                    <a:pt x="4253" y="2434"/>
                  </a:lnTo>
                  <a:lnTo>
                    <a:pt x="4225" y="2406"/>
                  </a:lnTo>
                  <a:lnTo>
                    <a:pt x="4141" y="2350"/>
                  </a:lnTo>
                  <a:lnTo>
                    <a:pt x="4029" y="2350"/>
                  </a:lnTo>
                  <a:lnTo>
                    <a:pt x="3861" y="2098"/>
                  </a:lnTo>
                  <a:lnTo>
                    <a:pt x="4057" y="2070"/>
                  </a:lnTo>
                  <a:lnTo>
                    <a:pt x="4141" y="2182"/>
                  </a:lnTo>
                  <a:lnTo>
                    <a:pt x="4253" y="2322"/>
                  </a:lnTo>
                  <a:lnTo>
                    <a:pt x="4393" y="2406"/>
                  </a:lnTo>
                  <a:lnTo>
                    <a:pt x="4477" y="2406"/>
                  </a:lnTo>
                  <a:lnTo>
                    <a:pt x="4505" y="2378"/>
                  </a:lnTo>
                  <a:lnTo>
                    <a:pt x="4505" y="2322"/>
                  </a:lnTo>
                  <a:lnTo>
                    <a:pt x="4449" y="2210"/>
                  </a:lnTo>
                  <a:lnTo>
                    <a:pt x="4337" y="2098"/>
                  </a:lnTo>
                  <a:lnTo>
                    <a:pt x="4253" y="2014"/>
                  </a:lnTo>
                  <a:lnTo>
                    <a:pt x="4365" y="1986"/>
                  </a:lnTo>
                  <a:lnTo>
                    <a:pt x="4449" y="2070"/>
                  </a:lnTo>
                  <a:lnTo>
                    <a:pt x="4645" y="2070"/>
                  </a:lnTo>
                  <a:lnTo>
                    <a:pt x="4812" y="1846"/>
                  </a:lnTo>
                  <a:lnTo>
                    <a:pt x="4561" y="1707"/>
                  </a:lnTo>
                  <a:lnTo>
                    <a:pt x="4393" y="1763"/>
                  </a:lnTo>
                  <a:lnTo>
                    <a:pt x="4337" y="1874"/>
                  </a:lnTo>
                  <a:lnTo>
                    <a:pt x="4225" y="1902"/>
                  </a:lnTo>
                  <a:lnTo>
                    <a:pt x="4281" y="1763"/>
                  </a:lnTo>
                  <a:lnTo>
                    <a:pt x="4337" y="1623"/>
                  </a:lnTo>
                  <a:lnTo>
                    <a:pt x="4337" y="1511"/>
                  </a:lnTo>
                  <a:lnTo>
                    <a:pt x="4337" y="1483"/>
                  </a:lnTo>
                  <a:lnTo>
                    <a:pt x="4281" y="1455"/>
                  </a:lnTo>
                  <a:lnTo>
                    <a:pt x="4253" y="1455"/>
                  </a:lnTo>
                  <a:lnTo>
                    <a:pt x="4197" y="1511"/>
                  </a:lnTo>
                  <a:lnTo>
                    <a:pt x="4141" y="1623"/>
                  </a:lnTo>
                  <a:lnTo>
                    <a:pt x="4085" y="1791"/>
                  </a:lnTo>
                  <a:lnTo>
                    <a:pt x="4029" y="1930"/>
                  </a:lnTo>
                  <a:lnTo>
                    <a:pt x="3833" y="1986"/>
                  </a:lnTo>
                  <a:lnTo>
                    <a:pt x="3889" y="1679"/>
                  </a:lnTo>
                  <a:lnTo>
                    <a:pt x="4001" y="1623"/>
                  </a:lnTo>
                  <a:lnTo>
                    <a:pt x="4057" y="1539"/>
                  </a:lnTo>
                  <a:lnTo>
                    <a:pt x="4057" y="1511"/>
                  </a:lnTo>
                  <a:lnTo>
                    <a:pt x="4057" y="1455"/>
                  </a:lnTo>
                  <a:lnTo>
                    <a:pt x="4001" y="1427"/>
                  </a:lnTo>
                  <a:lnTo>
                    <a:pt x="3973" y="1427"/>
                  </a:lnTo>
                  <a:lnTo>
                    <a:pt x="3889" y="1455"/>
                  </a:lnTo>
                  <a:lnTo>
                    <a:pt x="3805" y="1539"/>
                  </a:lnTo>
                  <a:lnTo>
                    <a:pt x="3721" y="1483"/>
                  </a:lnTo>
                  <a:lnTo>
                    <a:pt x="3665" y="1427"/>
                  </a:lnTo>
                  <a:lnTo>
                    <a:pt x="3610" y="1427"/>
                  </a:lnTo>
                  <a:lnTo>
                    <a:pt x="3582" y="1455"/>
                  </a:lnTo>
                  <a:lnTo>
                    <a:pt x="3582" y="1511"/>
                  </a:lnTo>
                  <a:lnTo>
                    <a:pt x="3637" y="1595"/>
                  </a:lnTo>
                  <a:lnTo>
                    <a:pt x="3749" y="1651"/>
                  </a:lnTo>
                  <a:lnTo>
                    <a:pt x="3637" y="2014"/>
                  </a:lnTo>
                  <a:lnTo>
                    <a:pt x="2910" y="2154"/>
                  </a:lnTo>
                  <a:lnTo>
                    <a:pt x="2854" y="2098"/>
                  </a:lnTo>
                  <a:lnTo>
                    <a:pt x="3274" y="1651"/>
                  </a:lnTo>
                  <a:lnTo>
                    <a:pt x="3414" y="1707"/>
                  </a:lnTo>
                  <a:lnTo>
                    <a:pt x="3470" y="1707"/>
                  </a:lnTo>
                  <a:lnTo>
                    <a:pt x="3498" y="1651"/>
                  </a:lnTo>
                  <a:lnTo>
                    <a:pt x="3526" y="1623"/>
                  </a:lnTo>
                  <a:lnTo>
                    <a:pt x="3498" y="1623"/>
                  </a:lnTo>
                  <a:lnTo>
                    <a:pt x="3414" y="1567"/>
                  </a:lnTo>
                  <a:lnTo>
                    <a:pt x="3302" y="1511"/>
                  </a:lnTo>
                  <a:lnTo>
                    <a:pt x="3274" y="1399"/>
                  </a:lnTo>
                  <a:lnTo>
                    <a:pt x="3246" y="1343"/>
                  </a:lnTo>
                  <a:lnTo>
                    <a:pt x="3218" y="1315"/>
                  </a:lnTo>
                  <a:lnTo>
                    <a:pt x="3190" y="1315"/>
                  </a:lnTo>
                  <a:lnTo>
                    <a:pt x="3134" y="1371"/>
                  </a:lnTo>
                  <a:lnTo>
                    <a:pt x="3134" y="1427"/>
                  </a:lnTo>
                  <a:lnTo>
                    <a:pt x="3190" y="1567"/>
                  </a:lnTo>
                  <a:lnTo>
                    <a:pt x="2714" y="1930"/>
                  </a:lnTo>
                  <a:lnTo>
                    <a:pt x="2630" y="1846"/>
                  </a:lnTo>
                  <a:lnTo>
                    <a:pt x="2882" y="1119"/>
                  </a:lnTo>
                  <a:lnTo>
                    <a:pt x="3218" y="1063"/>
                  </a:lnTo>
                  <a:lnTo>
                    <a:pt x="3274" y="1175"/>
                  </a:lnTo>
                  <a:lnTo>
                    <a:pt x="3358" y="1231"/>
                  </a:lnTo>
                  <a:lnTo>
                    <a:pt x="3442" y="1231"/>
                  </a:lnTo>
                  <a:lnTo>
                    <a:pt x="3442" y="1175"/>
                  </a:lnTo>
                  <a:lnTo>
                    <a:pt x="3386" y="1091"/>
                  </a:lnTo>
                  <a:lnTo>
                    <a:pt x="3330" y="1007"/>
                  </a:lnTo>
                  <a:lnTo>
                    <a:pt x="3442" y="923"/>
                  </a:lnTo>
                  <a:lnTo>
                    <a:pt x="3470" y="867"/>
                  </a:lnTo>
                  <a:lnTo>
                    <a:pt x="3470" y="839"/>
                  </a:lnTo>
                  <a:lnTo>
                    <a:pt x="3442" y="783"/>
                  </a:lnTo>
                  <a:lnTo>
                    <a:pt x="3358" y="783"/>
                  </a:lnTo>
                  <a:lnTo>
                    <a:pt x="3302" y="839"/>
                  </a:lnTo>
                  <a:lnTo>
                    <a:pt x="3218" y="923"/>
                  </a:lnTo>
                  <a:lnTo>
                    <a:pt x="2938" y="951"/>
                  </a:lnTo>
                  <a:lnTo>
                    <a:pt x="2994" y="755"/>
                  </a:lnTo>
                  <a:lnTo>
                    <a:pt x="3134" y="727"/>
                  </a:lnTo>
                  <a:lnTo>
                    <a:pt x="3302" y="699"/>
                  </a:lnTo>
                  <a:lnTo>
                    <a:pt x="3442" y="644"/>
                  </a:lnTo>
                  <a:lnTo>
                    <a:pt x="3498" y="616"/>
                  </a:lnTo>
                  <a:lnTo>
                    <a:pt x="3498" y="560"/>
                  </a:lnTo>
                  <a:lnTo>
                    <a:pt x="3498" y="504"/>
                  </a:lnTo>
                  <a:lnTo>
                    <a:pt x="3330" y="504"/>
                  </a:lnTo>
                  <a:lnTo>
                    <a:pt x="3190" y="532"/>
                  </a:lnTo>
                  <a:lnTo>
                    <a:pt x="3050" y="588"/>
                  </a:lnTo>
                  <a:lnTo>
                    <a:pt x="3106" y="448"/>
                  </a:lnTo>
                  <a:lnTo>
                    <a:pt x="3190" y="420"/>
                  </a:lnTo>
                  <a:lnTo>
                    <a:pt x="3274" y="252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1061964" y="1248433"/>
              <a:ext cx="385804" cy="442934"/>
            </a:xfrm>
            <a:custGeom>
              <a:avLst/>
              <a:gdLst/>
              <a:ahLst/>
              <a:cxnLst/>
              <a:rect l="l" t="t" r="r" b="b"/>
              <a:pathLst>
                <a:path w="6044" h="6939" extrusionOk="0">
                  <a:moveTo>
                    <a:pt x="3050" y="2966"/>
                  </a:moveTo>
                  <a:lnTo>
                    <a:pt x="3246" y="3078"/>
                  </a:lnTo>
                  <a:lnTo>
                    <a:pt x="3050" y="3246"/>
                  </a:lnTo>
                  <a:lnTo>
                    <a:pt x="2826" y="3078"/>
                  </a:lnTo>
                  <a:lnTo>
                    <a:pt x="3050" y="2966"/>
                  </a:lnTo>
                  <a:close/>
                  <a:moveTo>
                    <a:pt x="2770" y="3106"/>
                  </a:moveTo>
                  <a:lnTo>
                    <a:pt x="2798" y="3385"/>
                  </a:lnTo>
                  <a:lnTo>
                    <a:pt x="2575" y="3469"/>
                  </a:lnTo>
                  <a:lnTo>
                    <a:pt x="2575" y="3218"/>
                  </a:lnTo>
                  <a:lnTo>
                    <a:pt x="2770" y="3106"/>
                  </a:lnTo>
                  <a:close/>
                  <a:moveTo>
                    <a:pt x="3330" y="3134"/>
                  </a:moveTo>
                  <a:lnTo>
                    <a:pt x="3498" y="3246"/>
                  </a:lnTo>
                  <a:lnTo>
                    <a:pt x="3498" y="3469"/>
                  </a:lnTo>
                  <a:lnTo>
                    <a:pt x="3302" y="3385"/>
                  </a:lnTo>
                  <a:lnTo>
                    <a:pt x="3330" y="3134"/>
                  </a:lnTo>
                  <a:close/>
                  <a:moveTo>
                    <a:pt x="2575" y="3553"/>
                  </a:moveTo>
                  <a:lnTo>
                    <a:pt x="2798" y="3665"/>
                  </a:lnTo>
                  <a:lnTo>
                    <a:pt x="2770" y="3889"/>
                  </a:lnTo>
                  <a:lnTo>
                    <a:pt x="2575" y="3777"/>
                  </a:lnTo>
                  <a:lnTo>
                    <a:pt x="2575" y="3553"/>
                  </a:lnTo>
                  <a:close/>
                  <a:moveTo>
                    <a:pt x="3498" y="3553"/>
                  </a:moveTo>
                  <a:lnTo>
                    <a:pt x="3498" y="3777"/>
                  </a:lnTo>
                  <a:lnTo>
                    <a:pt x="3302" y="3889"/>
                  </a:lnTo>
                  <a:lnTo>
                    <a:pt x="3274" y="3665"/>
                  </a:lnTo>
                  <a:lnTo>
                    <a:pt x="3498" y="3553"/>
                  </a:lnTo>
                  <a:close/>
                  <a:moveTo>
                    <a:pt x="3050" y="3805"/>
                  </a:moveTo>
                  <a:lnTo>
                    <a:pt x="3218" y="3945"/>
                  </a:lnTo>
                  <a:lnTo>
                    <a:pt x="3050" y="4029"/>
                  </a:lnTo>
                  <a:lnTo>
                    <a:pt x="2854" y="3945"/>
                  </a:lnTo>
                  <a:lnTo>
                    <a:pt x="3050" y="3805"/>
                  </a:lnTo>
                  <a:close/>
                  <a:moveTo>
                    <a:pt x="3050" y="0"/>
                  </a:moveTo>
                  <a:lnTo>
                    <a:pt x="2770" y="280"/>
                  </a:lnTo>
                  <a:lnTo>
                    <a:pt x="2826" y="560"/>
                  </a:lnTo>
                  <a:lnTo>
                    <a:pt x="2938" y="644"/>
                  </a:lnTo>
                  <a:lnTo>
                    <a:pt x="2938" y="812"/>
                  </a:lnTo>
                  <a:lnTo>
                    <a:pt x="2798" y="700"/>
                  </a:lnTo>
                  <a:lnTo>
                    <a:pt x="2631" y="588"/>
                  </a:lnTo>
                  <a:lnTo>
                    <a:pt x="2547" y="560"/>
                  </a:lnTo>
                  <a:lnTo>
                    <a:pt x="2463" y="532"/>
                  </a:lnTo>
                  <a:lnTo>
                    <a:pt x="2407" y="560"/>
                  </a:lnTo>
                  <a:lnTo>
                    <a:pt x="2351" y="588"/>
                  </a:lnTo>
                  <a:lnTo>
                    <a:pt x="2351" y="672"/>
                  </a:lnTo>
                  <a:lnTo>
                    <a:pt x="2379" y="728"/>
                  </a:lnTo>
                  <a:lnTo>
                    <a:pt x="2463" y="812"/>
                  </a:lnTo>
                  <a:lnTo>
                    <a:pt x="2547" y="868"/>
                  </a:lnTo>
                  <a:lnTo>
                    <a:pt x="2742" y="1007"/>
                  </a:lnTo>
                  <a:lnTo>
                    <a:pt x="2938" y="1091"/>
                  </a:lnTo>
                  <a:lnTo>
                    <a:pt x="2938" y="1371"/>
                  </a:lnTo>
                  <a:lnTo>
                    <a:pt x="2547" y="1231"/>
                  </a:lnTo>
                  <a:lnTo>
                    <a:pt x="2491" y="1063"/>
                  </a:lnTo>
                  <a:lnTo>
                    <a:pt x="2407" y="952"/>
                  </a:lnTo>
                  <a:lnTo>
                    <a:pt x="2351" y="924"/>
                  </a:lnTo>
                  <a:lnTo>
                    <a:pt x="2295" y="924"/>
                  </a:lnTo>
                  <a:lnTo>
                    <a:pt x="2239" y="979"/>
                  </a:lnTo>
                  <a:lnTo>
                    <a:pt x="2239" y="1007"/>
                  </a:lnTo>
                  <a:lnTo>
                    <a:pt x="2239" y="1063"/>
                  </a:lnTo>
                  <a:lnTo>
                    <a:pt x="2267" y="1147"/>
                  </a:lnTo>
                  <a:lnTo>
                    <a:pt x="2323" y="1231"/>
                  </a:lnTo>
                  <a:lnTo>
                    <a:pt x="2351" y="1287"/>
                  </a:lnTo>
                  <a:lnTo>
                    <a:pt x="2211" y="1371"/>
                  </a:lnTo>
                  <a:lnTo>
                    <a:pt x="2155" y="1455"/>
                  </a:lnTo>
                  <a:lnTo>
                    <a:pt x="2127" y="1483"/>
                  </a:lnTo>
                  <a:lnTo>
                    <a:pt x="2127" y="1511"/>
                  </a:lnTo>
                  <a:lnTo>
                    <a:pt x="2155" y="1567"/>
                  </a:lnTo>
                  <a:lnTo>
                    <a:pt x="2295" y="1567"/>
                  </a:lnTo>
                  <a:lnTo>
                    <a:pt x="2351" y="1539"/>
                  </a:lnTo>
                  <a:lnTo>
                    <a:pt x="2435" y="1455"/>
                  </a:lnTo>
                  <a:lnTo>
                    <a:pt x="2491" y="1427"/>
                  </a:lnTo>
                  <a:lnTo>
                    <a:pt x="2938" y="1651"/>
                  </a:lnTo>
                  <a:lnTo>
                    <a:pt x="2910" y="2798"/>
                  </a:lnTo>
                  <a:lnTo>
                    <a:pt x="2826" y="2826"/>
                  </a:lnTo>
                  <a:lnTo>
                    <a:pt x="2379" y="2127"/>
                  </a:lnTo>
                  <a:lnTo>
                    <a:pt x="2463" y="2043"/>
                  </a:lnTo>
                  <a:lnTo>
                    <a:pt x="2519" y="1959"/>
                  </a:lnTo>
                  <a:lnTo>
                    <a:pt x="2519" y="1875"/>
                  </a:lnTo>
                  <a:lnTo>
                    <a:pt x="2519" y="1847"/>
                  </a:lnTo>
                  <a:lnTo>
                    <a:pt x="2491" y="1819"/>
                  </a:lnTo>
                  <a:lnTo>
                    <a:pt x="2463" y="1791"/>
                  </a:lnTo>
                  <a:lnTo>
                    <a:pt x="2435" y="1819"/>
                  </a:lnTo>
                  <a:lnTo>
                    <a:pt x="2351" y="1875"/>
                  </a:lnTo>
                  <a:lnTo>
                    <a:pt x="2239" y="2015"/>
                  </a:lnTo>
                  <a:lnTo>
                    <a:pt x="2071" y="2043"/>
                  </a:lnTo>
                  <a:lnTo>
                    <a:pt x="1959" y="2071"/>
                  </a:lnTo>
                  <a:lnTo>
                    <a:pt x="1903" y="2099"/>
                  </a:lnTo>
                  <a:lnTo>
                    <a:pt x="1903" y="2127"/>
                  </a:lnTo>
                  <a:lnTo>
                    <a:pt x="1931" y="2154"/>
                  </a:lnTo>
                  <a:lnTo>
                    <a:pt x="1959" y="2182"/>
                  </a:lnTo>
                  <a:lnTo>
                    <a:pt x="2043" y="2210"/>
                  </a:lnTo>
                  <a:lnTo>
                    <a:pt x="2267" y="2210"/>
                  </a:lnTo>
                  <a:lnTo>
                    <a:pt x="2603" y="2966"/>
                  </a:lnTo>
                  <a:lnTo>
                    <a:pt x="2463" y="3050"/>
                  </a:lnTo>
                  <a:lnTo>
                    <a:pt x="1484" y="2490"/>
                  </a:lnTo>
                  <a:lnTo>
                    <a:pt x="1512" y="1959"/>
                  </a:lnTo>
                  <a:lnTo>
                    <a:pt x="1567" y="1959"/>
                  </a:lnTo>
                  <a:lnTo>
                    <a:pt x="1679" y="1903"/>
                  </a:lnTo>
                  <a:lnTo>
                    <a:pt x="1735" y="1875"/>
                  </a:lnTo>
                  <a:lnTo>
                    <a:pt x="1791" y="1819"/>
                  </a:lnTo>
                  <a:lnTo>
                    <a:pt x="1791" y="1763"/>
                  </a:lnTo>
                  <a:lnTo>
                    <a:pt x="1791" y="1707"/>
                  </a:lnTo>
                  <a:lnTo>
                    <a:pt x="1707" y="1707"/>
                  </a:lnTo>
                  <a:lnTo>
                    <a:pt x="1595" y="1735"/>
                  </a:lnTo>
                  <a:lnTo>
                    <a:pt x="1456" y="1791"/>
                  </a:lnTo>
                  <a:lnTo>
                    <a:pt x="1428" y="1735"/>
                  </a:lnTo>
                  <a:lnTo>
                    <a:pt x="1400" y="1623"/>
                  </a:lnTo>
                  <a:lnTo>
                    <a:pt x="1344" y="1595"/>
                  </a:lnTo>
                  <a:lnTo>
                    <a:pt x="1288" y="1539"/>
                  </a:lnTo>
                  <a:lnTo>
                    <a:pt x="1260" y="1539"/>
                  </a:lnTo>
                  <a:lnTo>
                    <a:pt x="1204" y="1567"/>
                  </a:lnTo>
                  <a:lnTo>
                    <a:pt x="1148" y="1623"/>
                  </a:lnTo>
                  <a:lnTo>
                    <a:pt x="1148" y="1679"/>
                  </a:lnTo>
                  <a:lnTo>
                    <a:pt x="1204" y="1791"/>
                  </a:lnTo>
                  <a:lnTo>
                    <a:pt x="1316" y="1931"/>
                  </a:lnTo>
                  <a:lnTo>
                    <a:pt x="1232" y="2350"/>
                  </a:lnTo>
                  <a:lnTo>
                    <a:pt x="980" y="2210"/>
                  </a:lnTo>
                  <a:lnTo>
                    <a:pt x="1008" y="1987"/>
                  </a:lnTo>
                  <a:lnTo>
                    <a:pt x="1008" y="1763"/>
                  </a:lnTo>
                  <a:lnTo>
                    <a:pt x="1008" y="1651"/>
                  </a:lnTo>
                  <a:lnTo>
                    <a:pt x="980" y="1539"/>
                  </a:lnTo>
                  <a:lnTo>
                    <a:pt x="924" y="1483"/>
                  </a:lnTo>
                  <a:lnTo>
                    <a:pt x="868" y="1455"/>
                  </a:lnTo>
                  <a:lnTo>
                    <a:pt x="812" y="1455"/>
                  </a:lnTo>
                  <a:lnTo>
                    <a:pt x="756" y="1511"/>
                  </a:lnTo>
                  <a:lnTo>
                    <a:pt x="728" y="1567"/>
                  </a:lnTo>
                  <a:lnTo>
                    <a:pt x="728" y="1679"/>
                  </a:lnTo>
                  <a:lnTo>
                    <a:pt x="728" y="1875"/>
                  </a:lnTo>
                  <a:lnTo>
                    <a:pt x="756" y="2071"/>
                  </a:lnTo>
                  <a:lnTo>
                    <a:pt x="616" y="1987"/>
                  </a:lnTo>
                  <a:lnTo>
                    <a:pt x="588" y="1819"/>
                  </a:lnTo>
                  <a:lnTo>
                    <a:pt x="392" y="1651"/>
                  </a:lnTo>
                  <a:lnTo>
                    <a:pt x="1" y="1735"/>
                  </a:lnTo>
                  <a:lnTo>
                    <a:pt x="113" y="2099"/>
                  </a:lnTo>
                  <a:lnTo>
                    <a:pt x="364" y="2182"/>
                  </a:lnTo>
                  <a:lnTo>
                    <a:pt x="504" y="2127"/>
                  </a:lnTo>
                  <a:lnTo>
                    <a:pt x="672" y="2238"/>
                  </a:lnTo>
                  <a:lnTo>
                    <a:pt x="504" y="2294"/>
                  </a:lnTo>
                  <a:lnTo>
                    <a:pt x="309" y="2406"/>
                  </a:lnTo>
                  <a:lnTo>
                    <a:pt x="225" y="2462"/>
                  </a:lnTo>
                  <a:lnTo>
                    <a:pt x="169" y="2518"/>
                  </a:lnTo>
                  <a:lnTo>
                    <a:pt x="169" y="2574"/>
                  </a:lnTo>
                  <a:lnTo>
                    <a:pt x="169" y="2630"/>
                  </a:lnTo>
                  <a:lnTo>
                    <a:pt x="225" y="2658"/>
                  </a:lnTo>
                  <a:lnTo>
                    <a:pt x="420" y="2658"/>
                  </a:lnTo>
                  <a:lnTo>
                    <a:pt x="532" y="2602"/>
                  </a:lnTo>
                  <a:lnTo>
                    <a:pt x="728" y="2490"/>
                  </a:lnTo>
                  <a:lnTo>
                    <a:pt x="896" y="2350"/>
                  </a:lnTo>
                  <a:lnTo>
                    <a:pt x="1148" y="2490"/>
                  </a:lnTo>
                  <a:lnTo>
                    <a:pt x="840" y="2742"/>
                  </a:lnTo>
                  <a:lnTo>
                    <a:pt x="644" y="2714"/>
                  </a:lnTo>
                  <a:lnTo>
                    <a:pt x="532" y="2742"/>
                  </a:lnTo>
                  <a:lnTo>
                    <a:pt x="476" y="2770"/>
                  </a:lnTo>
                  <a:lnTo>
                    <a:pt x="448" y="2826"/>
                  </a:lnTo>
                  <a:lnTo>
                    <a:pt x="476" y="2882"/>
                  </a:lnTo>
                  <a:lnTo>
                    <a:pt x="504" y="2910"/>
                  </a:lnTo>
                  <a:lnTo>
                    <a:pt x="560" y="2938"/>
                  </a:lnTo>
                  <a:lnTo>
                    <a:pt x="616" y="2966"/>
                  </a:lnTo>
                  <a:lnTo>
                    <a:pt x="728" y="2966"/>
                  </a:lnTo>
                  <a:lnTo>
                    <a:pt x="784" y="2938"/>
                  </a:lnTo>
                  <a:lnTo>
                    <a:pt x="812" y="3106"/>
                  </a:lnTo>
                  <a:lnTo>
                    <a:pt x="840" y="3218"/>
                  </a:lnTo>
                  <a:lnTo>
                    <a:pt x="840" y="3246"/>
                  </a:lnTo>
                  <a:lnTo>
                    <a:pt x="868" y="3274"/>
                  </a:lnTo>
                  <a:lnTo>
                    <a:pt x="924" y="3246"/>
                  </a:lnTo>
                  <a:lnTo>
                    <a:pt x="980" y="3218"/>
                  </a:lnTo>
                  <a:lnTo>
                    <a:pt x="980" y="3162"/>
                  </a:lnTo>
                  <a:lnTo>
                    <a:pt x="1008" y="3078"/>
                  </a:lnTo>
                  <a:lnTo>
                    <a:pt x="980" y="2966"/>
                  </a:lnTo>
                  <a:lnTo>
                    <a:pt x="980" y="2910"/>
                  </a:lnTo>
                  <a:lnTo>
                    <a:pt x="1372" y="2630"/>
                  </a:lnTo>
                  <a:lnTo>
                    <a:pt x="2351" y="3218"/>
                  </a:lnTo>
                  <a:lnTo>
                    <a:pt x="2351" y="3385"/>
                  </a:lnTo>
                  <a:lnTo>
                    <a:pt x="1512" y="3469"/>
                  </a:lnTo>
                  <a:lnTo>
                    <a:pt x="1456" y="3357"/>
                  </a:lnTo>
                  <a:lnTo>
                    <a:pt x="1428" y="3274"/>
                  </a:lnTo>
                  <a:lnTo>
                    <a:pt x="1344" y="3218"/>
                  </a:lnTo>
                  <a:lnTo>
                    <a:pt x="1260" y="3218"/>
                  </a:lnTo>
                  <a:lnTo>
                    <a:pt x="1260" y="3246"/>
                  </a:lnTo>
                  <a:lnTo>
                    <a:pt x="1232" y="3274"/>
                  </a:lnTo>
                  <a:lnTo>
                    <a:pt x="1260" y="3385"/>
                  </a:lnTo>
                  <a:lnTo>
                    <a:pt x="1344" y="3553"/>
                  </a:lnTo>
                  <a:lnTo>
                    <a:pt x="1288" y="3693"/>
                  </a:lnTo>
                  <a:lnTo>
                    <a:pt x="1260" y="3833"/>
                  </a:lnTo>
                  <a:lnTo>
                    <a:pt x="1260" y="3861"/>
                  </a:lnTo>
                  <a:lnTo>
                    <a:pt x="1288" y="3889"/>
                  </a:lnTo>
                  <a:lnTo>
                    <a:pt x="1344" y="3889"/>
                  </a:lnTo>
                  <a:lnTo>
                    <a:pt x="1372" y="3861"/>
                  </a:lnTo>
                  <a:lnTo>
                    <a:pt x="1428" y="3805"/>
                  </a:lnTo>
                  <a:lnTo>
                    <a:pt x="1484" y="3693"/>
                  </a:lnTo>
                  <a:lnTo>
                    <a:pt x="1512" y="3609"/>
                  </a:lnTo>
                  <a:lnTo>
                    <a:pt x="2351" y="3665"/>
                  </a:lnTo>
                  <a:lnTo>
                    <a:pt x="2351" y="3721"/>
                  </a:lnTo>
                  <a:lnTo>
                    <a:pt x="1372" y="4309"/>
                  </a:lnTo>
                  <a:lnTo>
                    <a:pt x="952" y="4029"/>
                  </a:lnTo>
                  <a:lnTo>
                    <a:pt x="980" y="3973"/>
                  </a:lnTo>
                  <a:lnTo>
                    <a:pt x="980" y="3833"/>
                  </a:lnTo>
                  <a:lnTo>
                    <a:pt x="980" y="3777"/>
                  </a:lnTo>
                  <a:lnTo>
                    <a:pt x="980" y="3721"/>
                  </a:lnTo>
                  <a:lnTo>
                    <a:pt x="924" y="3665"/>
                  </a:lnTo>
                  <a:lnTo>
                    <a:pt x="840" y="3665"/>
                  </a:lnTo>
                  <a:lnTo>
                    <a:pt x="812" y="3693"/>
                  </a:lnTo>
                  <a:lnTo>
                    <a:pt x="784" y="3805"/>
                  </a:lnTo>
                  <a:lnTo>
                    <a:pt x="784" y="3973"/>
                  </a:lnTo>
                  <a:lnTo>
                    <a:pt x="728" y="3973"/>
                  </a:lnTo>
                  <a:lnTo>
                    <a:pt x="616" y="3945"/>
                  </a:lnTo>
                  <a:lnTo>
                    <a:pt x="532" y="3973"/>
                  </a:lnTo>
                  <a:lnTo>
                    <a:pt x="504" y="4001"/>
                  </a:lnTo>
                  <a:lnTo>
                    <a:pt x="448" y="4029"/>
                  </a:lnTo>
                  <a:lnTo>
                    <a:pt x="448" y="4085"/>
                  </a:lnTo>
                  <a:lnTo>
                    <a:pt x="476" y="4141"/>
                  </a:lnTo>
                  <a:lnTo>
                    <a:pt x="532" y="4169"/>
                  </a:lnTo>
                  <a:lnTo>
                    <a:pt x="644" y="4197"/>
                  </a:lnTo>
                  <a:lnTo>
                    <a:pt x="840" y="4169"/>
                  </a:lnTo>
                  <a:lnTo>
                    <a:pt x="1148" y="4449"/>
                  </a:lnTo>
                  <a:lnTo>
                    <a:pt x="896" y="4588"/>
                  </a:lnTo>
                  <a:lnTo>
                    <a:pt x="728" y="4477"/>
                  </a:lnTo>
                  <a:lnTo>
                    <a:pt x="532" y="4337"/>
                  </a:lnTo>
                  <a:lnTo>
                    <a:pt x="420" y="4309"/>
                  </a:lnTo>
                  <a:lnTo>
                    <a:pt x="309" y="4281"/>
                  </a:lnTo>
                  <a:lnTo>
                    <a:pt x="253" y="4281"/>
                  </a:lnTo>
                  <a:lnTo>
                    <a:pt x="197" y="4309"/>
                  </a:lnTo>
                  <a:lnTo>
                    <a:pt x="169" y="4365"/>
                  </a:lnTo>
                  <a:lnTo>
                    <a:pt x="169" y="4421"/>
                  </a:lnTo>
                  <a:lnTo>
                    <a:pt x="225" y="4504"/>
                  </a:lnTo>
                  <a:lnTo>
                    <a:pt x="309" y="4532"/>
                  </a:lnTo>
                  <a:lnTo>
                    <a:pt x="476" y="4644"/>
                  </a:lnTo>
                  <a:lnTo>
                    <a:pt x="672" y="4728"/>
                  </a:lnTo>
                  <a:lnTo>
                    <a:pt x="504" y="4812"/>
                  </a:lnTo>
                  <a:lnTo>
                    <a:pt x="364" y="4756"/>
                  </a:lnTo>
                  <a:lnTo>
                    <a:pt x="113" y="4840"/>
                  </a:lnTo>
                  <a:lnTo>
                    <a:pt x="1" y="5204"/>
                  </a:lnTo>
                  <a:lnTo>
                    <a:pt x="364" y="5288"/>
                  </a:lnTo>
                  <a:lnTo>
                    <a:pt x="588" y="5120"/>
                  </a:lnTo>
                  <a:lnTo>
                    <a:pt x="588" y="4952"/>
                  </a:lnTo>
                  <a:lnTo>
                    <a:pt x="756" y="4868"/>
                  </a:lnTo>
                  <a:lnTo>
                    <a:pt x="756" y="4868"/>
                  </a:lnTo>
                  <a:lnTo>
                    <a:pt x="728" y="5064"/>
                  </a:lnTo>
                  <a:lnTo>
                    <a:pt x="728" y="5288"/>
                  </a:lnTo>
                  <a:lnTo>
                    <a:pt x="728" y="5372"/>
                  </a:lnTo>
                  <a:lnTo>
                    <a:pt x="756" y="5456"/>
                  </a:lnTo>
                  <a:lnTo>
                    <a:pt x="812" y="5484"/>
                  </a:lnTo>
                  <a:lnTo>
                    <a:pt x="868" y="5512"/>
                  </a:lnTo>
                  <a:lnTo>
                    <a:pt x="924" y="5484"/>
                  </a:lnTo>
                  <a:lnTo>
                    <a:pt x="980" y="5400"/>
                  </a:lnTo>
                  <a:lnTo>
                    <a:pt x="1008" y="5316"/>
                  </a:lnTo>
                  <a:lnTo>
                    <a:pt x="1008" y="5204"/>
                  </a:lnTo>
                  <a:lnTo>
                    <a:pt x="1008" y="4952"/>
                  </a:lnTo>
                  <a:lnTo>
                    <a:pt x="980" y="4728"/>
                  </a:lnTo>
                  <a:lnTo>
                    <a:pt x="1232" y="4616"/>
                  </a:lnTo>
                  <a:lnTo>
                    <a:pt x="1316" y="5008"/>
                  </a:lnTo>
                  <a:lnTo>
                    <a:pt x="1176" y="5148"/>
                  </a:lnTo>
                  <a:lnTo>
                    <a:pt x="1120" y="5260"/>
                  </a:lnTo>
                  <a:lnTo>
                    <a:pt x="1148" y="5316"/>
                  </a:lnTo>
                  <a:lnTo>
                    <a:pt x="1176" y="5344"/>
                  </a:lnTo>
                  <a:lnTo>
                    <a:pt x="1232" y="5372"/>
                  </a:lnTo>
                  <a:lnTo>
                    <a:pt x="1288" y="5372"/>
                  </a:lnTo>
                  <a:lnTo>
                    <a:pt x="1316" y="5344"/>
                  </a:lnTo>
                  <a:lnTo>
                    <a:pt x="1372" y="5288"/>
                  </a:lnTo>
                  <a:lnTo>
                    <a:pt x="1428" y="5204"/>
                  </a:lnTo>
                  <a:lnTo>
                    <a:pt x="1456" y="5148"/>
                  </a:lnTo>
                  <a:lnTo>
                    <a:pt x="1595" y="5204"/>
                  </a:lnTo>
                  <a:lnTo>
                    <a:pt x="1707" y="5232"/>
                  </a:lnTo>
                  <a:lnTo>
                    <a:pt x="1763" y="5232"/>
                  </a:lnTo>
                  <a:lnTo>
                    <a:pt x="1791" y="5148"/>
                  </a:lnTo>
                  <a:lnTo>
                    <a:pt x="1763" y="5092"/>
                  </a:lnTo>
                  <a:lnTo>
                    <a:pt x="1735" y="5064"/>
                  </a:lnTo>
                  <a:lnTo>
                    <a:pt x="1679" y="5008"/>
                  </a:lnTo>
                  <a:lnTo>
                    <a:pt x="1540" y="4980"/>
                  </a:lnTo>
                  <a:lnTo>
                    <a:pt x="1484" y="4952"/>
                  </a:lnTo>
                  <a:lnTo>
                    <a:pt x="1456" y="4477"/>
                  </a:lnTo>
                  <a:lnTo>
                    <a:pt x="2435" y="3945"/>
                  </a:lnTo>
                  <a:lnTo>
                    <a:pt x="2575" y="4029"/>
                  </a:lnTo>
                  <a:lnTo>
                    <a:pt x="2183" y="4812"/>
                  </a:lnTo>
                  <a:lnTo>
                    <a:pt x="2099" y="4784"/>
                  </a:lnTo>
                  <a:lnTo>
                    <a:pt x="1987" y="4784"/>
                  </a:lnTo>
                  <a:lnTo>
                    <a:pt x="1903" y="4812"/>
                  </a:lnTo>
                  <a:lnTo>
                    <a:pt x="1875" y="4840"/>
                  </a:lnTo>
                  <a:lnTo>
                    <a:pt x="1875" y="4868"/>
                  </a:lnTo>
                  <a:lnTo>
                    <a:pt x="1875" y="4896"/>
                  </a:lnTo>
                  <a:lnTo>
                    <a:pt x="1903" y="4924"/>
                  </a:lnTo>
                  <a:lnTo>
                    <a:pt x="2015" y="4980"/>
                  </a:lnTo>
                  <a:lnTo>
                    <a:pt x="2183" y="4980"/>
                  </a:lnTo>
                  <a:lnTo>
                    <a:pt x="2295" y="5120"/>
                  </a:lnTo>
                  <a:lnTo>
                    <a:pt x="2379" y="5204"/>
                  </a:lnTo>
                  <a:lnTo>
                    <a:pt x="2407" y="5232"/>
                  </a:lnTo>
                  <a:lnTo>
                    <a:pt x="2435" y="5204"/>
                  </a:lnTo>
                  <a:lnTo>
                    <a:pt x="2463" y="5176"/>
                  </a:lnTo>
                  <a:lnTo>
                    <a:pt x="2491" y="5120"/>
                  </a:lnTo>
                  <a:lnTo>
                    <a:pt x="2463" y="5036"/>
                  </a:lnTo>
                  <a:lnTo>
                    <a:pt x="2379" y="4952"/>
                  </a:lnTo>
                  <a:lnTo>
                    <a:pt x="2323" y="4868"/>
                  </a:lnTo>
                  <a:lnTo>
                    <a:pt x="2826" y="4169"/>
                  </a:lnTo>
                  <a:lnTo>
                    <a:pt x="2910" y="4225"/>
                  </a:lnTo>
                  <a:lnTo>
                    <a:pt x="2910" y="5288"/>
                  </a:lnTo>
                  <a:lnTo>
                    <a:pt x="2463" y="5512"/>
                  </a:lnTo>
                  <a:lnTo>
                    <a:pt x="2407" y="5484"/>
                  </a:lnTo>
                  <a:lnTo>
                    <a:pt x="2323" y="5400"/>
                  </a:lnTo>
                  <a:lnTo>
                    <a:pt x="2267" y="5372"/>
                  </a:lnTo>
                  <a:lnTo>
                    <a:pt x="2155" y="5372"/>
                  </a:lnTo>
                  <a:lnTo>
                    <a:pt x="2099" y="5428"/>
                  </a:lnTo>
                  <a:lnTo>
                    <a:pt x="2099" y="5456"/>
                  </a:lnTo>
                  <a:lnTo>
                    <a:pt x="2127" y="5484"/>
                  </a:lnTo>
                  <a:lnTo>
                    <a:pt x="2211" y="5568"/>
                  </a:lnTo>
                  <a:lnTo>
                    <a:pt x="2323" y="5652"/>
                  </a:lnTo>
                  <a:lnTo>
                    <a:pt x="2295" y="5707"/>
                  </a:lnTo>
                  <a:lnTo>
                    <a:pt x="2239" y="5791"/>
                  </a:lnTo>
                  <a:lnTo>
                    <a:pt x="2211" y="5847"/>
                  </a:lnTo>
                  <a:lnTo>
                    <a:pt x="2211" y="5903"/>
                  </a:lnTo>
                  <a:lnTo>
                    <a:pt x="2211" y="5959"/>
                  </a:lnTo>
                  <a:lnTo>
                    <a:pt x="2267" y="5987"/>
                  </a:lnTo>
                  <a:lnTo>
                    <a:pt x="2323" y="6015"/>
                  </a:lnTo>
                  <a:lnTo>
                    <a:pt x="2379" y="5987"/>
                  </a:lnTo>
                  <a:lnTo>
                    <a:pt x="2463" y="5875"/>
                  </a:lnTo>
                  <a:lnTo>
                    <a:pt x="2519" y="5707"/>
                  </a:lnTo>
                  <a:lnTo>
                    <a:pt x="2910" y="5568"/>
                  </a:lnTo>
                  <a:lnTo>
                    <a:pt x="2910" y="5847"/>
                  </a:lnTo>
                  <a:lnTo>
                    <a:pt x="2742" y="5931"/>
                  </a:lnTo>
                  <a:lnTo>
                    <a:pt x="2519" y="6071"/>
                  </a:lnTo>
                  <a:lnTo>
                    <a:pt x="2435" y="6127"/>
                  </a:lnTo>
                  <a:lnTo>
                    <a:pt x="2351" y="6211"/>
                  </a:lnTo>
                  <a:lnTo>
                    <a:pt x="2323" y="6267"/>
                  </a:lnTo>
                  <a:lnTo>
                    <a:pt x="2323" y="6351"/>
                  </a:lnTo>
                  <a:lnTo>
                    <a:pt x="2379" y="6379"/>
                  </a:lnTo>
                  <a:lnTo>
                    <a:pt x="2435" y="6407"/>
                  </a:lnTo>
                  <a:lnTo>
                    <a:pt x="2491" y="6379"/>
                  </a:lnTo>
                  <a:lnTo>
                    <a:pt x="2575" y="6351"/>
                  </a:lnTo>
                  <a:lnTo>
                    <a:pt x="2770" y="6239"/>
                  </a:lnTo>
                  <a:lnTo>
                    <a:pt x="2910" y="6127"/>
                  </a:lnTo>
                  <a:lnTo>
                    <a:pt x="2910" y="6295"/>
                  </a:lnTo>
                  <a:lnTo>
                    <a:pt x="2798" y="6379"/>
                  </a:lnTo>
                  <a:lnTo>
                    <a:pt x="2742" y="6659"/>
                  </a:lnTo>
                  <a:lnTo>
                    <a:pt x="2994" y="6938"/>
                  </a:lnTo>
                  <a:lnTo>
                    <a:pt x="3274" y="6659"/>
                  </a:lnTo>
                  <a:lnTo>
                    <a:pt x="3218" y="6407"/>
                  </a:lnTo>
                  <a:lnTo>
                    <a:pt x="3106" y="6295"/>
                  </a:lnTo>
                  <a:lnTo>
                    <a:pt x="3106" y="6127"/>
                  </a:lnTo>
                  <a:lnTo>
                    <a:pt x="3246" y="6239"/>
                  </a:lnTo>
                  <a:lnTo>
                    <a:pt x="3442" y="6351"/>
                  </a:lnTo>
                  <a:lnTo>
                    <a:pt x="3526" y="6379"/>
                  </a:lnTo>
                  <a:lnTo>
                    <a:pt x="3582" y="6407"/>
                  </a:lnTo>
                  <a:lnTo>
                    <a:pt x="3666" y="6407"/>
                  </a:lnTo>
                  <a:lnTo>
                    <a:pt x="3694" y="6351"/>
                  </a:lnTo>
                  <a:lnTo>
                    <a:pt x="3694" y="6267"/>
                  </a:lnTo>
                  <a:lnTo>
                    <a:pt x="3666" y="6211"/>
                  </a:lnTo>
                  <a:lnTo>
                    <a:pt x="3582" y="6127"/>
                  </a:lnTo>
                  <a:lnTo>
                    <a:pt x="3498" y="6071"/>
                  </a:lnTo>
                  <a:lnTo>
                    <a:pt x="3302" y="5931"/>
                  </a:lnTo>
                  <a:lnTo>
                    <a:pt x="3106" y="5847"/>
                  </a:lnTo>
                  <a:lnTo>
                    <a:pt x="3106" y="5596"/>
                  </a:lnTo>
                  <a:lnTo>
                    <a:pt x="3470" y="5707"/>
                  </a:lnTo>
                  <a:lnTo>
                    <a:pt x="3554" y="5875"/>
                  </a:lnTo>
                  <a:lnTo>
                    <a:pt x="3610" y="5987"/>
                  </a:lnTo>
                  <a:lnTo>
                    <a:pt x="3666" y="6015"/>
                  </a:lnTo>
                  <a:lnTo>
                    <a:pt x="3722" y="6015"/>
                  </a:lnTo>
                  <a:lnTo>
                    <a:pt x="3778" y="5959"/>
                  </a:lnTo>
                  <a:lnTo>
                    <a:pt x="3806" y="5931"/>
                  </a:lnTo>
                  <a:lnTo>
                    <a:pt x="3778" y="5875"/>
                  </a:lnTo>
                  <a:lnTo>
                    <a:pt x="3778" y="5819"/>
                  </a:lnTo>
                  <a:lnTo>
                    <a:pt x="3722" y="5707"/>
                  </a:lnTo>
                  <a:lnTo>
                    <a:pt x="3666" y="5679"/>
                  </a:lnTo>
                  <a:lnTo>
                    <a:pt x="3806" y="5568"/>
                  </a:lnTo>
                  <a:lnTo>
                    <a:pt x="3890" y="5484"/>
                  </a:lnTo>
                  <a:lnTo>
                    <a:pt x="3890" y="5456"/>
                  </a:lnTo>
                  <a:lnTo>
                    <a:pt x="3890" y="5428"/>
                  </a:lnTo>
                  <a:lnTo>
                    <a:pt x="3862" y="5372"/>
                  </a:lnTo>
                  <a:lnTo>
                    <a:pt x="3750" y="5372"/>
                  </a:lnTo>
                  <a:lnTo>
                    <a:pt x="3666" y="5400"/>
                  </a:lnTo>
                  <a:lnTo>
                    <a:pt x="3582" y="5484"/>
                  </a:lnTo>
                  <a:lnTo>
                    <a:pt x="3526" y="5540"/>
                  </a:lnTo>
                  <a:lnTo>
                    <a:pt x="3106" y="5316"/>
                  </a:lnTo>
                  <a:lnTo>
                    <a:pt x="3134" y="4253"/>
                  </a:lnTo>
                  <a:lnTo>
                    <a:pt x="3246" y="4169"/>
                  </a:lnTo>
                  <a:lnTo>
                    <a:pt x="3694" y="4924"/>
                  </a:lnTo>
                  <a:lnTo>
                    <a:pt x="3638" y="4980"/>
                  </a:lnTo>
                  <a:lnTo>
                    <a:pt x="3582" y="5064"/>
                  </a:lnTo>
                  <a:lnTo>
                    <a:pt x="3554" y="5148"/>
                  </a:lnTo>
                  <a:lnTo>
                    <a:pt x="3582" y="5204"/>
                  </a:lnTo>
                  <a:lnTo>
                    <a:pt x="3582" y="5232"/>
                  </a:lnTo>
                  <a:lnTo>
                    <a:pt x="3666" y="5232"/>
                  </a:lnTo>
                  <a:lnTo>
                    <a:pt x="3750" y="5148"/>
                  </a:lnTo>
                  <a:lnTo>
                    <a:pt x="3862" y="5008"/>
                  </a:lnTo>
                  <a:lnTo>
                    <a:pt x="4029" y="5008"/>
                  </a:lnTo>
                  <a:lnTo>
                    <a:pt x="4141" y="4980"/>
                  </a:lnTo>
                  <a:lnTo>
                    <a:pt x="4169" y="4952"/>
                  </a:lnTo>
                  <a:lnTo>
                    <a:pt x="4197" y="4896"/>
                  </a:lnTo>
                  <a:lnTo>
                    <a:pt x="4169" y="4868"/>
                  </a:lnTo>
                  <a:lnTo>
                    <a:pt x="4141" y="4840"/>
                  </a:lnTo>
                  <a:lnTo>
                    <a:pt x="4029" y="4812"/>
                  </a:lnTo>
                  <a:lnTo>
                    <a:pt x="3917" y="4812"/>
                  </a:lnTo>
                  <a:lnTo>
                    <a:pt x="3834" y="4840"/>
                  </a:lnTo>
                  <a:lnTo>
                    <a:pt x="3498" y="4029"/>
                  </a:lnTo>
                  <a:lnTo>
                    <a:pt x="3610" y="3973"/>
                  </a:lnTo>
                  <a:lnTo>
                    <a:pt x="4533" y="4504"/>
                  </a:lnTo>
                  <a:lnTo>
                    <a:pt x="4505" y="4980"/>
                  </a:lnTo>
                  <a:lnTo>
                    <a:pt x="4449" y="4980"/>
                  </a:lnTo>
                  <a:lnTo>
                    <a:pt x="4337" y="5036"/>
                  </a:lnTo>
                  <a:lnTo>
                    <a:pt x="4281" y="5064"/>
                  </a:lnTo>
                  <a:lnTo>
                    <a:pt x="4253" y="5120"/>
                  </a:lnTo>
                  <a:lnTo>
                    <a:pt x="4225" y="5176"/>
                  </a:lnTo>
                  <a:lnTo>
                    <a:pt x="4253" y="5232"/>
                  </a:lnTo>
                  <a:lnTo>
                    <a:pt x="4253" y="5260"/>
                  </a:lnTo>
                  <a:lnTo>
                    <a:pt x="4309" y="5260"/>
                  </a:lnTo>
                  <a:lnTo>
                    <a:pt x="4421" y="5232"/>
                  </a:lnTo>
                  <a:lnTo>
                    <a:pt x="4561" y="5148"/>
                  </a:lnTo>
                  <a:lnTo>
                    <a:pt x="4589" y="5204"/>
                  </a:lnTo>
                  <a:lnTo>
                    <a:pt x="4645" y="5316"/>
                  </a:lnTo>
                  <a:lnTo>
                    <a:pt x="4673" y="5372"/>
                  </a:lnTo>
                  <a:lnTo>
                    <a:pt x="4729" y="5400"/>
                  </a:lnTo>
                  <a:lnTo>
                    <a:pt x="4785" y="5400"/>
                  </a:lnTo>
                  <a:lnTo>
                    <a:pt x="4841" y="5372"/>
                  </a:lnTo>
                  <a:lnTo>
                    <a:pt x="4869" y="5344"/>
                  </a:lnTo>
                  <a:lnTo>
                    <a:pt x="4869" y="5288"/>
                  </a:lnTo>
                  <a:lnTo>
                    <a:pt x="4813" y="5148"/>
                  </a:lnTo>
                  <a:lnTo>
                    <a:pt x="4701" y="5008"/>
                  </a:lnTo>
                  <a:lnTo>
                    <a:pt x="4785" y="4616"/>
                  </a:lnTo>
                  <a:lnTo>
                    <a:pt x="5009" y="4756"/>
                  </a:lnTo>
                  <a:lnTo>
                    <a:pt x="4981" y="4980"/>
                  </a:lnTo>
                  <a:lnTo>
                    <a:pt x="4981" y="5204"/>
                  </a:lnTo>
                  <a:lnTo>
                    <a:pt x="5009" y="5344"/>
                  </a:lnTo>
                  <a:lnTo>
                    <a:pt x="5037" y="5428"/>
                  </a:lnTo>
                  <a:lnTo>
                    <a:pt x="5065" y="5484"/>
                  </a:lnTo>
                  <a:lnTo>
                    <a:pt x="5148" y="5540"/>
                  </a:lnTo>
                  <a:lnTo>
                    <a:pt x="5204" y="5512"/>
                  </a:lnTo>
                  <a:lnTo>
                    <a:pt x="5232" y="5456"/>
                  </a:lnTo>
                  <a:lnTo>
                    <a:pt x="5260" y="5400"/>
                  </a:lnTo>
                  <a:lnTo>
                    <a:pt x="5288" y="5288"/>
                  </a:lnTo>
                  <a:lnTo>
                    <a:pt x="5260" y="5092"/>
                  </a:lnTo>
                  <a:lnTo>
                    <a:pt x="5232" y="4896"/>
                  </a:lnTo>
                  <a:lnTo>
                    <a:pt x="5400" y="4980"/>
                  </a:lnTo>
                  <a:lnTo>
                    <a:pt x="5428" y="5148"/>
                  </a:lnTo>
                  <a:lnTo>
                    <a:pt x="5624" y="5316"/>
                  </a:lnTo>
                  <a:lnTo>
                    <a:pt x="5988" y="5232"/>
                  </a:lnTo>
                  <a:lnTo>
                    <a:pt x="5876" y="4868"/>
                  </a:lnTo>
                  <a:lnTo>
                    <a:pt x="5624" y="4784"/>
                  </a:lnTo>
                  <a:lnTo>
                    <a:pt x="5484" y="4840"/>
                  </a:lnTo>
                  <a:lnTo>
                    <a:pt x="5344" y="4756"/>
                  </a:lnTo>
                  <a:lnTo>
                    <a:pt x="5512" y="4672"/>
                  </a:lnTo>
                  <a:lnTo>
                    <a:pt x="5708" y="4588"/>
                  </a:lnTo>
                  <a:lnTo>
                    <a:pt x="5792" y="4532"/>
                  </a:lnTo>
                  <a:lnTo>
                    <a:pt x="5820" y="4477"/>
                  </a:lnTo>
                  <a:lnTo>
                    <a:pt x="5848" y="4393"/>
                  </a:lnTo>
                  <a:lnTo>
                    <a:pt x="5820" y="4337"/>
                  </a:lnTo>
                  <a:lnTo>
                    <a:pt x="5764" y="4309"/>
                  </a:lnTo>
                  <a:lnTo>
                    <a:pt x="5680" y="4309"/>
                  </a:lnTo>
                  <a:lnTo>
                    <a:pt x="5596" y="4337"/>
                  </a:lnTo>
                  <a:lnTo>
                    <a:pt x="5484" y="4365"/>
                  </a:lnTo>
                  <a:lnTo>
                    <a:pt x="5288" y="4477"/>
                  </a:lnTo>
                  <a:lnTo>
                    <a:pt x="5120" y="4616"/>
                  </a:lnTo>
                  <a:lnTo>
                    <a:pt x="4869" y="4449"/>
                  </a:lnTo>
                  <a:lnTo>
                    <a:pt x="5176" y="4197"/>
                  </a:lnTo>
                  <a:lnTo>
                    <a:pt x="5372" y="4225"/>
                  </a:lnTo>
                  <a:lnTo>
                    <a:pt x="5484" y="4197"/>
                  </a:lnTo>
                  <a:lnTo>
                    <a:pt x="5540" y="4169"/>
                  </a:lnTo>
                  <a:lnTo>
                    <a:pt x="5568" y="4113"/>
                  </a:lnTo>
                  <a:lnTo>
                    <a:pt x="5568" y="4057"/>
                  </a:lnTo>
                  <a:lnTo>
                    <a:pt x="5512" y="4029"/>
                  </a:lnTo>
                  <a:lnTo>
                    <a:pt x="5484" y="4001"/>
                  </a:lnTo>
                  <a:lnTo>
                    <a:pt x="5400" y="3973"/>
                  </a:lnTo>
                  <a:lnTo>
                    <a:pt x="5288" y="3973"/>
                  </a:lnTo>
                  <a:lnTo>
                    <a:pt x="5232" y="4001"/>
                  </a:lnTo>
                  <a:lnTo>
                    <a:pt x="5232" y="3833"/>
                  </a:lnTo>
                  <a:lnTo>
                    <a:pt x="5204" y="3721"/>
                  </a:lnTo>
                  <a:lnTo>
                    <a:pt x="5176" y="3693"/>
                  </a:lnTo>
                  <a:lnTo>
                    <a:pt x="5092" y="3693"/>
                  </a:lnTo>
                  <a:lnTo>
                    <a:pt x="5037" y="3749"/>
                  </a:lnTo>
                  <a:lnTo>
                    <a:pt x="5037" y="3805"/>
                  </a:lnTo>
                  <a:lnTo>
                    <a:pt x="5037" y="3861"/>
                  </a:lnTo>
                  <a:lnTo>
                    <a:pt x="5037" y="3973"/>
                  </a:lnTo>
                  <a:lnTo>
                    <a:pt x="5065" y="4057"/>
                  </a:lnTo>
                  <a:lnTo>
                    <a:pt x="4617" y="4309"/>
                  </a:lnTo>
                  <a:lnTo>
                    <a:pt x="3722" y="3777"/>
                  </a:lnTo>
                  <a:lnTo>
                    <a:pt x="3722" y="3637"/>
                  </a:lnTo>
                  <a:lnTo>
                    <a:pt x="4589" y="3581"/>
                  </a:lnTo>
                  <a:lnTo>
                    <a:pt x="4617" y="3665"/>
                  </a:lnTo>
                  <a:lnTo>
                    <a:pt x="4673" y="3749"/>
                  </a:lnTo>
                  <a:lnTo>
                    <a:pt x="4729" y="3805"/>
                  </a:lnTo>
                  <a:lnTo>
                    <a:pt x="4785" y="3833"/>
                  </a:lnTo>
                  <a:lnTo>
                    <a:pt x="4813" y="3833"/>
                  </a:lnTo>
                  <a:lnTo>
                    <a:pt x="4841" y="3805"/>
                  </a:lnTo>
                  <a:lnTo>
                    <a:pt x="4841" y="3749"/>
                  </a:lnTo>
                  <a:lnTo>
                    <a:pt x="4813" y="3637"/>
                  </a:lnTo>
                  <a:lnTo>
                    <a:pt x="4757" y="3497"/>
                  </a:lnTo>
                  <a:lnTo>
                    <a:pt x="4813" y="3329"/>
                  </a:lnTo>
                  <a:lnTo>
                    <a:pt x="4841" y="3218"/>
                  </a:lnTo>
                  <a:lnTo>
                    <a:pt x="4841" y="3162"/>
                  </a:lnTo>
                  <a:lnTo>
                    <a:pt x="4813" y="3134"/>
                  </a:lnTo>
                  <a:lnTo>
                    <a:pt x="4757" y="3134"/>
                  </a:lnTo>
                  <a:lnTo>
                    <a:pt x="4729" y="3162"/>
                  </a:lnTo>
                  <a:lnTo>
                    <a:pt x="4645" y="3246"/>
                  </a:lnTo>
                  <a:lnTo>
                    <a:pt x="4617" y="3329"/>
                  </a:lnTo>
                  <a:lnTo>
                    <a:pt x="4589" y="3441"/>
                  </a:lnTo>
                  <a:lnTo>
                    <a:pt x="3722" y="3357"/>
                  </a:lnTo>
                  <a:lnTo>
                    <a:pt x="3722" y="3190"/>
                  </a:lnTo>
                  <a:lnTo>
                    <a:pt x="4673" y="2658"/>
                  </a:lnTo>
                  <a:lnTo>
                    <a:pt x="5065" y="2910"/>
                  </a:lnTo>
                  <a:lnTo>
                    <a:pt x="5037" y="2994"/>
                  </a:lnTo>
                  <a:lnTo>
                    <a:pt x="5037" y="3106"/>
                  </a:lnTo>
                  <a:lnTo>
                    <a:pt x="5037" y="3162"/>
                  </a:lnTo>
                  <a:lnTo>
                    <a:pt x="5037" y="3218"/>
                  </a:lnTo>
                  <a:lnTo>
                    <a:pt x="5092" y="3274"/>
                  </a:lnTo>
                  <a:lnTo>
                    <a:pt x="5176" y="3274"/>
                  </a:lnTo>
                  <a:lnTo>
                    <a:pt x="5204" y="3246"/>
                  </a:lnTo>
                  <a:lnTo>
                    <a:pt x="5232" y="3134"/>
                  </a:lnTo>
                  <a:lnTo>
                    <a:pt x="5260" y="2966"/>
                  </a:lnTo>
                  <a:lnTo>
                    <a:pt x="5288" y="2994"/>
                  </a:lnTo>
                  <a:lnTo>
                    <a:pt x="5428" y="2994"/>
                  </a:lnTo>
                  <a:lnTo>
                    <a:pt x="5484" y="2966"/>
                  </a:lnTo>
                  <a:lnTo>
                    <a:pt x="5540" y="2966"/>
                  </a:lnTo>
                  <a:lnTo>
                    <a:pt x="5568" y="2910"/>
                  </a:lnTo>
                  <a:lnTo>
                    <a:pt x="5568" y="2854"/>
                  </a:lnTo>
                  <a:lnTo>
                    <a:pt x="5540" y="2798"/>
                  </a:lnTo>
                  <a:lnTo>
                    <a:pt x="5512" y="2770"/>
                  </a:lnTo>
                  <a:lnTo>
                    <a:pt x="5372" y="2742"/>
                  </a:lnTo>
                  <a:lnTo>
                    <a:pt x="5204" y="2770"/>
                  </a:lnTo>
                  <a:lnTo>
                    <a:pt x="4897" y="2518"/>
                  </a:lnTo>
                  <a:lnTo>
                    <a:pt x="5120" y="2378"/>
                  </a:lnTo>
                  <a:lnTo>
                    <a:pt x="5288" y="2490"/>
                  </a:lnTo>
                  <a:lnTo>
                    <a:pt x="5512" y="2630"/>
                  </a:lnTo>
                  <a:lnTo>
                    <a:pt x="5624" y="2686"/>
                  </a:lnTo>
                  <a:lnTo>
                    <a:pt x="5708" y="2714"/>
                  </a:lnTo>
                  <a:lnTo>
                    <a:pt x="5792" y="2686"/>
                  </a:lnTo>
                  <a:lnTo>
                    <a:pt x="5848" y="2658"/>
                  </a:lnTo>
                  <a:lnTo>
                    <a:pt x="5876" y="2602"/>
                  </a:lnTo>
                  <a:lnTo>
                    <a:pt x="5848" y="2546"/>
                  </a:lnTo>
                  <a:lnTo>
                    <a:pt x="5792" y="2490"/>
                  </a:lnTo>
                  <a:lnTo>
                    <a:pt x="5736" y="2434"/>
                  </a:lnTo>
                  <a:lnTo>
                    <a:pt x="5540" y="2322"/>
                  </a:lnTo>
                  <a:lnTo>
                    <a:pt x="5344" y="2238"/>
                  </a:lnTo>
                  <a:lnTo>
                    <a:pt x="5512" y="2154"/>
                  </a:lnTo>
                  <a:lnTo>
                    <a:pt x="5652" y="2210"/>
                  </a:lnTo>
                  <a:lnTo>
                    <a:pt x="5904" y="2127"/>
                  </a:lnTo>
                  <a:lnTo>
                    <a:pt x="6044" y="1763"/>
                  </a:lnTo>
                  <a:lnTo>
                    <a:pt x="5652" y="1679"/>
                  </a:lnTo>
                  <a:lnTo>
                    <a:pt x="5456" y="1847"/>
                  </a:lnTo>
                  <a:lnTo>
                    <a:pt x="5428" y="2015"/>
                  </a:lnTo>
                  <a:lnTo>
                    <a:pt x="5288" y="2099"/>
                  </a:lnTo>
                  <a:lnTo>
                    <a:pt x="5316" y="1903"/>
                  </a:lnTo>
                  <a:lnTo>
                    <a:pt x="5316" y="1679"/>
                  </a:lnTo>
                  <a:lnTo>
                    <a:pt x="5316" y="1595"/>
                  </a:lnTo>
                  <a:lnTo>
                    <a:pt x="5288" y="1539"/>
                  </a:lnTo>
                  <a:lnTo>
                    <a:pt x="5232" y="1483"/>
                  </a:lnTo>
                  <a:lnTo>
                    <a:pt x="5176" y="1483"/>
                  </a:lnTo>
                  <a:lnTo>
                    <a:pt x="5120" y="1511"/>
                  </a:lnTo>
                  <a:lnTo>
                    <a:pt x="5065" y="1567"/>
                  </a:lnTo>
                  <a:lnTo>
                    <a:pt x="5037" y="1651"/>
                  </a:lnTo>
                  <a:lnTo>
                    <a:pt x="5037" y="1763"/>
                  </a:lnTo>
                  <a:lnTo>
                    <a:pt x="5037" y="2015"/>
                  </a:lnTo>
                  <a:lnTo>
                    <a:pt x="5037" y="2210"/>
                  </a:lnTo>
                  <a:lnTo>
                    <a:pt x="4785" y="2350"/>
                  </a:lnTo>
                  <a:lnTo>
                    <a:pt x="4729" y="1959"/>
                  </a:lnTo>
                  <a:lnTo>
                    <a:pt x="4841" y="1819"/>
                  </a:lnTo>
                  <a:lnTo>
                    <a:pt x="4897" y="1679"/>
                  </a:lnTo>
                  <a:lnTo>
                    <a:pt x="4897" y="1623"/>
                  </a:lnTo>
                  <a:lnTo>
                    <a:pt x="4841" y="1595"/>
                  </a:lnTo>
                  <a:lnTo>
                    <a:pt x="4785" y="1567"/>
                  </a:lnTo>
                  <a:lnTo>
                    <a:pt x="4729" y="1567"/>
                  </a:lnTo>
                  <a:lnTo>
                    <a:pt x="4701" y="1595"/>
                  </a:lnTo>
                  <a:lnTo>
                    <a:pt x="4645" y="1651"/>
                  </a:lnTo>
                  <a:lnTo>
                    <a:pt x="4589" y="1763"/>
                  </a:lnTo>
                  <a:lnTo>
                    <a:pt x="4589" y="1791"/>
                  </a:lnTo>
                  <a:lnTo>
                    <a:pt x="4421" y="1735"/>
                  </a:lnTo>
                  <a:lnTo>
                    <a:pt x="4337" y="1707"/>
                  </a:lnTo>
                  <a:lnTo>
                    <a:pt x="4253" y="1707"/>
                  </a:lnTo>
                  <a:lnTo>
                    <a:pt x="4253" y="1791"/>
                  </a:lnTo>
                  <a:lnTo>
                    <a:pt x="4253" y="1847"/>
                  </a:lnTo>
                  <a:lnTo>
                    <a:pt x="4309" y="1875"/>
                  </a:lnTo>
                  <a:lnTo>
                    <a:pt x="4365" y="1931"/>
                  </a:lnTo>
                  <a:lnTo>
                    <a:pt x="4477" y="1959"/>
                  </a:lnTo>
                  <a:lnTo>
                    <a:pt x="4533" y="1987"/>
                  </a:lnTo>
                  <a:lnTo>
                    <a:pt x="4561" y="2490"/>
                  </a:lnTo>
                  <a:lnTo>
                    <a:pt x="3582" y="3022"/>
                  </a:lnTo>
                  <a:lnTo>
                    <a:pt x="3526" y="2994"/>
                  </a:lnTo>
                  <a:lnTo>
                    <a:pt x="3890" y="2238"/>
                  </a:lnTo>
                  <a:lnTo>
                    <a:pt x="4169" y="2238"/>
                  </a:lnTo>
                  <a:lnTo>
                    <a:pt x="4197" y="2210"/>
                  </a:lnTo>
                  <a:lnTo>
                    <a:pt x="4225" y="2154"/>
                  </a:lnTo>
                  <a:lnTo>
                    <a:pt x="4225" y="2127"/>
                  </a:lnTo>
                  <a:lnTo>
                    <a:pt x="4197" y="2099"/>
                  </a:lnTo>
                  <a:lnTo>
                    <a:pt x="4085" y="2071"/>
                  </a:lnTo>
                  <a:lnTo>
                    <a:pt x="3890" y="2043"/>
                  </a:lnTo>
                  <a:lnTo>
                    <a:pt x="3806" y="1903"/>
                  </a:lnTo>
                  <a:lnTo>
                    <a:pt x="3722" y="1819"/>
                  </a:lnTo>
                  <a:lnTo>
                    <a:pt x="3638" y="1819"/>
                  </a:lnTo>
                  <a:lnTo>
                    <a:pt x="3610" y="1847"/>
                  </a:lnTo>
                  <a:lnTo>
                    <a:pt x="3610" y="1903"/>
                  </a:lnTo>
                  <a:lnTo>
                    <a:pt x="3638" y="1987"/>
                  </a:lnTo>
                  <a:lnTo>
                    <a:pt x="3694" y="2099"/>
                  </a:lnTo>
                  <a:lnTo>
                    <a:pt x="3778" y="2154"/>
                  </a:lnTo>
                  <a:lnTo>
                    <a:pt x="3274" y="2854"/>
                  </a:lnTo>
                  <a:lnTo>
                    <a:pt x="3134" y="2770"/>
                  </a:lnTo>
                  <a:lnTo>
                    <a:pt x="3134" y="1623"/>
                  </a:lnTo>
                  <a:lnTo>
                    <a:pt x="3554" y="1427"/>
                  </a:lnTo>
                  <a:lnTo>
                    <a:pt x="3610" y="1455"/>
                  </a:lnTo>
                  <a:lnTo>
                    <a:pt x="3694" y="1539"/>
                  </a:lnTo>
                  <a:lnTo>
                    <a:pt x="3750" y="1567"/>
                  </a:lnTo>
                  <a:lnTo>
                    <a:pt x="3834" y="1595"/>
                  </a:lnTo>
                  <a:lnTo>
                    <a:pt x="3890" y="1567"/>
                  </a:lnTo>
                  <a:lnTo>
                    <a:pt x="3917" y="1511"/>
                  </a:lnTo>
                  <a:lnTo>
                    <a:pt x="3917" y="1483"/>
                  </a:lnTo>
                  <a:lnTo>
                    <a:pt x="3890" y="1455"/>
                  </a:lnTo>
                  <a:lnTo>
                    <a:pt x="3834" y="1371"/>
                  </a:lnTo>
                  <a:lnTo>
                    <a:pt x="3694" y="1287"/>
                  </a:lnTo>
                  <a:lnTo>
                    <a:pt x="3722" y="1231"/>
                  </a:lnTo>
                  <a:lnTo>
                    <a:pt x="3806" y="1147"/>
                  </a:lnTo>
                  <a:lnTo>
                    <a:pt x="3806" y="1091"/>
                  </a:lnTo>
                  <a:lnTo>
                    <a:pt x="3834" y="1035"/>
                  </a:lnTo>
                  <a:lnTo>
                    <a:pt x="3806" y="979"/>
                  </a:lnTo>
                  <a:lnTo>
                    <a:pt x="3750" y="952"/>
                  </a:lnTo>
                  <a:lnTo>
                    <a:pt x="3694" y="924"/>
                  </a:lnTo>
                  <a:lnTo>
                    <a:pt x="3638" y="952"/>
                  </a:lnTo>
                  <a:lnTo>
                    <a:pt x="3554" y="1063"/>
                  </a:lnTo>
                  <a:lnTo>
                    <a:pt x="3498" y="1231"/>
                  </a:lnTo>
                  <a:lnTo>
                    <a:pt x="3134" y="1371"/>
                  </a:lnTo>
                  <a:lnTo>
                    <a:pt x="3134" y="1091"/>
                  </a:lnTo>
                  <a:lnTo>
                    <a:pt x="3330" y="1007"/>
                  </a:lnTo>
                  <a:lnTo>
                    <a:pt x="3526" y="896"/>
                  </a:lnTo>
                  <a:lnTo>
                    <a:pt x="3638" y="812"/>
                  </a:lnTo>
                  <a:lnTo>
                    <a:pt x="3694" y="756"/>
                  </a:lnTo>
                  <a:lnTo>
                    <a:pt x="3722" y="672"/>
                  </a:lnTo>
                  <a:lnTo>
                    <a:pt x="3722" y="616"/>
                  </a:lnTo>
                  <a:lnTo>
                    <a:pt x="3694" y="560"/>
                  </a:lnTo>
                  <a:lnTo>
                    <a:pt x="3638" y="532"/>
                  </a:lnTo>
                  <a:lnTo>
                    <a:pt x="3554" y="560"/>
                  </a:lnTo>
                  <a:lnTo>
                    <a:pt x="3470" y="588"/>
                  </a:lnTo>
                  <a:lnTo>
                    <a:pt x="3274" y="700"/>
                  </a:lnTo>
                  <a:lnTo>
                    <a:pt x="3134" y="840"/>
                  </a:lnTo>
                  <a:lnTo>
                    <a:pt x="3134" y="644"/>
                  </a:lnTo>
                  <a:lnTo>
                    <a:pt x="3246" y="560"/>
                  </a:lnTo>
                  <a:lnTo>
                    <a:pt x="3302" y="280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-118431" y="2475299"/>
              <a:ext cx="257245" cy="260756"/>
            </a:xfrm>
            <a:custGeom>
              <a:avLst/>
              <a:gdLst/>
              <a:ahLst/>
              <a:cxnLst/>
              <a:rect l="l" t="t" r="r" b="b"/>
              <a:pathLst>
                <a:path w="4030" h="4085" extrusionOk="0">
                  <a:moveTo>
                    <a:pt x="2127" y="1735"/>
                  </a:moveTo>
                  <a:lnTo>
                    <a:pt x="2239" y="1818"/>
                  </a:lnTo>
                  <a:lnTo>
                    <a:pt x="2099" y="1874"/>
                  </a:lnTo>
                  <a:lnTo>
                    <a:pt x="1987" y="1763"/>
                  </a:lnTo>
                  <a:lnTo>
                    <a:pt x="2127" y="1735"/>
                  </a:lnTo>
                  <a:close/>
                  <a:moveTo>
                    <a:pt x="1959" y="1790"/>
                  </a:moveTo>
                  <a:lnTo>
                    <a:pt x="1931" y="1930"/>
                  </a:lnTo>
                  <a:lnTo>
                    <a:pt x="1791" y="1958"/>
                  </a:lnTo>
                  <a:lnTo>
                    <a:pt x="1819" y="1818"/>
                  </a:lnTo>
                  <a:lnTo>
                    <a:pt x="1959" y="1790"/>
                  </a:lnTo>
                  <a:close/>
                  <a:moveTo>
                    <a:pt x="2267" y="1874"/>
                  </a:moveTo>
                  <a:lnTo>
                    <a:pt x="2350" y="1958"/>
                  </a:lnTo>
                  <a:lnTo>
                    <a:pt x="2323" y="2070"/>
                  </a:lnTo>
                  <a:lnTo>
                    <a:pt x="2211" y="1986"/>
                  </a:lnTo>
                  <a:lnTo>
                    <a:pt x="2267" y="1874"/>
                  </a:lnTo>
                  <a:close/>
                  <a:moveTo>
                    <a:pt x="1763" y="2014"/>
                  </a:moveTo>
                  <a:lnTo>
                    <a:pt x="1903" y="2098"/>
                  </a:lnTo>
                  <a:lnTo>
                    <a:pt x="1847" y="2238"/>
                  </a:lnTo>
                  <a:lnTo>
                    <a:pt x="1735" y="2126"/>
                  </a:lnTo>
                  <a:lnTo>
                    <a:pt x="1763" y="2014"/>
                  </a:lnTo>
                  <a:close/>
                  <a:moveTo>
                    <a:pt x="2323" y="2126"/>
                  </a:moveTo>
                  <a:lnTo>
                    <a:pt x="2295" y="2266"/>
                  </a:lnTo>
                  <a:lnTo>
                    <a:pt x="2155" y="2294"/>
                  </a:lnTo>
                  <a:lnTo>
                    <a:pt x="2183" y="2154"/>
                  </a:lnTo>
                  <a:lnTo>
                    <a:pt x="2323" y="2126"/>
                  </a:lnTo>
                  <a:close/>
                  <a:moveTo>
                    <a:pt x="2015" y="2210"/>
                  </a:moveTo>
                  <a:lnTo>
                    <a:pt x="2099" y="2322"/>
                  </a:lnTo>
                  <a:lnTo>
                    <a:pt x="1987" y="2350"/>
                  </a:lnTo>
                  <a:lnTo>
                    <a:pt x="1875" y="2266"/>
                  </a:lnTo>
                  <a:lnTo>
                    <a:pt x="2015" y="2210"/>
                  </a:lnTo>
                  <a:close/>
                  <a:moveTo>
                    <a:pt x="2490" y="0"/>
                  </a:moveTo>
                  <a:lnTo>
                    <a:pt x="2323" y="140"/>
                  </a:lnTo>
                  <a:lnTo>
                    <a:pt x="2295" y="308"/>
                  </a:lnTo>
                  <a:lnTo>
                    <a:pt x="2350" y="364"/>
                  </a:lnTo>
                  <a:lnTo>
                    <a:pt x="2350" y="476"/>
                  </a:lnTo>
                  <a:lnTo>
                    <a:pt x="2183" y="280"/>
                  </a:lnTo>
                  <a:lnTo>
                    <a:pt x="2099" y="252"/>
                  </a:lnTo>
                  <a:lnTo>
                    <a:pt x="2015" y="252"/>
                  </a:lnTo>
                  <a:lnTo>
                    <a:pt x="2015" y="308"/>
                  </a:lnTo>
                  <a:lnTo>
                    <a:pt x="2015" y="336"/>
                  </a:lnTo>
                  <a:lnTo>
                    <a:pt x="2099" y="448"/>
                  </a:lnTo>
                  <a:lnTo>
                    <a:pt x="2295" y="615"/>
                  </a:lnTo>
                  <a:lnTo>
                    <a:pt x="2267" y="783"/>
                  </a:lnTo>
                  <a:lnTo>
                    <a:pt x="2043" y="671"/>
                  </a:lnTo>
                  <a:lnTo>
                    <a:pt x="2043" y="560"/>
                  </a:lnTo>
                  <a:lnTo>
                    <a:pt x="1987" y="476"/>
                  </a:lnTo>
                  <a:lnTo>
                    <a:pt x="1959" y="448"/>
                  </a:lnTo>
                  <a:lnTo>
                    <a:pt x="1931" y="448"/>
                  </a:lnTo>
                  <a:lnTo>
                    <a:pt x="1903" y="476"/>
                  </a:lnTo>
                  <a:lnTo>
                    <a:pt x="1875" y="504"/>
                  </a:lnTo>
                  <a:lnTo>
                    <a:pt x="1875" y="560"/>
                  </a:lnTo>
                  <a:lnTo>
                    <a:pt x="1931" y="671"/>
                  </a:lnTo>
                  <a:lnTo>
                    <a:pt x="1847" y="699"/>
                  </a:lnTo>
                  <a:lnTo>
                    <a:pt x="1791" y="727"/>
                  </a:lnTo>
                  <a:lnTo>
                    <a:pt x="1763" y="755"/>
                  </a:lnTo>
                  <a:lnTo>
                    <a:pt x="1763" y="811"/>
                  </a:lnTo>
                  <a:lnTo>
                    <a:pt x="1875" y="811"/>
                  </a:lnTo>
                  <a:lnTo>
                    <a:pt x="1987" y="755"/>
                  </a:lnTo>
                  <a:lnTo>
                    <a:pt x="2211" y="951"/>
                  </a:lnTo>
                  <a:lnTo>
                    <a:pt x="2071" y="1595"/>
                  </a:lnTo>
                  <a:lnTo>
                    <a:pt x="2015" y="1623"/>
                  </a:lnTo>
                  <a:lnTo>
                    <a:pt x="1819" y="1147"/>
                  </a:lnTo>
                  <a:lnTo>
                    <a:pt x="1931" y="1063"/>
                  </a:lnTo>
                  <a:lnTo>
                    <a:pt x="1959" y="1007"/>
                  </a:lnTo>
                  <a:lnTo>
                    <a:pt x="1931" y="979"/>
                  </a:lnTo>
                  <a:lnTo>
                    <a:pt x="1931" y="951"/>
                  </a:lnTo>
                  <a:lnTo>
                    <a:pt x="1903" y="951"/>
                  </a:lnTo>
                  <a:lnTo>
                    <a:pt x="1819" y="1007"/>
                  </a:lnTo>
                  <a:lnTo>
                    <a:pt x="1763" y="1063"/>
                  </a:lnTo>
                  <a:lnTo>
                    <a:pt x="1567" y="1063"/>
                  </a:lnTo>
                  <a:lnTo>
                    <a:pt x="1539" y="1091"/>
                  </a:lnTo>
                  <a:lnTo>
                    <a:pt x="1567" y="1147"/>
                  </a:lnTo>
                  <a:lnTo>
                    <a:pt x="1623" y="1147"/>
                  </a:lnTo>
                  <a:lnTo>
                    <a:pt x="1735" y="1175"/>
                  </a:lnTo>
                  <a:lnTo>
                    <a:pt x="1847" y="1679"/>
                  </a:lnTo>
                  <a:lnTo>
                    <a:pt x="1763" y="1707"/>
                  </a:lnTo>
                  <a:lnTo>
                    <a:pt x="1259" y="1231"/>
                  </a:lnTo>
                  <a:lnTo>
                    <a:pt x="1343" y="951"/>
                  </a:lnTo>
                  <a:lnTo>
                    <a:pt x="1455" y="951"/>
                  </a:lnTo>
                  <a:lnTo>
                    <a:pt x="1511" y="923"/>
                  </a:lnTo>
                  <a:lnTo>
                    <a:pt x="1539" y="867"/>
                  </a:lnTo>
                  <a:lnTo>
                    <a:pt x="1539" y="839"/>
                  </a:lnTo>
                  <a:lnTo>
                    <a:pt x="1483" y="811"/>
                  </a:lnTo>
                  <a:lnTo>
                    <a:pt x="1427" y="839"/>
                  </a:lnTo>
                  <a:lnTo>
                    <a:pt x="1343" y="839"/>
                  </a:lnTo>
                  <a:lnTo>
                    <a:pt x="1315" y="755"/>
                  </a:lnTo>
                  <a:lnTo>
                    <a:pt x="1259" y="671"/>
                  </a:lnTo>
                  <a:lnTo>
                    <a:pt x="1203" y="671"/>
                  </a:lnTo>
                  <a:lnTo>
                    <a:pt x="1175" y="699"/>
                  </a:lnTo>
                  <a:lnTo>
                    <a:pt x="1175" y="727"/>
                  </a:lnTo>
                  <a:lnTo>
                    <a:pt x="1175" y="811"/>
                  </a:lnTo>
                  <a:lnTo>
                    <a:pt x="1231" y="895"/>
                  </a:lnTo>
                  <a:lnTo>
                    <a:pt x="1120" y="1119"/>
                  </a:lnTo>
                  <a:lnTo>
                    <a:pt x="1008" y="1007"/>
                  </a:lnTo>
                  <a:lnTo>
                    <a:pt x="1092" y="755"/>
                  </a:lnTo>
                  <a:lnTo>
                    <a:pt x="1092" y="615"/>
                  </a:lnTo>
                  <a:lnTo>
                    <a:pt x="1064" y="588"/>
                  </a:lnTo>
                  <a:lnTo>
                    <a:pt x="1036" y="560"/>
                  </a:lnTo>
                  <a:lnTo>
                    <a:pt x="980" y="560"/>
                  </a:lnTo>
                  <a:lnTo>
                    <a:pt x="924" y="671"/>
                  </a:lnTo>
                  <a:lnTo>
                    <a:pt x="896" y="895"/>
                  </a:lnTo>
                  <a:lnTo>
                    <a:pt x="812" y="839"/>
                  </a:lnTo>
                  <a:lnTo>
                    <a:pt x="812" y="727"/>
                  </a:lnTo>
                  <a:lnTo>
                    <a:pt x="728" y="615"/>
                  </a:lnTo>
                  <a:lnTo>
                    <a:pt x="476" y="615"/>
                  </a:lnTo>
                  <a:lnTo>
                    <a:pt x="504" y="839"/>
                  </a:lnTo>
                  <a:lnTo>
                    <a:pt x="644" y="923"/>
                  </a:lnTo>
                  <a:lnTo>
                    <a:pt x="728" y="923"/>
                  </a:lnTo>
                  <a:lnTo>
                    <a:pt x="812" y="979"/>
                  </a:lnTo>
                  <a:lnTo>
                    <a:pt x="588" y="1035"/>
                  </a:lnTo>
                  <a:lnTo>
                    <a:pt x="476" y="1091"/>
                  </a:lnTo>
                  <a:lnTo>
                    <a:pt x="476" y="1119"/>
                  </a:lnTo>
                  <a:lnTo>
                    <a:pt x="476" y="1147"/>
                  </a:lnTo>
                  <a:lnTo>
                    <a:pt x="504" y="1175"/>
                  </a:lnTo>
                  <a:lnTo>
                    <a:pt x="560" y="1203"/>
                  </a:lnTo>
                  <a:lnTo>
                    <a:pt x="672" y="1175"/>
                  </a:lnTo>
                  <a:lnTo>
                    <a:pt x="924" y="1091"/>
                  </a:lnTo>
                  <a:lnTo>
                    <a:pt x="1064" y="1203"/>
                  </a:lnTo>
                  <a:lnTo>
                    <a:pt x="840" y="1343"/>
                  </a:lnTo>
                  <a:lnTo>
                    <a:pt x="728" y="1287"/>
                  </a:lnTo>
                  <a:lnTo>
                    <a:pt x="616" y="1287"/>
                  </a:lnTo>
                  <a:lnTo>
                    <a:pt x="588" y="1315"/>
                  </a:lnTo>
                  <a:lnTo>
                    <a:pt x="588" y="1371"/>
                  </a:lnTo>
                  <a:lnTo>
                    <a:pt x="616" y="1399"/>
                  </a:lnTo>
                  <a:lnTo>
                    <a:pt x="672" y="1427"/>
                  </a:lnTo>
                  <a:lnTo>
                    <a:pt x="784" y="1427"/>
                  </a:lnTo>
                  <a:lnTo>
                    <a:pt x="756" y="1539"/>
                  </a:lnTo>
                  <a:lnTo>
                    <a:pt x="756" y="1595"/>
                  </a:lnTo>
                  <a:lnTo>
                    <a:pt x="784" y="1623"/>
                  </a:lnTo>
                  <a:lnTo>
                    <a:pt x="868" y="1623"/>
                  </a:lnTo>
                  <a:lnTo>
                    <a:pt x="896" y="1539"/>
                  </a:lnTo>
                  <a:lnTo>
                    <a:pt x="896" y="1427"/>
                  </a:lnTo>
                  <a:lnTo>
                    <a:pt x="1175" y="1315"/>
                  </a:lnTo>
                  <a:lnTo>
                    <a:pt x="1679" y="1790"/>
                  </a:lnTo>
                  <a:lnTo>
                    <a:pt x="1679" y="1874"/>
                  </a:lnTo>
                  <a:lnTo>
                    <a:pt x="1175" y="1763"/>
                  </a:lnTo>
                  <a:lnTo>
                    <a:pt x="1147" y="1651"/>
                  </a:lnTo>
                  <a:lnTo>
                    <a:pt x="1120" y="1595"/>
                  </a:lnTo>
                  <a:lnTo>
                    <a:pt x="1064" y="1595"/>
                  </a:lnTo>
                  <a:lnTo>
                    <a:pt x="1036" y="1623"/>
                  </a:lnTo>
                  <a:lnTo>
                    <a:pt x="1036" y="1707"/>
                  </a:lnTo>
                  <a:lnTo>
                    <a:pt x="1064" y="1790"/>
                  </a:lnTo>
                  <a:lnTo>
                    <a:pt x="980" y="1874"/>
                  </a:lnTo>
                  <a:lnTo>
                    <a:pt x="952" y="1930"/>
                  </a:lnTo>
                  <a:lnTo>
                    <a:pt x="952" y="1958"/>
                  </a:lnTo>
                  <a:lnTo>
                    <a:pt x="980" y="1986"/>
                  </a:lnTo>
                  <a:lnTo>
                    <a:pt x="1008" y="1986"/>
                  </a:lnTo>
                  <a:lnTo>
                    <a:pt x="1064" y="1958"/>
                  </a:lnTo>
                  <a:lnTo>
                    <a:pt x="1147" y="1846"/>
                  </a:lnTo>
                  <a:lnTo>
                    <a:pt x="1623" y="2014"/>
                  </a:lnTo>
                  <a:lnTo>
                    <a:pt x="1595" y="2098"/>
                  </a:lnTo>
                  <a:lnTo>
                    <a:pt x="952" y="2322"/>
                  </a:lnTo>
                  <a:lnTo>
                    <a:pt x="728" y="2098"/>
                  </a:lnTo>
                  <a:lnTo>
                    <a:pt x="784" y="1986"/>
                  </a:lnTo>
                  <a:lnTo>
                    <a:pt x="784" y="1930"/>
                  </a:lnTo>
                  <a:lnTo>
                    <a:pt x="756" y="1874"/>
                  </a:lnTo>
                  <a:lnTo>
                    <a:pt x="728" y="1874"/>
                  </a:lnTo>
                  <a:lnTo>
                    <a:pt x="700" y="1902"/>
                  </a:lnTo>
                  <a:lnTo>
                    <a:pt x="672" y="1958"/>
                  </a:lnTo>
                  <a:lnTo>
                    <a:pt x="644" y="2042"/>
                  </a:lnTo>
                  <a:lnTo>
                    <a:pt x="532" y="2014"/>
                  </a:lnTo>
                  <a:lnTo>
                    <a:pt x="476" y="2014"/>
                  </a:lnTo>
                  <a:lnTo>
                    <a:pt x="448" y="2042"/>
                  </a:lnTo>
                  <a:lnTo>
                    <a:pt x="420" y="2070"/>
                  </a:lnTo>
                  <a:lnTo>
                    <a:pt x="420" y="2098"/>
                  </a:lnTo>
                  <a:lnTo>
                    <a:pt x="448" y="2126"/>
                  </a:lnTo>
                  <a:lnTo>
                    <a:pt x="532" y="2154"/>
                  </a:lnTo>
                  <a:lnTo>
                    <a:pt x="644" y="2154"/>
                  </a:lnTo>
                  <a:lnTo>
                    <a:pt x="784" y="2378"/>
                  </a:lnTo>
                  <a:lnTo>
                    <a:pt x="616" y="2434"/>
                  </a:lnTo>
                  <a:lnTo>
                    <a:pt x="448" y="2238"/>
                  </a:lnTo>
                  <a:lnTo>
                    <a:pt x="336" y="2154"/>
                  </a:lnTo>
                  <a:lnTo>
                    <a:pt x="252" y="2154"/>
                  </a:lnTo>
                  <a:lnTo>
                    <a:pt x="224" y="2210"/>
                  </a:lnTo>
                  <a:lnTo>
                    <a:pt x="224" y="2238"/>
                  </a:lnTo>
                  <a:lnTo>
                    <a:pt x="280" y="2322"/>
                  </a:lnTo>
                  <a:lnTo>
                    <a:pt x="476" y="2462"/>
                  </a:lnTo>
                  <a:lnTo>
                    <a:pt x="364" y="2490"/>
                  </a:lnTo>
                  <a:lnTo>
                    <a:pt x="308" y="2434"/>
                  </a:lnTo>
                  <a:lnTo>
                    <a:pt x="140" y="2462"/>
                  </a:lnTo>
                  <a:lnTo>
                    <a:pt x="0" y="2658"/>
                  </a:lnTo>
                  <a:lnTo>
                    <a:pt x="224" y="2770"/>
                  </a:lnTo>
                  <a:lnTo>
                    <a:pt x="364" y="2686"/>
                  </a:lnTo>
                  <a:lnTo>
                    <a:pt x="392" y="2602"/>
                  </a:lnTo>
                  <a:lnTo>
                    <a:pt x="504" y="2574"/>
                  </a:lnTo>
                  <a:lnTo>
                    <a:pt x="420" y="2798"/>
                  </a:lnTo>
                  <a:lnTo>
                    <a:pt x="420" y="2910"/>
                  </a:lnTo>
                  <a:lnTo>
                    <a:pt x="448" y="2938"/>
                  </a:lnTo>
                  <a:lnTo>
                    <a:pt x="476" y="2965"/>
                  </a:lnTo>
                  <a:lnTo>
                    <a:pt x="532" y="2938"/>
                  </a:lnTo>
                  <a:lnTo>
                    <a:pt x="560" y="2910"/>
                  </a:lnTo>
                  <a:lnTo>
                    <a:pt x="616" y="2798"/>
                  </a:lnTo>
                  <a:lnTo>
                    <a:pt x="672" y="2518"/>
                  </a:lnTo>
                  <a:lnTo>
                    <a:pt x="812" y="2490"/>
                  </a:lnTo>
                  <a:lnTo>
                    <a:pt x="812" y="2714"/>
                  </a:lnTo>
                  <a:lnTo>
                    <a:pt x="728" y="2798"/>
                  </a:lnTo>
                  <a:lnTo>
                    <a:pt x="672" y="2854"/>
                  </a:lnTo>
                  <a:lnTo>
                    <a:pt x="672" y="2882"/>
                  </a:lnTo>
                  <a:lnTo>
                    <a:pt x="672" y="2910"/>
                  </a:lnTo>
                  <a:lnTo>
                    <a:pt x="728" y="2938"/>
                  </a:lnTo>
                  <a:lnTo>
                    <a:pt x="756" y="2938"/>
                  </a:lnTo>
                  <a:lnTo>
                    <a:pt x="812" y="2910"/>
                  </a:lnTo>
                  <a:lnTo>
                    <a:pt x="868" y="2826"/>
                  </a:lnTo>
                  <a:lnTo>
                    <a:pt x="952" y="2882"/>
                  </a:lnTo>
                  <a:lnTo>
                    <a:pt x="1008" y="2910"/>
                  </a:lnTo>
                  <a:lnTo>
                    <a:pt x="1036" y="2910"/>
                  </a:lnTo>
                  <a:lnTo>
                    <a:pt x="1064" y="2882"/>
                  </a:lnTo>
                  <a:lnTo>
                    <a:pt x="1064" y="2854"/>
                  </a:lnTo>
                  <a:lnTo>
                    <a:pt x="1036" y="2770"/>
                  </a:lnTo>
                  <a:lnTo>
                    <a:pt x="924" y="2714"/>
                  </a:lnTo>
                  <a:lnTo>
                    <a:pt x="980" y="2434"/>
                  </a:lnTo>
                  <a:lnTo>
                    <a:pt x="1651" y="2238"/>
                  </a:lnTo>
                  <a:lnTo>
                    <a:pt x="1707" y="2294"/>
                  </a:lnTo>
                  <a:lnTo>
                    <a:pt x="1399" y="2714"/>
                  </a:lnTo>
                  <a:lnTo>
                    <a:pt x="1287" y="2686"/>
                  </a:lnTo>
                  <a:lnTo>
                    <a:pt x="1231" y="2686"/>
                  </a:lnTo>
                  <a:lnTo>
                    <a:pt x="1203" y="2714"/>
                  </a:lnTo>
                  <a:lnTo>
                    <a:pt x="1203" y="2742"/>
                  </a:lnTo>
                  <a:lnTo>
                    <a:pt x="1259" y="2798"/>
                  </a:lnTo>
                  <a:lnTo>
                    <a:pt x="1371" y="2826"/>
                  </a:lnTo>
                  <a:lnTo>
                    <a:pt x="1427" y="2910"/>
                  </a:lnTo>
                  <a:lnTo>
                    <a:pt x="1455" y="2965"/>
                  </a:lnTo>
                  <a:lnTo>
                    <a:pt x="1483" y="2993"/>
                  </a:lnTo>
                  <a:lnTo>
                    <a:pt x="1539" y="2938"/>
                  </a:lnTo>
                  <a:lnTo>
                    <a:pt x="1511" y="2882"/>
                  </a:lnTo>
                  <a:lnTo>
                    <a:pt x="1455" y="2770"/>
                  </a:lnTo>
                  <a:lnTo>
                    <a:pt x="1847" y="2406"/>
                  </a:lnTo>
                  <a:lnTo>
                    <a:pt x="1875" y="2434"/>
                  </a:lnTo>
                  <a:lnTo>
                    <a:pt x="1735" y="3105"/>
                  </a:lnTo>
                  <a:lnTo>
                    <a:pt x="1427" y="3189"/>
                  </a:lnTo>
                  <a:lnTo>
                    <a:pt x="1343" y="3105"/>
                  </a:lnTo>
                  <a:lnTo>
                    <a:pt x="1287" y="3049"/>
                  </a:lnTo>
                  <a:lnTo>
                    <a:pt x="1259" y="3049"/>
                  </a:lnTo>
                  <a:lnTo>
                    <a:pt x="1231" y="3077"/>
                  </a:lnTo>
                  <a:lnTo>
                    <a:pt x="1231" y="3105"/>
                  </a:lnTo>
                  <a:lnTo>
                    <a:pt x="1259" y="3161"/>
                  </a:lnTo>
                  <a:lnTo>
                    <a:pt x="1315" y="3245"/>
                  </a:lnTo>
                  <a:lnTo>
                    <a:pt x="1259" y="3301"/>
                  </a:lnTo>
                  <a:lnTo>
                    <a:pt x="1231" y="3385"/>
                  </a:lnTo>
                  <a:lnTo>
                    <a:pt x="1231" y="3413"/>
                  </a:lnTo>
                  <a:lnTo>
                    <a:pt x="1259" y="3441"/>
                  </a:lnTo>
                  <a:lnTo>
                    <a:pt x="1315" y="3441"/>
                  </a:lnTo>
                  <a:lnTo>
                    <a:pt x="1371" y="3385"/>
                  </a:lnTo>
                  <a:lnTo>
                    <a:pt x="1427" y="3301"/>
                  </a:lnTo>
                  <a:lnTo>
                    <a:pt x="1679" y="3273"/>
                  </a:lnTo>
                  <a:lnTo>
                    <a:pt x="1651" y="3441"/>
                  </a:lnTo>
                  <a:lnTo>
                    <a:pt x="1399" y="3497"/>
                  </a:lnTo>
                  <a:lnTo>
                    <a:pt x="1287" y="3581"/>
                  </a:lnTo>
                  <a:lnTo>
                    <a:pt x="1231" y="3609"/>
                  </a:lnTo>
                  <a:lnTo>
                    <a:pt x="1231" y="3637"/>
                  </a:lnTo>
                  <a:lnTo>
                    <a:pt x="1259" y="3693"/>
                  </a:lnTo>
                  <a:lnTo>
                    <a:pt x="1399" y="3693"/>
                  </a:lnTo>
                  <a:lnTo>
                    <a:pt x="1623" y="3609"/>
                  </a:lnTo>
                  <a:lnTo>
                    <a:pt x="1623" y="3609"/>
                  </a:lnTo>
                  <a:lnTo>
                    <a:pt x="1595" y="3693"/>
                  </a:lnTo>
                  <a:lnTo>
                    <a:pt x="1511" y="3749"/>
                  </a:lnTo>
                  <a:lnTo>
                    <a:pt x="1455" y="3889"/>
                  </a:lnTo>
                  <a:lnTo>
                    <a:pt x="1567" y="4085"/>
                  </a:lnTo>
                  <a:lnTo>
                    <a:pt x="1735" y="3973"/>
                  </a:lnTo>
                  <a:lnTo>
                    <a:pt x="1763" y="3805"/>
                  </a:lnTo>
                  <a:lnTo>
                    <a:pt x="1707" y="3721"/>
                  </a:lnTo>
                  <a:lnTo>
                    <a:pt x="1707" y="3609"/>
                  </a:lnTo>
                  <a:lnTo>
                    <a:pt x="1875" y="3805"/>
                  </a:lnTo>
                  <a:lnTo>
                    <a:pt x="1987" y="3861"/>
                  </a:lnTo>
                  <a:lnTo>
                    <a:pt x="2015" y="3861"/>
                  </a:lnTo>
                  <a:lnTo>
                    <a:pt x="2043" y="3833"/>
                  </a:lnTo>
                  <a:lnTo>
                    <a:pt x="2043" y="3805"/>
                  </a:lnTo>
                  <a:lnTo>
                    <a:pt x="2043" y="3749"/>
                  </a:lnTo>
                  <a:lnTo>
                    <a:pt x="1959" y="3637"/>
                  </a:lnTo>
                  <a:lnTo>
                    <a:pt x="1763" y="3469"/>
                  </a:lnTo>
                  <a:lnTo>
                    <a:pt x="1791" y="3301"/>
                  </a:lnTo>
                  <a:lnTo>
                    <a:pt x="1987" y="3441"/>
                  </a:lnTo>
                  <a:lnTo>
                    <a:pt x="2015" y="3553"/>
                  </a:lnTo>
                  <a:lnTo>
                    <a:pt x="2043" y="3609"/>
                  </a:lnTo>
                  <a:lnTo>
                    <a:pt x="2071" y="3637"/>
                  </a:lnTo>
                  <a:lnTo>
                    <a:pt x="2099" y="3637"/>
                  </a:lnTo>
                  <a:lnTo>
                    <a:pt x="2127" y="3609"/>
                  </a:lnTo>
                  <a:lnTo>
                    <a:pt x="2155" y="3609"/>
                  </a:lnTo>
                  <a:lnTo>
                    <a:pt x="2155" y="3525"/>
                  </a:lnTo>
                  <a:lnTo>
                    <a:pt x="2127" y="3441"/>
                  </a:lnTo>
                  <a:lnTo>
                    <a:pt x="2211" y="3385"/>
                  </a:lnTo>
                  <a:lnTo>
                    <a:pt x="2267" y="3357"/>
                  </a:lnTo>
                  <a:lnTo>
                    <a:pt x="2295" y="3329"/>
                  </a:lnTo>
                  <a:lnTo>
                    <a:pt x="2267" y="3273"/>
                  </a:lnTo>
                  <a:lnTo>
                    <a:pt x="2155" y="3273"/>
                  </a:lnTo>
                  <a:lnTo>
                    <a:pt x="2071" y="3329"/>
                  </a:lnTo>
                  <a:lnTo>
                    <a:pt x="1847" y="3133"/>
                  </a:lnTo>
                  <a:lnTo>
                    <a:pt x="1987" y="2490"/>
                  </a:lnTo>
                  <a:lnTo>
                    <a:pt x="2099" y="2462"/>
                  </a:lnTo>
                  <a:lnTo>
                    <a:pt x="2267" y="2965"/>
                  </a:lnTo>
                  <a:lnTo>
                    <a:pt x="2183" y="3021"/>
                  </a:lnTo>
                  <a:lnTo>
                    <a:pt x="2155" y="3077"/>
                  </a:lnTo>
                  <a:lnTo>
                    <a:pt x="2183" y="3133"/>
                  </a:lnTo>
                  <a:lnTo>
                    <a:pt x="2211" y="3133"/>
                  </a:lnTo>
                  <a:lnTo>
                    <a:pt x="2267" y="3105"/>
                  </a:lnTo>
                  <a:lnTo>
                    <a:pt x="2350" y="3021"/>
                  </a:lnTo>
                  <a:lnTo>
                    <a:pt x="2462" y="3049"/>
                  </a:lnTo>
                  <a:lnTo>
                    <a:pt x="2518" y="3049"/>
                  </a:lnTo>
                  <a:lnTo>
                    <a:pt x="2546" y="3021"/>
                  </a:lnTo>
                  <a:lnTo>
                    <a:pt x="2574" y="3021"/>
                  </a:lnTo>
                  <a:lnTo>
                    <a:pt x="2546" y="2965"/>
                  </a:lnTo>
                  <a:lnTo>
                    <a:pt x="2490" y="2938"/>
                  </a:lnTo>
                  <a:lnTo>
                    <a:pt x="2350" y="2938"/>
                  </a:lnTo>
                  <a:lnTo>
                    <a:pt x="2267" y="2406"/>
                  </a:lnTo>
                  <a:lnTo>
                    <a:pt x="2323" y="2406"/>
                  </a:lnTo>
                  <a:lnTo>
                    <a:pt x="2798" y="2826"/>
                  </a:lnTo>
                  <a:lnTo>
                    <a:pt x="2714" y="3133"/>
                  </a:lnTo>
                  <a:lnTo>
                    <a:pt x="2602" y="3133"/>
                  </a:lnTo>
                  <a:lnTo>
                    <a:pt x="2518" y="3189"/>
                  </a:lnTo>
                  <a:lnTo>
                    <a:pt x="2518" y="3217"/>
                  </a:lnTo>
                  <a:lnTo>
                    <a:pt x="2518" y="3245"/>
                  </a:lnTo>
                  <a:lnTo>
                    <a:pt x="2546" y="3273"/>
                  </a:lnTo>
                  <a:lnTo>
                    <a:pt x="2630" y="3273"/>
                  </a:lnTo>
                  <a:lnTo>
                    <a:pt x="2714" y="3245"/>
                  </a:lnTo>
                  <a:lnTo>
                    <a:pt x="2742" y="3357"/>
                  </a:lnTo>
                  <a:lnTo>
                    <a:pt x="2770" y="3413"/>
                  </a:lnTo>
                  <a:lnTo>
                    <a:pt x="2854" y="3413"/>
                  </a:lnTo>
                  <a:lnTo>
                    <a:pt x="2882" y="3385"/>
                  </a:lnTo>
                  <a:lnTo>
                    <a:pt x="2882" y="3357"/>
                  </a:lnTo>
                  <a:lnTo>
                    <a:pt x="2854" y="3273"/>
                  </a:lnTo>
                  <a:lnTo>
                    <a:pt x="2826" y="3189"/>
                  </a:lnTo>
                  <a:lnTo>
                    <a:pt x="2910" y="2938"/>
                  </a:lnTo>
                  <a:lnTo>
                    <a:pt x="3050" y="3077"/>
                  </a:lnTo>
                  <a:lnTo>
                    <a:pt x="2966" y="3329"/>
                  </a:lnTo>
                  <a:lnTo>
                    <a:pt x="2966" y="3441"/>
                  </a:lnTo>
                  <a:lnTo>
                    <a:pt x="2994" y="3497"/>
                  </a:lnTo>
                  <a:lnTo>
                    <a:pt x="3022" y="3525"/>
                  </a:lnTo>
                  <a:lnTo>
                    <a:pt x="3050" y="3525"/>
                  </a:lnTo>
                  <a:lnTo>
                    <a:pt x="3078" y="3497"/>
                  </a:lnTo>
                  <a:lnTo>
                    <a:pt x="3134" y="3413"/>
                  </a:lnTo>
                  <a:lnTo>
                    <a:pt x="3162" y="3161"/>
                  </a:lnTo>
                  <a:lnTo>
                    <a:pt x="3246" y="3245"/>
                  </a:lnTo>
                  <a:lnTo>
                    <a:pt x="3218" y="3329"/>
                  </a:lnTo>
                  <a:lnTo>
                    <a:pt x="3330" y="3469"/>
                  </a:lnTo>
                  <a:lnTo>
                    <a:pt x="3553" y="3469"/>
                  </a:lnTo>
                  <a:lnTo>
                    <a:pt x="3553" y="3245"/>
                  </a:lnTo>
                  <a:lnTo>
                    <a:pt x="3414" y="3161"/>
                  </a:lnTo>
                  <a:lnTo>
                    <a:pt x="3302" y="3161"/>
                  </a:lnTo>
                  <a:lnTo>
                    <a:pt x="3246" y="3077"/>
                  </a:lnTo>
                  <a:lnTo>
                    <a:pt x="3470" y="3049"/>
                  </a:lnTo>
                  <a:lnTo>
                    <a:pt x="3553" y="2993"/>
                  </a:lnTo>
                  <a:lnTo>
                    <a:pt x="3581" y="2965"/>
                  </a:lnTo>
                  <a:lnTo>
                    <a:pt x="3581" y="2910"/>
                  </a:lnTo>
                  <a:lnTo>
                    <a:pt x="3553" y="2882"/>
                  </a:lnTo>
                  <a:lnTo>
                    <a:pt x="3386" y="2882"/>
                  </a:lnTo>
                  <a:lnTo>
                    <a:pt x="3106" y="2993"/>
                  </a:lnTo>
                  <a:lnTo>
                    <a:pt x="2994" y="2882"/>
                  </a:lnTo>
                  <a:lnTo>
                    <a:pt x="3218" y="2770"/>
                  </a:lnTo>
                  <a:lnTo>
                    <a:pt x="3302" y="2798"/>
                  </a:lnTo>
                  <a:lnTo>
                    <a:pt x="3414" y="2798"/>
                  </a:lnTo>
                  <a:lnTo>
                    <a:pt x="3442" y="2770"/>
                  </a:lnTo>
                  <a:lnTo>
                    <a:pt x="3442" y="2742"/>
                  </a:lnTo>
                  <a:lnTo>
                    <a:pt x="3442" y="2714"/>
                  </a:lnTo>
                  <a:lnTo>
                    <a:pt x="3358" y="2658"/>
                  </a:lnTo>
                  <a:lnTo>
                    <a:pt x="3274" y="2658"/>
                  </a:lnTo>
                  <a:lnTo>
                    <a:pt x="3274" y="2546"/>
                  </a:lnTo>
                  <a:lnTo>
                    <a:pt x="3274" y="2490"/>
                  </a:lnTo>
                  <a:lnTo>
                    <a:pt x="3246" y="2462"/>
                  </a:lnTo>
                  <a:lnTo>
                    <a:pt x="3190" y="2462"/>
                  </a:lnTo>
                  <a:lnTo>
                    <a:pt x="3162" y="2546"/>
                  </a:lnTo>
                  <a:lnTo>
                    <a:pt x="3162" y="2658"/>
                  </a:lnTo>
                  <a:lnTo>
                    <a:pt x="2882" y="2742"/>
                  </a:lnTo>
                  <a:lnTo>
                    <a:pt x="2406" y="2322"/>
                  </a:lnTo>
                  <a:lnTo>
                    <a:pt x="2434" y="2238"/>
                  </a:lnTo>
                  <a:lnTo>
                    <a:pt x="2938" y="2322"/>
                  </a:lnTo>
                  <a:lnTo>
                    <a:pt x="2966" y="2434"/>
                  </a:lnTo>
                  <a:lnTo>
                    <a:pt x="2994" y="2490"/>
                  </a:lnTo>
                  <a:lnTo>
                    <a:pt x="3050" y="2518"/>
                  </a:lnTo>
                  <a:lnTo>
                    <a:pt x="3050" y="2490"/>
                  </a:lnTo>
                  <a:lnTo>
                    <a:pt x="3078" y="2462"/>
                  </a:lnTo>
                  <a:lnTo>
                    <a:pt x="3078" y="2406"/>
                  </a:lnTo>
                  <a:lnTo>
                    <a:pt x="3050" y="2294"/>
                  </a:lnTo>
                  <a:lnTo>
                    <a:pt x="3106" y="2210"/>
                  </a:lnTo>
                  <a:lnTo>
                    <a:pt x="3162" y="2154"/>
                  </a:lnTo>
                  <a:lnTo>
                    <a:pt x="3162" y="2126"/>
                  </a:lnTo>
                  <a:lnTo>
                    <a:pt x="3134" y="2098"/>
                  </a:lnTo>
                  <a:lnTo>
                    <a:pt x="3078" y="2098"/>
                  </a:lnTo>
                  <a:lnTo>
                    <a:pt x="3050" y="2126"/>
                  </a:lnTo>
                  <a:lnTo>
                    <a:pt x="2966" y="2238"/>
                  </a:lnTo>
                  <a:lnTo>
                    <a:pt x="2462" y="2070"/>
                  </a:lnTo>
                  <a:lnTo>
                    <a:pt x="2490" y="1986"/>
                  </a:lnTo>
                  <a:lnTo>
                    <a:pt x="3106" y="1790"/>
                  </a:lnTo>
                  <a:lnTo>
                    <a:pt x="3302" y="1986"/>
                  </a:lnTo>
                  <a:lnTo>
                    <a:pt x="3274" y="2098"/>
                  </a:lnTo>
                  <a:lnTo>
                    <a:pt x="3246" y="2182"/>
                  </a:lnTo>
                  <a:lnTo>
                    <a:pt x="3274" y="2210"/>
                  </a:lnTo>
                  <a:lnTo>
                    <a:pt x="3330" y="2210"/>
                  </a:lnTo>
                  <a:lnTo>
                    <a:pt x="3386" y="2126"/>
                  </a:lnTo>
                  <a:lnTo>
                    <a:pt x="3414" y="2042"/>
                  </a:lnTo>
                  <a:lnTo>
                    <a:pt x="3498" y="2070"/>
                  </a:lnTo>
                  <a:lnTo>
                    <a:pt x="3581" y="2070"/>
                  </a:lnTo>
                  <a:lnTo>
                    <a:pt x="3609" y="2042"/>
                  </a:lnTo>
                  <a:lnTo>
                    <a:pt x="3609" y="2014"/>
                  </a:lnTo>
                  <a:lnTo>
                    <a:pt x="3609" y="1986"/>
                  </a:lnTo>
                  <a:lnTo>
                    <a:pt x="3581" y="1958"/>
                  </a:lnTo>
                  <a:lnTo>
                    <a:pt x="3525" y="1930"/>
                  </a:lnTo>
                  <a:lnTo>
                    <a:pt x="3414" y="1930"/>
                  </a:lnTo>
                  <a:lnTo>
                    <a:pt x="3274" y="1735"/>
                  </a:lnTo>
                  <a:lnTo>
                    <a:pt x="3414" y="1679"/>
                  </a:lnTo>
                  <a:lnTo>
                    <a:pt x="3609" y="1874"/>
                  </a:lnTo>
                  <a:lnTo>
                    <a:pt x="3721" y="1958"/>
                  </a:lnTo>
                  <a:lnTo>
                    <a:pt x="3777" y="1958"/>
                  </a:lnTo>
                  <a:lnTo>
                    <a:pt x="3805" y="1930"/>
                  </a:lnTo>
                  <a:lnTo>
                    <a:pt x="3833" y="1902"/>
                  </a:lnTo>
                  <a:lnTo>
                    <a:pt x="3833" y="1874"/>
                  </a:lnTo>
                  <a:lnTo>
                    <a:pt x="3777" y="1790"/>
                  </a:lnTo>
                  <a:lnTo>
                    <a:pt x="3581" y="1623"/>
                  </a:lnTo>
                  <a:lnTo>
                    <a:pt x="3665" y="1595"/>
                  </a:lnTo>
                  <a:lnTo>
                    <a:pt x="3749" y="1651"/>
                  </a:lnTo>
                  <a:lnTo>
                    <a:pt x="3917" y="1651"/>
                  </a:lnTo>
                  <a:lnTo>
                    <a:pt x="4029" y="1427"/>
                  </a:lnTo>
                  <a:lnTo>
                    <a:pt x="3833" y="1343"/>
                  </a:lnTo>
                  <a:lnTo>
                    <a:pt x="3665" y="1427"/>
                  </a:lnTo>
                  <a:lnTo>
                    <a:pt x="3637" y="1511"/>
                  </a:lnTo>
                  <a:lnTo>
                    <a:pt x="3553" y="1539"/>
                  </a:lnTo>
                  <a:lnTo>
                    <a:pt x="3553" y="1539"/>
                  </a:lnTo>
                  <a:lnTo>
                    <a:pt x="3609" y="1287"/>
                  </a:lnTo>
                  <a:lnTo>
                    <a:pt x="3609" y="1203"/>
                  </a:lnTo>
                  <a:lnTo>
                    <a:pt x="3609" y="1175"/>
                  </a:lnTo>
                  <a:lnTo>
                    <a:pt x="3553" y="1147"/>
                  </a:lnTo>
                  <a:lnTo>
                    <a:pt x="3525" y="1175"/>
                  </a:lnTo>
                  <a:lnTo>
                    <a:pt x="3498" y="1203"/>
                  </a:lnTo>
                  <a:lnTo>
                    <a:pt x="3442" y="1315"/>
                  </a:lnTo>
                  <a:lnTo>
                    <a:pt x="3386" y="1567"/>
                  </a:lnTo>
                  <a:lnTo>
                    <a:pt x="3218" y="1623"/>
                  </a:lnTo>
                  <a:lnTo>
                    <a:pt x="3218" y="1371"/>
                  </a:lnTo>
                  <a:lnTo>
                    <a:pt x="3330" y="1315"/>
                  </a:lnTo>
                  <a:lnTo>
                    <a:pt x="3358" y="1231"/>
                  </a:lnTo>
                  <a:lnTo>
                    <a:pt x="3386" y="1203"/>
                  </a:lnTo>
                  <a:lnTo>
                    <a:pt x="3358" y="1175"/>
                  </a:lnTo>
                  <a:lnTo>
                    <a:pt x="3330" y="1147"/>
                  </a:lnTo>
                  <a:lnTo>
                    <a:pt x="3302" y="1147"/>
                  </a:lnTo>
                  <a:lnTo>
                    <a:pt x="3246" y="1175"/>
                  </a:lnTo>
                  <a:lnTo>
                    <a:pt x="3162" y="1259"/>
                  </a:lnTo>
                  <a:lnTo>
                    <a:pt x="3078" y="1203"/>
                  </a:lnTo>
                  <a:lnTo>
                    <a:pt x="3022" y="1175"/>
                  </a:lnTo>
                  <a:lnTo>
                    <a:pt x="2994" y="1175"/>
                  </a:lnTo>
                  <a:lnTo>
                    <a:pt x="2966" y="1203"/>
                  </a:lnTo>
                  <a:lnTo>
                    <a:pt x="2966" y="1259"/>
                  </a:lnTo>
                  <a:lnTo>
                    <a:pt x="3022" y="1315"/>
                  </a:lnTo>
                  <a:lnTo>
                    <a:pt x="3106" y="1371"/>
                  </a:lnTo>
                  <a:lnTo>
                    <a:pt x="3050" y="1679"/>
                  </a:lnTo>
                  <a:lnTo>
                    <a:pt x="2462" y="1846"/>
                  </a:lnTo>
                  <a:lnTo>
                    <a:pt x="2378" y="1790"/>
                  </a:lnTo>
                  <a:lnTo>
                    <a:pt x="2714" y="1399"/>
                  </a:lnTo>
                  <a:lnTo>
                    <a:pt x="2826" y="1427"/>
                  </a:lnTo>
                  <a:lnTo>
                    <a:pt x="2882" y="1427"/>
                  </a:lnTo>
                  <a:lnTo>
                    <a:pt x="2910" y="1399"/>
                  </a:lnTo>
                  <a:lnTo>
                    <a:pt x="2910" y="1371"/>
                  </a:lnTo>
                  <a:lnTo>
                    <a:pt x="2910" y="1343"/>
                  </a:lnTo>
                  <a:lnTo>
                    <a:pt x="2826" y="1315"/>
                  </a:lnTo>
                  <a:lnTo>
                    <a:pt x="2742" y="1287"/>
                  </a:lnTo>
                  <a:lnTo>
                    <a:pt x="2686" y="1175"/>
                  </a:lnTo>
                  <a:lnTo>
                    <a:pt x="2658" y="1119"/>
                  </a:lnTo>
                  <a:lnTo>
                    <a:pt x="2602" y="1119"/>
                  </a:lnTo>
                  <a:lnTo>
                    <a:pt x="2574" y="1147"/>
                  </a:lnTo>
                  <a:lnTo>
                    <a:pt x="2602" y="1231"/>
                  </a:lnTo>
                  <a:lnTo>
                    <a:pt x="2630" y="1343"/>
                  </a:lnTo>
                  <a:lnTo>
                    <a:pt x="2267" y="1679"/>
                  </a:lnTo>
                  <a:lnTo>
                    <a:pt x="2183" y="1623"/>
                  </a:lnTo>
                  <a:lnTo>
                    <a:pt x="2323" y="979"/>
                  </a:lnTo>
                  <a:lnTo>
                    <a:pt x="2630" y="895"/>
                  </a:lnTo>
                  <a:lnTo>
                    <a:pt x="2686" y="1007"/>
                  </a:lnTo>
                  <a:lnTo>
                    <a:pt x="2742" y="1035"/>
                  </a:lnTo>
                  <a:lnTo>
                    <a:pt x="2798" y="1035"/>
                  </a:lnTo>
                  <a:lnTo>
                    <a:pt x="2826" y="1007"/>
                  </a:lnTo>
                  <a:lnTo>
                    <a:pt x="2826" y="979"/>
                  </a:lnTo>
                  <a:lnTo>
                    <a:pt x="2770" y="923"/>
                  </a:lnTo>
                  <a:lnTo>
                    <a:pt x="2714" y="839"/>
                  </a:lnTo>
                  <a:lnTo>
                    <a:pt x="2798" y="783"/>
                  </a:lnTo>
                  <a:lnTo>
                    <a:pt x="2826" y="699"/>
                  </a:lnTo>
                  <a:lnTo>
                    <a:pt x="2826" y="671"/>
                  </a:lnTo>
                  <a:lnTo>
                    <a:pt x="2798" y="643"/>
                  </a:lnTo>
                  <a:lnTo>
                    <a:pt x="2742" y="643"/>
                  </a:lnTo>
                  <a:lnTo>
                    <a:pt x="2658" y="699"/>
                  </a:lnTo>
                  <a:lnTo>
                    <a:pt x="2602" y="783"/>
                  </a:lnTo>
                  <a:lnTo>
                    <a:pt x="2378" y="811"/>
                  </a:lnTo>
                  <a:lnTo>
                    <a:pt x="2406" y="643"/>
                  </a:lnTo>
                  <a:lnTo>
                    <a:pt x="2658" y="588"/>
                  </a:lnTo>
                  <a:lnTo>
                    <a:pt x="2798" y="532"/>
                  </a:lnTo>
                  <a:lnTo>
                    <a:pt x="2826" y="476"/>
                  </a:lnTo>
                  <a:lnTo>
                    <a:pt x="2826" y="448"/>
                  </a:lnTo>
                  <a:lnTo>
                    <a:pt x="2798" y="420"/>
                  </a:lnTo>
                  <a:lnTo>
                    <a:pt x="2770" y="392"/>
                  </a:lnTo>
                  <a:lnTo>
                    <a:pt x="2658" y="420"/>
                  </a:lnTo>
                  <a:lnTo>
                    <a:pt x="2434" y="504"/>
                  </a:lnTo>
                  <a:lnTo>
                    <a:pt x="2462" y="392"/>
                  </a:lnTo>
                  <a:lnTo>
                    <a:pt x="2546" y="364"/>
                  </a:lnTo>
                  <a:lnTo>
                    <a:pt x="2602" y="196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8517695" y="1435910"/>
              <a:ext cx="307226" cy="280480"/>
            </a:xfrm>
            <a:custGeom>
              <a:avLst/>
              <a:gdLst/>
              <a:ahLst/>
              <a:cxnLst/>
              <a:rect l="l" t="t" r="r" b="b"/>
              <a:pathLst>
                <a:path w="4813" h="4394" extrusionOk="0">
                  <a:moveTo>
                    <a:pt x="2435" y="2043"/>
                  </a:moveTo>
                  <a:lnTo>
                    <a:pt x="2491" y="2071"/>
                  </a:lnTo>
                  <a:lnTo>
                    <a:pt x="2519" y="2099"/>
                  </a:lnTo>
                  <a:lnTo>
                    <a:pt x="2547" y="2155"/>
                  </a:lnTo>
                  <a:lnTo>
                    <a:pt x="2547" y="2211"/>
                  </a:lnTo>
                  <a:lnTo>
                    <a:pt x="2519" y="2267"/>
                  </a:lnTo>
                  <a:lnTo>
                    <a:pt x="2491" y="2323"/>
                  </a:lnTo>
                  <a:lnTo>
                    <a:pt x="2435" y="2351"/>
                  </a:lnTo>
                  <a:lnTo>
                    <a:pt x="2379" y="2351"/>
                  </a:lnTo>
                  <a:lnTo>
                    <a:pt x="2295" y="2323"/>
                  </a:lnTo>
                  <a:lnTo>
                    <a:pt x="2267" y="2267"/>
                  </a:lnTo>
                  <a:lnTo>
                    <a:pt x="2239" y="2211"/>
                  </a:lnTo>
                  <a:lnTo>
                    <a:pt x="2239" y="2155"/>
                  </a:lnTo>
                  <a:lnTo>
                    <a:pt x="2267" y="2099"/>
                  </a:lnTo>
                  <a:lnTo>
                    <a:pt x="2295" y="2071"/>
                  </a:lnTo>
                  <a:lnTo>
                    <a:pt x="2351" y="2043"/>
                  </a:lnTo>
                  <a:close/>
                  <a:moveTo>
                    <a:pt x="4561" y="2770"/>
                  </a:moveTo>
                  <a:lnTo>
                    <a:pt x="4561" y="2770"/>
                  </a:lnTo>
                  <a:lnTo>
                    <a:pt x="4561" y="2770"/>
                  </a:lnTo>
                  <a:close/>
                  <a:moveTo>
                    <a:pt x="1707" y="1"/>
                  </a:moveTo>
                  <a:lnTo>
                    <a:pt x="1679" y="29"/>
                  </a:lnTo>
                  <a:lnTo>
                    <a:pt x="1568" y="309"/>
                  </a:lnTo>
                  <a:lnTo>
                    <a:pt x="1428" y="57"/>
                  </a:lnTo>
                  <a:lnTo>
                    <a:pt x="1372" y="29"/>
                  </a:lnTo>
                  <a:lnTo>
                    <a:pt x="1316" y="29"/>
                  </a:lnTo>
                  <a:lnTo>
                    <a:pt x="1288" y="85"/>
                  </a:lnTo>
                  <a:lnTo>
                    <a:pt x="1288" y="141"/>
                  </a:lnTo>
                  <a:lnTo>
                    <a:pt x="1400" y="392"/>
                  </a:lnTo>
                  <a:lnTo>
                    <a:pt x="1400" y="392"/>
                  </a:lnTo>
                  <a:lnTo>
                    <a:pt x="1120" y="309"/>
                  </a:lnTo>
                  <a:lnTo>
                    <a:pt x="1064" y="309"/>
                  </a:lnTo>
                  <a:lnTo>
                    <a:pt x="1008" y="365"/>
                  </a:lnTo>
                  <a:lnTo>
                    <a:pt x="1036" y="420"/>
                  </a:lnTo>
                  <a:lnTo>
                    <a:pt x="1064" y="476"/>
                  </a:lnTo>
                  <a:lnTo>
                    <a:pt x="1456" y="560"/>
                  </a:lnTo>
                  <a:lnTo>
                    <a:pt x="1484" y="560"/>
                  </a:lnTo>
                  <a:lnTo>
                    <a:pt x="1568" y="700"/>
                  </a:lnTo>
                  <a:lnTo>
                    <a:pt x="1064" y="588"/>
                  </a:lnTo>
                  <a:lnTo>
                    <a:pt x="1036" y="588"/>
                  </a:lnTo>
                  <a:lnTo>
                    <a:pt x="980" y="644"/>
                  </a:lnTo>
                  <a:lnTo>
                    <a:pt x="980" y="700"/>
                  </a:lnTo>
                  <a:lnTo>
                    <a:pt x="1036" y="728"/>
                  </a:lnTo>
                  <a:lnTo>
                    <a:pt x="1596" y="868"/>
                  </a:lnTo>
                  <a:lnTo>
                    <a:pt x="1624" y="868"/>
                  </a:lnTo>
                  <a:lnTo>
                    <a:pt x="1707" y="1008"/>
                  </a:lnTo>
                  <a:lnTo>
                    <a:pt x="1064" y="868"/>
                  </a:lnTo>
                  <a:lnTo>
                    <a:pt x="1008" y="868"/>
                  </a:lnTo>
                  <a:lnTo>
                    <a:pt x="980" y="924"/>
                  </a:lnTo>
                  <a:lnTo>
                    <a:pt x="980" y="980"/>
                  </a:lnTo>
                  <a:lnTo>
                    <a:pt x="1036" y="1008"/>
                  </a:lnTo>
                  <a:lnTo>
                    <a:pt x="1735" y="1176"/>
                  </a:lnTo>
                  <a:lnTo>
                    <a:pt x="1791" y="1176"/>
                  </a:lnTo>
                  <a:lnTo>
                    <a:pt x="2099" y="1847"/>
                  </a:lnTo>
                  <a:lnTo>
                    <a:pt x="1400" y="1456"/>
                  </a:lnTo>
                  <a:lnTo>
                    <a:pt x="1679" y="1428"/>
                  </a:lnTo>
                  <a:lnTo>
                    <a:pt x="1735" y="1400"/>
                  </a:lnTo>
                  <a:lnTo>
                    <a:pt x="1735" y="1344"/>
                  </a:lnTo>
                  <a:lnTo>
                    <a:pt x="1707" y="1288"/>
                  </a:lnTo>
                  <a:lnTo>
                    <a:pt x="1651" y="1288"/>
                  </a:lnTo>
                  <a:lnTo>
                    <a:pt x="1176" y="1344"/>
                  </a:lnTo>
                  <a:lnTo>
                    <a:pt x="1148" y="1344"/>
                  </a:lnTo>
                  <a:lnTo>
                    <a:pt x="1120" y="1372"/>
                  </a:lnTo>
                  <a:lnTo>
                    <a:pt x="1120" y="1456"/>
                  </a:lnTo>
                  <a:lnTo>
                    <a:pt x="1288" y="1847"/>
                  </a:lnTo>
                  <a:lnTo>
                    <a:pt x="1344" y="1903"/>
                  </a:lnTo>
                  <a:lnTo>
                    <a:pt x="1400" y="1903"/>
                  </a:lnTo>
                  <a:lnTo>
                    <a:pt x="1428" y="1847"/>
                  </a:lnTo>
                  <a:lnTo>
                    <a:pt x="1428" y="1791"/>
                  </a:lnTo>
                  <a:lnTo>
                    <a:pt x="1344" y="1567"/>
                  </a:lnTo>
                  <a:lnTo>
                    <a:pt x="1987" y="2043"/>
                  </a:lnTo>
                  <a:lnTo>
                    <a:pt x="1204" y="2015"/>
                  </a:lnTo>
                  <a:lnTo>
                    <a:pt x="1204" y="1987"/>
                  </a:lnTo>
                  <a:lnTo>
                    <a:pt x="784" y="1400"/>
                  </a:lnTo>
                  <a:lnTo>
                    <a:pt x="728" y="1372"/>
                  </a:lnTo>
                  <a:lnTo>
                    <a:pt x="672" y="1372"/>
                  </a:lnTo>
                  <a:lnTo>
                    <a:pt x="644" y="1428"/>
                  </a:lnTo>
                  <a:lnTo>
                    <a:pt x="644" y="1484"/>
                  </a:lnTo>
                  <a:lnTo>
                    <a:pt x="1036" y="2015"/>
                  </a:lnTo>
                  <a:lnTo>
                    <a:pt x="868" y="2015"/>
                  </a:lnTo>
                  <a:lnTo>
                    <a:pt x="868" y="1959"/>
                  </a:lnTo>
                  <a:lnTo>
                    <a:pt x="532" y="1512"/>
                  </a:lnTo>
                  <a:lnTo>
                    <a:pt x="476" y="1484"/>
                  </a:lnTo>
                  <a:lnTo>
                    <a:pt x="421" y="1484"/>
                  </a:lnTo>
                  <a:lnTo>
                    <a:pt x="393" y="1540"/>
                  </a:lnTo>
                  <a:lnTo>
                    <a:pt x="421" y="1595"/>
                  </a:lnTo>
                  <a:lnTo>
                    <a:pt x="700" y="1987"/>
                  </a:lnTo>
                  <a:lnTo>
                    <a:pt x="532" y="1987"/>
                  </a:lnTo>
                  <a:lnTo>
                    <a:pt x="504" y="1959"/>
                  </a:lnTo>
                  <a:lnTo>
                    <a:pt x="281" y="1651"/>
                  </a:lnTo>
                  <a:lnTo>
                    <a:pt x="225" y="1623"/>
                  </a:lnTo>
                  <a:lnTo>
                    <a:pt x="169" y="1623"/>
                  </a:lnTo>
                  <a:lnTo>
                    <a:pt x="141" y="1679"/>
                  </a:lnTo>
                  <a:lnTo>
                    <a:pt x="169" y="1735"/>
                  </a:lnTo>
                  <a:lnTo>
                    <a:pt x="365" y="1987"/>
                  </a:lnTo>
                  <a:lnTo>
                    <a:pt x="365" y="1987"/>
                  </a:lnTo>
                  <a:lnTo>
                    <a:pt x="57" y="1959"/>
                  </a:lnTo>
                  <a:lnTo>
                    <a:pt x="1" y="1987"/>
                  </a:lnTo>
                  <a:lnTo>
                    <a:pt x="1" y="2043"/>
                  </a:lnTo>
                  <a:lnTo>
                    <a:pt x="1" y="2099"/>
                  </a:lnTo>
                  <a:lnTo>
                    <a:pt x="57" y="2127"/>
                  </a:lnTo>
                  <a:lnTo>
                    <a:pt x="337" y="2155"/>
                  </a:lnTo>
                  <a:lnTo>
                    <a:pt x="113" y="2379"/>
                  </a:lnTo>
                  <a:lnTo>
                    <a:pt x="113" y="2407"/>
                  </a:lnTo>
                  <a:lnTo>
                    <a:pt x="141" y="2491"/>
                  </a:lnTo>
                  <a:lnTo>
                    <a:pt x="197" y="2491"/>
                  </a:lnTo>
                  <a:lnTo>
                    <a:pt x="225" y="2463"/>
                  </a:lnTo>
                  <a:lnTo>
                    <a:pt x="504" y="2211"/>
                  </a:lnTo>
                  <a:lnTo>
                    <a:pt x="532" y="2155"/>
                  </a:lnTo>
                  <a:lnTo>
                    <a:pt x="672" y="2183"/>
                  </a:lnTo>
                  <a:lnTo>
                    <a:pt x="365" y="2547"/>
                  </a:lnTo>
                  <a:lnTo>
                    <a:pt x="337" y="2575"/>
                  </a:lnTo>
                  <a:lnTo>
                    <a:pt x="365" y="2659"/>
                  </a:lnTo>
                  <a:lnTo>
                    <a:pt x="421" y="2659"/>
                  </a:lnTo>
                  <a:lnTo>
                    <a:pt x="476" y="2631"/>
                  </a:lnTo>
                  <a:lnTo>
                    <a:pt x="840" y="2211"/>
                  </a:lnTo>
                  <a:lnTo>
                    <a:pt x="868" y="2183"/>
                  </a:lnTo>
                  <a:lnTo>
                    <a:pt x="1008" y="2211"/>
                  </a:lnTo>
                  <a:lnTo>
                    <a:pt x="560" y="2687"/>
                  </a:lnTo>
                  <a:lnTo>
                    <a:pt x="560" y="2715"/>
                  </a:lnTo>
                  <a:lnTo>
                    <a:pt x="588" y="2798"/>
                  </a:lnTo>
                  <a:lnTo>
                    <a:pt x="644" y="2798"/>
                  </a:lnTo>
                  <a:lnTo>
                    <a:pt x="672" y="2770"/>
                  </a:lnTo>
                  <a:lnTo>
                    <a:pt x="1176" y="2239"/>
                  </a:lnTo>
                  <a:lnTo>
                    <a:pt x="1204" y="2211"/>
                  </a:lnTo>
                  <a:lnTo>
                    <a:pt x="1959" y="2267"/>
                  </a:lnTo>
                  <a:lnTo>
                    <a:pt x="1288" y="2687"/>
                  </a:lnTo>
                  <a:lnTo>
                    <a:pt x="1400" y="2435"/>
                  </a:lnTo>
                  <a:lnTo>
                    <a:pt x="1400" y="2379"/>
                  </a:lnTo>
                  <a:lnTo>
                    <a:pt x="1344" y="2323"/>
                  </a:lnTo>
                  <a:lnTo>
                    <a:pt x="1288" y="2323"/>
                  </a:lnTo>
                  <a:lnTo>
                    <a:pt x="1260" y="2379"/>
                  </a:lnTo>
                  <a:lnTo>
                    <a:pt x="1064" y="2826"/>
                  </a:lnTo>
                  <a:lnTo>
                    <a:pt x="1064" y="2882"/>
                  </a:lnTo>
                  <a:lnTo>
                    <a:pt x="1120" y="2910"/>
                  </a:lnTo>
                  <a:lnTo>
                    <a:pt x="1568" y="2966"/>
                  </a:lnTo>
                  <a:lnTo>
                    <a:pt x="1624" y="2966"/>
                  </a:lnTo>
                  <a:lnTo>
                    <a:pt x="1651" y="2910"/>
                  </a:lnTo>
                  <a:lnTo>
                    <a:pt x="1624" y="2854"/>
                  </a:lnTo>
                  <a:lnTo>
                    <a:pt x="1596" y="2826"/>
                  </a:lnTo>
                  <a:lnTo>
                    <a:pt x="1344" y="2798"/>
                  </a:lnTo>
                  <a:lnTo>
                    <a:pt x="2071" y="2463"/>
                  </a:lnTo>
                  <a:lnTo>
                    <a:pt x="2071" y="2463"/>
                  </a:lnTo>
                  <a:lnTo>
                    <a:pt x="1651" y="3134"/>
                  </a:lnTo>
                  <a:lnTo>
                    <a:pt x="1624" y="3134"/>
                  </a:lnTo>
                  <a:lnTo>
                    <a:pt x="896" y="3190"/>
                  </a:lnTo>
                  <a:lnTo>
                    <a:pt x="840" y="3218"/>
                  </a:lnTo>
                  <a:lnTo>
                    <a:pt x="812" y="3274"/>
                  </a:lnTo>
                  <a:lnTo>
                    <a:pt x="840" y="3330"/>
                  </a:lnTo>
                  <a:lnTo>
                    <a:pt x="896" y="3358"/>
                  </a:lnTo>
                  <a:lnTo>
                    <a:pt x="1568" y="3274"/>
                  </a:lnTo>
                  <a:lnTo>
                    <a:pt x="1484" y="3414"/>
                  </a:lnTo>
                  <a:lnTo>
                    <a:pt x="1428" y="3414"/>
                  </a:lnTo>
                  <a:lnTo>
                    <a:pt x="868" y="3470"/>
                  </a:lnTo>
                  <a:lnTo>
                    <a:pt x="812" y="3498"/>
                  </a:lnTo>
                  <a:lnTo>
                    <a:pt x="812" y="3554"/>
                  </a:lnTo>
                  <a:lnTo>
                    <a:pt x="840" y="3582"/>
                  </a:lnTo>
                  <a:lnTo>
                    <a:pt x="896" y="3610"/>
                  </a:lnTo>
                  <a:lnTo>
                    <a:pt x="1372" y="3554"/>
                  </a:lnTo>
                  <a:lnTo>
                    <a:pt x="1372" y="3554"/>
                  </a:lnTo>
                  <a:lnTo>
                    <a:pt x="1288" y="3694"/>
                  </a:lnTo>
                  <a:lnTo>
                    <a:pt x="1260" y="3694"/>
                  </a:lnTo>
                  <a:lnTo>
                    <a:pt x="868" y="3750"/>
                  </a:lnTo>
                  <a:lnTo>
                    <a:pt x="812" y="3778"/>
                  </a:lnTo>
                  <a:lnTo>
                    <a:pt x="812" y="3834"/>
                  </a:lnTo>
                  <a:lnTo>
                    <a:pt x="840" y="3890"/>
                  </a:lnTo>
                  <a:lnTo>
                    <a:pt x="896" y="3890"/>
                  </a:lnTo>
                  <a:lnTo>
                    <a:pt x="1204" y="3862"/>
                  </a:lnTo>
                  <a:lnTo>
                    <a:pt x="1036" y="4085"/>
                  </a:lnTo>
                  <a:lnTo>
                    <a:pt x="1036" y="4141"/>
                  </a:lnTo>
                  <a:lnTo>
                    <a:pt x="1064" y="4197"/>
                  </a:lnTo>
                  <a:lnTo>
                    <a:pt x="1120" y="4225"/>
                  </a:lnTo>
                  <a:lnTo>
                    <a:pt x="1176" y="4169"/>
                  </a:lnTo>
                  <a:lnTo>
                    <a:pt x="1344" y="3945"/>
                  </a:lnTo>
                  <a:lnTo>
                    <a:pt x="1428" y="4253"/>
                  </a:lnTo>
                  <a:lnTo>
                    <a:pt x="1456" y="4281"/>
                  </a:lnTo>
                  <a:lnTo>
                    <a:pt x="1512" y="4309"/>
                  </a:lnTo>
                  <a:lnTo>
                    <a:pt x="1568" y="4253"/>
                  </a:lnTo>
                  <a:lnTo>
                    <a:pt x="1568" y="4197"/>
                  </a:lnTo>
                  <a:lnTo>
                    <a:pt x="1456" y="3834"/>
                  </a:lnTo>
                  <a:lnTo>
                    <a:pt x="1428" y="3806"/>
                  </a:lnTo>
                  <a:lnTo>
                    <a:pt x="1512" y="3666"/>
                  </a:lnTo>
                  <a:lnTo>
                    <a:pt x="1679" y="4141"/>
                  </a:lnTo>
                  <a:lnTo>
                    <a:pt x="1707" y="4169"/>
                  </a:lnTo>
                  <a:lnTo>
                    <a:pt x="1763" y="4197"/>
                  </a:lnTo>
                  <a:lnTo>
                    <a:pt x="1819" y="4141"/>
                  </a:lnTo>
                  <a:lnTo>
                    <a:pt x="1819" y="4085"/>
                  </a:lnTo>
                  <a:lnTo>
                    <a:pt x="1651" y="3554"/>
                  </a:lnTo>
                  <a:lnTo>
                    <a:pt x="1624" y="3526"/>
                  </a:lnTo>
                  <a:lnTo>
                    <a:pt x="1707" y="3386"/>
                  </a:lnTo>
                  <a:lnTo>
                    <a:pt x="1903" y="4001"/>
                  </a:lnTo>
                  <a:lnTo>
                    <a:pt x="1931" y="4057"/>
                  </a:lnTo>
                  <a:lnTo>
                    <a:pt x="2015" y="4057"/>
                  </a:lnTo>
                  <a:lnTo>
                    <a:pt x="2043" y="4029"/>
                  </a:lnTo>
                  <a:lnTo>
                    <a:pt x="2043" y="3973"/>
                  </a:lnTo>
                  <a:lnTo>
                    <a:pt x="1847" y="3274"/>
                  </a:lnTo>
                  <a:lnTo>
                    <a:pt x="1819" y="3246"/>
                  </a:lnTo>
                  <a:lnTo>
                    <a:pt x="2267" y="2603"/>
                  </a:lnTo>
                  <a:lnTo>
                    <a:pt x="2295" y="3386"/>
                  </a:lnTo>
                  <a:lnTo>
                    <a:pt x="2127" y="3162"/>
                  </a:lnTo>
                  <a:lnTo>
                    <a:pt x="2071" y="3134"/>
                  </a:lnTo>
                  <a:lnTo>
                    <a:pt x="2015" y="3162"/>
                  </a:lnTo>
                  <a:lnTo>
                    <a:pt x="1987" y="3190"/>
                  </a:lnTo>
                  <a:lnTo>
                    <a:pt x="1987" y="3274"/>
                  </a:lnTo>
                  <a:lnTo>
                    <a:pt x="2295" y="3638"/>
                  </a:lnTo>
                  <a:lnTo>
                    <a:pt x="2351" y="3694"/>
                  </a:lnTo>
                  <a:lnTo>
                    <a:pt x="2407" y="3666"/>
                  </a:lnTo>
                  <a:lnTo>
                    <a:pt x="2659" y="3302"/>
                  </a:lnTo>
                  <a:lnTo>
                    <a:pt x="2687" y="3246"/>
                  </a:lnTo>
                  <a:lnTo>
                    <a:pt x="2659" y="3190"/>
                  </a:lnTo>
                  <a:lnTo>
                    <a:pt x="2603" y="3162"/>
                  </a:lnTo>
                  <a:lnTo>
                    <a:pt x="2547" y="3190"/>
                  </a:lnTo>
                  <a:lnTo>
                    <a:pt x="2407" y="3386"/>
                  </a:lnTo>
                  <a:lnTo>
                    <a:pt x="2491" y="2631"/>
                  </a:lnTo>
                  <a:lnTo>
                    <a:pt x="2827" y="3302"/>
                  </a:lnTo>
                  <a:lnTo>
                    <a:pt x="2827" y="3330"/>
                  </a:lnTo>
                  <a:lnTo>
                    <a:pt x="2519" y="4001"/>
                  </a:lnTo>
                  <a:lnTo>
                    <a:pt x="2519" y="4057"/>
                  </a:lnTo>
                  <a:lnTo>
                    <a:pt x="2547" y="4085"/>
                  </a:lnTo>
                  <a:lnTo>
                    <a:pt x="2603" y="4113"/>
                  </a:lnTo>
                  <a:lnTo>
                    <a:pt x="2659" y="4057"/>
                  </a:lnTo>
                  <a:lnTo>
                    <a:pt x="2938" y="3470"/>
                  </a:lnTo>
                  <a:lnTo>
                    <a:pt x="2994" y="3610"/>
                  </a:lnTo>
                  <a:lnTo>
                    <a:pt x="2966" y="3638"/>
                  </a:lnTo>
                  <a:lnTo>
                    <a:pt x="2743" y="4141"/>
                  </a:lnTo>
                  <a:lnTo>
                    <a:pt x="2743" y="4197"/>
                  </a:lnTo>
                  <a:lnTo>
                    <a:pt x="2771" y="4253"/>
                  </a:lnTo>
                  <a:lnTo>
                    <a:pt x="2827" y="4253"/>
                  </a:lnTo>
                  <a:lnTo>
                    <a:pt x="2882" y="4197"/>
                  </a:lnTo>
                  <a:lnTo>
                    <a:pt x="3078" y="3750"/>
                  </a:lnTo>
                  <a:lnTo>
                    <a:pt x="3162" y="3917"/>
                  </a:lnTo>
                  <a:lnTo>
                    <a:pt x="3134" y="3945"/>
                  </a:lnTo>
                  <a:lnTo>
                    <a:pt x="2966" y="4281"/>
                  </a:lnTo>
                  <a:lnTo>
                    <a:pt x="2966" y="4337"/>
                  </a:lnTo>
                  <a:lnTo>
                    <a:pt x="3022" y="4393"/>
                  </a:lnTo>
                  <a:lnTo>
                    <a:pt x="3078" y="4393"/>
                  </a:lnTo>
                  <a:lnTo>
                    <a:pt x="3106" y="4337"/>
                  </a:lnTo>
                  <a:lnTo>
                    <a:pt x="3246" y="4057"/>
                  </a:lnTo>
                  <a:lnTo>
                    <a:pt x="3358" y="4309"/>
                  </a:lnTo>
                  <a:lnTo>
                    <a:pt x="3414" y="4365"/>
                  </a:lnTo>
                  <a:lnTo>
                    <a:pt x="3470" y="4337"/>
                  </a:lnTo>
                  <a:lnTo>
                    <a:pt x="3498" y="4309"/>
                  </a:lnTo>
                  <a:lnTo>
                    <a:pt x="3498" y="4253"/>
                  </a:lnTo>
                  <a:lnTo>
                    <a:pt x="3386" y="4001"/>
                  </a:lnTo>
                  <a:lnTo>
                    <a:pt x="3694" y="4057"/>
                  </a:lnTo>
                  <a:lnTo>
                    <a:pt x="3750" y="4057"/>
                  </a:lnTo>
                  <a:lnTo>
                    <a:pt x="3778" y="4001"/>
                  </a:lnTo>
                  <a:lnTo>
                    <a:pt x="3778" y="3945"/>
                  </a:lnTo>
                  <a:lnTo>
                    <a:pt x="3722" y="3917"/>
                  </a:lnTo>
                  <a:lnTo>
                    <a:pt x="3358" y="3834"/>
                  </a:lnTo>
                  <a:lnTo>
                    <a:pt x="3302" y="3834"/>
                  </a:lnTo>
                  <a:lnTo>
                    <a:pt x="3246" y="3694"/>
                  </a:lnTo>
                  <a:lnTo>
                    <a:pt x="3722" y="3778"/>
                  </a:lnTo>
                  <a:lnTo>
                    <a:pt x="3778" y="3778"/>
                  </a:lnTo>
                  <a:lnTo>
                    <a:pt x="3806" y="3722"/>
                  </a:lnTo>
                  <a:lnTo>
                    <a:pt x="3806" y="3666"/>
                  </a:lnTo>
                  <a:lnTo>
                    <a:pt x="3750" y="3638"/>
                  </a:lnTo>
                  <a:lnTo>
                    <a:pt x="3190" y="3526"/>
                  </a:lnTo>
                  <a:lnTo>
                    <a:pt x="3162" y="3526"/>
                  </a:lnTo>
                  <a:lnTo>
                    <a:pt x="3078" y="3386"/>
                  </a:lnTo>
                  <a:lnTo>
                    <a:pt x="3722" y="3526"/>
                  </a:lnTo>
                  <a:lnTo>
                    <a:pt x="3778" y="3526"/>
                  </a:lnTo>
                  <a:lnTo>
                    <a:pt x="3834" y="3470"/>
                  </a:lnTo>
                  <a:lnTo>
                    <a:pt x="3806" y="3414"/>
                  </a:lnTo>
                  <a:lnTo>
                    <a:pt x="3778" y="3386"/>
                  </a:lnTo>
                  <a:lnTo>
                    <a:pt x="3050" y="3218"/>
                  </a:lnTo>
                  <a:lnTo>
                    <a:pt x="3022" y="3218"/>
                  </a:lnTo>
                  <a:lnTo>
                    <a:pt x="2659" y="2491"/>
                  </a:lnTo>
                  <a:lnTo>
                    <a:pt x="3386" y="2882"/>
                  </a:lnTo>
                  <a:lnTo>
                    <a:pt x="3106" y="2910"/>
                  </a:lnTo>
                  <a:lnTo>
                    <a:pt x="3078" y="2938"/>
                  </a:lnTo>
                  <a:lnTo>
                    <a:pt x="3050" y="2994"/>
                  </a:lnTo>
                  <a:lnTo>
                    <a:pt x="3078" y="3050"/>
                  </a:lnTo>
                  <a:lnTo>
                    <a:pt x="3134" y="3078"/>
                  </a:lnTo>
                  <a:lnTo>
                    <a:pt x="3610" y="3022"/>
                  </a:lnTo>
                  <a:lnTo>
                    <a:pt x="3666" y="2966"/>
                  </a:lnTo>
                  <a:lnTo>
                    <a:pt x="3666" y="2910"/>
                  </a:lnTo>
                  <a:lnTo>
                    <a:pt x="3498" y="2491"/>
                  </a:lnTo>
                  <a:lnTo>
                    <a:pt x="3470" y="2463"/>
                  </a:lnTo>
                  <a:lnTo>
                    <a:pt x="3386" y="2463"/>
                  </a:lnTo>
                  <a:lnTo>
                    <a:pt x="3358" y="2491"/>
                  </a:lnTo>
                  <a:lnTo>
                    <a:pt x="3358" y="2547"/>
                  </a:lnTo>
                  <a:lnTo>
                    <a:pt x="3470" y="2770"/>
                  </a:lnTo>
                  <a:lnTo>
                    <a:pt x="2827" y="2323"/>
                  </a:lnTo>
                  <a:lnTo>
                    <a:pt x="3582" y="2351"/>
                  </a:lnTo>
                  <a:lnTo>
                    <a:pt x="3582" y="2379"/>
                  </a:lnTo>
                  <a:lnTo>
                    <a:pt x="4029" y="2994"/>
                  </a:lnTo>
                  <a:lnTo>
                    <a:pt x="4085" y="3022"/>
                  </a:lnTo>
                  <a:lnTo>
                    <a:pt x="4141" y="2994"/>
                  </a:lnTo>
                  <a:lnTo>
                    <a:pt x="4169" y="2966"/>
                  </a:lnTo>
                  <a:lnTo>
                    <a:pt x="4141" y="2910"/>
                  </a:lnTo>
                  <a:lnTo>
                    <a:pt x="3750" y="2379"/>
                  </a:lnTo>
                  <a:lnTo>
                    <a:pt x="3918" y="2379"/>
                  </a:lnTo>
                  <a:lnTo>
                    <a:pt x="3918" y="2407"/>
                  </a:lnTo>
                  <a:lnTo>
                    <a:pt x="4253" y="2882"/>
                  </a:lnTo>
                  <a:lnTo>
                    <a:pt x="4309" y="2910"/>
                  </a:lnTo>
                  <a:lnTo>
                    <a:pt x="4365" y="2882"/>
                  </a:lnTo>
                  <a:lnTo>
                    <a:pt x="4393" y="2854"/>
                  </a:lnTo>
                  <a:lnTo>
                    <a:pt x="4393" y="2798"/>
                  </a:lnTo>
                  <a:lnTo>
                    <a:pt x="4085" y="2379"/>
                  </a:lnTo>
                  <a:lnTo>
                    <a:pt x="4253" y="2379"/>
                  </a:lnTo>
                  <a:lnTo>
                    <a:pt x="4281" y="2435"/>
                  </a:lnTo>
                  <a:lnTo>
                    <a:pt x="4505" y="2742"/>
                  </a:lnTo>
                  <a:lnTo>
                    <a:pt x="4561" y="2770"/>
                  </a:lnTo>
                  <a:lnTo>
                    <a:pt x="4617" y="2742"/>
                  </a:lnTo>
                  <a:lnTo>
                    <a:pt x="4645" y="2715"/>
                  </a:lnTo>
                  <a:lnTo>
                    <a:pt x="4617" y="2659"/>
                  </a:lnTo>
                  <a:lnTo>
                    <a:pt x="4449" y="2407"/>
                  </a:lnTo>
                  <a:lnTo>
                    <a:pt x="4729" y="2407"/>
                  </a:lnTo>
                  <a:lnTo>
                    <a:pt x="4785" y="2379"/>
                  </a:lnTo>
                  <a:lnTo>
                    <a:pt x="4813" y="2351"/>
                  </a:lnTo>
                  <a:lnTo>
                    <a:pt x="4785" y="2295"/>
                  </a:lnTo>
                  <a:lnTo>
                    <a:pt x="4729" y="2267"/>
                  </a:lnTo>
                  <a:lnTo>
                    <a:pt x="4449" y="2239"/>
                  </a:lnTo>
                  <a:lnTo>
                    <a:pt x="4673" y="2015"/>
                  </a:lnTo>
                  <a:lnTo>
                    <a:pt x="4701" y="1959"/>
                  </a:lnTo>
                  <a:lnTo>
                    <a:pt x="4673" y="1903"/>
                  </a:lnTo>
                  <a:lnTo>
                    <a:pt x="4617" y="1875"/>
                  </a:lnTo>
                  <a:lnTo>
                    <a:pt x="4561" y="1903"/>
                  </a:lnTo>
                  <a:lnTo>
                    <a:pt x="4281" y="2183"/>
                  </a:lnTo>
                  <a:lnTo>
                    <a:pt x="4281" y="2211"/>
                  </a:lnTo>
                  <a:lnTo>
                    <a:pt x="4113" y="2211"/>
                  </a:lnTo>
                  <a:lnTo>
                    <a:pt x="4449" y="1847"/>
                  </a:lnTo>
                  <a:lnTo>
                    <a:pt x="4449" y="1791"/>
                  </a:lnTo>
                  <a:lnTo>
                    <a:pt x="4449" y="1735"/>
                  </a:lnTo>
                  <a:lnTo>
                    <a:pt x="4393" y="1707"/>
                  </a:lnTo>
                  <a:lnTo>
                    <a:pt x="4337" y="1735"/>
                  </a:lnTo>
                  <a:lnTo>
                    <a:pt x="3946" y="2155"/>
                  </a:lnTo>
                  <a:lnTo>
                    <a:pt x="3918" y="2183"/>
                  </a:lnTo>
                  <a:lnTo>
                    <a:pt x="3778" y="2183"/>
                  </a:lnTo>
                  <a:lnTo>
                    <a:pt x="4225" y="1707"/>
                  </a:lnTo>
                  <a:lnTo>
                    <a:pt x="4253" y="1651"/>
                  </a:lnTo>
                  <a:lnTo>
                    <a:pt x="4225" y="1595"/>
                  </a:lnTo>
                  <a:lnTo>
                    <a:pt x="4169" y="1567"/>
                  </a:lnTo>
                  <a:lnTo>
                    <a:pt x="4113" y="1595"/>
                  </a:lnTo>
                  <a:lnTo>
                    <a:pt x="3610" y="2127"/>
                  </a:lnTo>
                  <a:lnTo>
                    <a:pt x="3582" y="2155"/>
                  </a:lnTo>
                  <a:lnTo>
                    <a:pt x="2799" y="2099"/>
                  </a:lnTo>
                  <a:lnTo>
                    <a:pt x="3526" y="1679"/>
                  </a:lnTo>
                  <a:lnTo>
                    <a:pt x="3414" y="1931"/>
                  </a:lnTo>
                  <a:lnTo>
                    <a:pt x="3386" y="1987"/>
                  </a:lnTo>
                  <a:lnTo>
                    <a:pt x="3442" y="2015"/>
                  </a:lnTo>
                  <a:lnTo>
                    <a:pt x="3498" y="2015"/>
                  </a:lnTo>
                  <a:lnTo>
                    <a:pt x="3554" y="1987"/>
                  </a:lnTo>
                  <a:lnTo>
                    <a:pt x="3722" y="1540"/>
                  </a:lnTo>
                  <a:lnTo>
                    <a:pt x="3722" y="1484"/>
                  </a:lnTo>
                  <a:lnTo>
                    <a:pt x="3666" y="1428"/>
                  </a:lnTo>
                  <a:lnTo>
                    <a:pt x="3218" y="1372"/>
                  </a:lnTo>
                  <a:lnTo>
                    <a:pt x="3162" y="1400"/>
                  </a:lnTo>
                  <a:lnTo>
                    <a:pt x="3134" y="1456"/>
                  </a:lnTo>
                  <a:lnTo>
                    <a:pt x="3162" y="1512"/>
                  </a:lnTo>
                  <a:lnTo>
                    <a:pt x="3218" y="1540"/>
                  </a:lnTo>
                  <a:lnTo>
                    <a:pt x="3442" y="1567"/>
                  </a:lnTo>
                  <a:lnTo>
                    <a:pt x="2743" y="1875"/>
                  </a:lnTo>
                  <a:lnTo>
                    <a:pt x="2743" y="1875"/>
                  </a:lnTo>
                  <a:lnTo>
                    <a:pt x="3134" y="1260"/>
                  </a:lnTo>
                  <a:lnTo>
                    <a:pt x="3162" y="1260"/>
                  </a:lnTo>
                  <a:lnTo>
                    <a:pt x="3890" y="1176"/>
                  </a:lnTo>
                  <a:lnTo>
                    <a:pt x="3946" y="1148"/>
                  </a:lnTo>
                  <a:lnTo>
                    <a:pt x="3974" y="1092"/>
                  </a:lnTo>
                  <a:lnTo>
                    <a:pt x="3946" y="1036"/>
                  </a:lnTo>
                  <a:lnTo>
                    <a:pt x="3890" y="1036"/>
                  </a:lnTo>
                  <a:lnTo>
                    <a:pt x="3218" y="1092"/>
                  </a:lnTo>
                  <a:lnTo>
                    <a:pt x="3218" y="1092"/>
                  </a:lnTo>
                  <a:lnTo>
                    <a:pt x="3330" y="952"/>
                  </a:lnTo>
                  <a:lnTo>
                    <a:pt x="3358" y="980"/>
                  </a:lnTo>
                  <a:lnTo>
                    <a:pt x="3918" y="924"/>
                  </a:lnTo>
                  <a:lnTo>
                    <a:pt x="3974" y="896"/>
                  </a:lnTo>
                  <a:lnTo>
                    <a:pt x="4002" y="840"/>
                  </a:lnTo>
                  <a:lnTo>
                    <a:pt x="3946" y="784"/>
                  </a:lnTo>
                  <a:lnTo>
                    <a:pt x="3918" y="756"/>
                  </a:lnTo>
                  <a:lnTo>
                    <a:pt x="3414" y="812"/>
                  </a:lnTo>
                  <a:lnTo>
                    <a:pt x="3498" y="672"/>
                  </a:lnTo>
                  <a:lnTo>
                    <a:pt x="3554" y="672"/>
                  </a:lnTo>
                  <a:lnTo>
                    <a:pt x="3918" y="644"/>
                  </a:lnTo>
                  <a:lnTo>
                    <a:pt x="3974" y="616"/>
                  </a:lnTo>
                  <a:lnTo>
                    <a:pt x="4002" y="560"/>
                  </a:lnTo>
                  <a:lnTo>
                    <a:pt x="3946" y="504"/>
                  </a:lnTo>
                  <a:lnTo>
                    <a:pt x="3918" y="476"/>
                  </a:lnTo>
                  <a:lnTo>
                    <a:pt x="3610" y="532"/>
                  </a:lnTo>
                  <a:lnTo>
                    <a:pt x="3750" y="281"/>
                  </a:lnTo>
                  <a:lnTo>
                    <a:pt x="3750" y="225"/>
                  </a:lnTo>
                  <a:lnTo>
                    <a:pt x="3722" y="169"/>
                  </a:lnTo>
                  <a:lnTo>
                    <a:pt x="3666" y="169"/>
                  </a:lnTo>
                  <a:lnTo>
                    <a:pt x="3610" y="197"/>
                  </a:lnTo>
                  <a:lnTo>
                    <a:pt x="3470" y="448"/>
                  </a:lnTo>
                  <a:lnTo>
                    <a:pt x="3386" y="141"/>
                  </a:lnTo>
                  <a:lnTo>
                    <a:pt x="3358" y="85"/>
                  </a:lnTo>
                  <a:lnTo>
                    <a:pt x="3274" y="85"/>
                  </a:lnTo>
                  <a:lnTo>
                    <a:pt x="3246" y="113"/>
                  </a:lnTo>
                  <a:lnTo>
                    <a:pt x="3218" y="169"/>
                  </a:lnTo>
                  <a:lnTo>
                    <a:pt x="3330" y="532"/>
                  </a:lnTo>
                  <a:lnTo>
                    <a:pt x="3358" y="588"/>
                  </a:lnTo>
                  <a:lnTo>
                    <a:pt x="3274" y="728"/>
                  </a:lnTo>
                  <a:lnTo>
                    <a:pt x="3106" y="253"/>
                  </a:lnTo>
                  <a:lnTo>
                    <a:pt x="3078" y="197"/>
                  </a:lnTo>
                  <a:lnTo>
                    <a:pt x="3022" y="197"/>
                  </a:lnTo>
                  <a:lnTo>
                    <a:pt x="2966" y="225"/>
                  </a:lnTo>
                  <a:lnTo>
                    <a:pt x="2966" y="281"/>
                  </a:lnTo>
                  <a:lnTo>
                    <a:pt x="3134" y="840"/>
                  </a:lnTo>
                  <a:lnTo>
                    <a:pt x="3162" y="868"/>
                  </a:lnTo>
                  <a:lnTo>
                    <a:pt x="3078" y="1008"/>
                  </a:lnTo>
                  <a:lnTo>
                    <a:pt x="2882" y="365"/>
                  </a:lnTo>
                  <a:lnTo>
                    <a:pt x="2854" y="337"/>
                  </a:lnTo>
                  <a:lnTo>
                    <a:pt x="2799" y="309"/>
                  </a:lnTo>
                  <a:lnTo>
                    <a:pt x="2743" y="365"/>
                  </a:lnTo>
                  <a:lnTo>
                    <a:pt x="2743" y="420"/>
                  </a:lnTo>
                  <a:lnTo>
                    <a:pt x="2966" y="1120"/>
                  </a:lnTo>
                  <a:lnTo>
                    <a:pt x="2966" y="1148"/>
                  </a:lnTo>
                  <a:lnTo>
                    <a:pt x="2547" y="1763"/>
                  </a:lnTo>
                  <a:lnTo>
                    <a:pt x="2519" y="952"/>
                  </a:lnTo>
                  <a:lnTo>
                    <a:pt x="2687" y="1176"/>
                  </a:lnTo>
                  <a:lnTo>
                    <a:pt x="2743" y="1204"/>
                  </a:lnTo>
                  <a:lnTo>
                    <a:pt x="2799" y="1204"/>
                  </a:lnTo>
                  <a:lnTo>
                    <a:pt x="2827" y="1148"/>
                  </a:lnTo>
                  <a:lnTo>
                    <a:pt x="2799" y="1092"/>
                  </a:lnTo>
                  <a:lnTo>
                    <a:pt x="2519" y="700"/>
                  </a:lnTo>
                  <a:lnTo>
                    <a:pt x="2491" y="672"/>
                  </a:lnTo>
                  <a:lnTo>
                    <a:pt x="2463" y="672"/>
                  </a:lnTo>
                  <a:lnTo>
                    <a:pt x="2407" y="700"/>
                  </a:lnTo>
                  <a:lnTo>
                    <a:pt x="2127" y="1064"/>
                  </a:lnTo>
                  <a:lnTo>
                    <a:pt x="2099" y="1120"/>
                  </a:lnTo>
                  <a:lnTo>
                    <a:pt x="2127" y="1176"/>
                  </a:lnTo>
                  <a:lnTo>
                    <a:pt x="2211" y="1176"/>
                  </a:lnTo>
                  <a:lnTo>
                    <a:pt x="2239" y="1148"/>
                  </a:lnTo>
                  <a:lnTo>
                    <a:pt x="2379" y="952"/>
                  </a:lnTo>
                  <a:lnTo>
                    <a:pt x="2295" y="1763"/>
                  </a:lnTo>
                  <a:lnTo>
                    <a:pt x="1959" y="1092"/>
                  </a:lnTo>
                  <a:lnTo>
                    <a:pt x="1959" y="1064"/>
                  </a:lnTo>
                  <a:lnTo>
                    <a:pt x="2267" y="392"/>
                  </a:lnTo>
                  <a:lnTo>
                    <a:pt x="2267" y="337"/>
                  </a:lnTo>
                  <a:lnTo>
                    <a:pt x="2239" y="281"/>
                  </a:lnTo>
                  <a:lnTo>
                    <a:pt x="2183" y="281"/>
                  </a:lnTo>
                  <a:lnTo>
                    <a:pt x="2127" y="309"/>
                  </a:lnTo>
                  <a:lnTo>
                    <a:pt x="1875" y="924"/>
                  </a:lnTo>
                  <a:lnTo>
                    <a:pt x="1791" y="784"/>
                  </a:lnTo>
                  <a:lnTo>
                    <a:pt x="1819" y="756"/>
                  </a:lnTo>
                  <a:lnTo>
                    <a:pt x="2071" y="225"/>
                  </a:lnTo>
                  <a:lnTo>
                    <a:pt x="2071" y="169"/>
                  </a:lnTo>
                  <a:lnTo>
                    <a:pt x="2015" y="141"/>
                  </a:lnTo>
                  <a:lnTo>
                    <a:pt x="1959" y="141"/>
                  </a:lnTo>
                  <a:lnTo>
                    <a:pt x="1931" y="169"/>
                  </a:lnTo>
                  <a:lnTo>
                    <a:pt x="1707" y="616"/>
                  </a:lnTo>
                  <a:lnTo>
                    <a:pt x="1651" y="476"/>
                  </a:lnTo>
                  <a:lnTo>
                    <a:pt x="1679" y="448"/>
                  </a:lnTo>
                  <a:lnTo>
                    <a:pt x="1819" y="85"/>
                  </a:lnTo>
                  <a:lnTo>
                    <a:pt x="1819" y="29"/>
                  </a:lnTo>
                  <a:lnTo>
                    <a:pt x="1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4706815" y="2389571"/>
              <a:ext cx="185753" cy="192902"/>
            </a:xfrm>
            <a:custGeom>
              <a:avLst/>
              <a:gdLst/>
              <a:ahLst/>
              <a:cxnLst/>
              <a:rect l="l" t="t" r="r" b="b"/>
              <a:pathLst>
                <a:path w="2910" h="3022" extrusionOk="0">
                  <a:moveTo>
                    <a:pt x="1511" y="1427"/>
                  </a:moveTo>
                  <a:lnTo>
                    <a:pt x="1567" y="1511"/>
                  </a:lnTo>
                  <a:lnTo>
                    <a:pt x="1539" y="1567"/>
                  </a:lnTo>
                  <a:lnTo>
                    <a:pt x="1483" y="1623"/>
                  </a:lnTo>
                  <a:lnTo>
                    <a:pt x="1399" y="1595"/>
                  </a:lnTo>
                  <a:lnTo>
                    <a:pt x="1371" y="1539"/>
                  </a:lnTo>
                  <a:lnTo>
                    <a:pt x="1371" y="1455"/>
                  </a:lnTo>
                  <a:lnTo>
                    <a:pt x="1455" y="1427"/>
                  </a:lnTo>
                  <a:close/>
                  <a:moveTo>
                    <a:pt x="1147" y="0"/>
                  </a:moveTo>
                  <a:lnTo>
                    <a:pt x="1120" y="28"/>
                  </a:lnTo>
                  <a:lnTo>
                    <a:pt x="1120" y="84"/>
                  </a:lnTo>
                  <a:lnTo>
                    <a:pt x="1147" y="252"/>
                  </a:lnTo>
                  <a:lnTo>
                    <a:pt x="980" y="140"/>
                  </a:lnTo>
                  <a:lnTo>
                    <a:pt x="952" y="140"/>
                  </a:lnTo>
                  <a:lnTo>
                    <a:pt x="896" y="168"/>
                  </a:lnTo>
                  <a:lnTo>
                    <a:pt x="896" y="196"/>
                  </a:lnTo>
                  <a:lnTo>
                    <a:pt x="924" y="252"/>
                  </a:lnTo>
                  <a:lnTo>
                    <a:pt x="1147" y="364"/>
                  </a:lnTo>
                  <a:lnTo>
                    <a:pt x="1175" y="364"/>
                  </a:lnTo>
                  <a:lnTo>
                    <a:pt x="1203" y="476"/>
                  </a:lnTo>
                  <a:lnTo>
                    <a:pt x="896" y="308"/>
                  </a:lnTo>
                  <a:lnTo>
                    <a:pt x="868" y="308"/>
                  </a:lnTo>
                  <a:lnTo>
                    <a:pt x="840" y="336"/>
                  </a:lnTo>
                  <a:lnTo>
                    <a:pt x="840" y="364"/>
                  </a:lnTo>
                  <a:lnTo>
                    <a:pt x="868" y="420"/>
                  </a:lnTo>
                  <a:lnTo>
                    <a:pt x="1175" y="560"/>
                  </a:lnTo>
                  <a:lnTo>
                    <a:pt x="1203" y="588"/>
                  </a:lnTo>
                  <a:lnTo>
                    <a:pt x="1231" y="672"/>
                  </a:lnTo>
                  <a:lnTo>
                    <a:pt x="868" y="476"/>
                  </a:lnTo>
                  <a:lnTo>
                    <a:pt x="812" y="476"/>
                  </a:lnTo>
                  <a:lnTo>
                    <a:pt x="784" y="504"/>
                  </a:lnTo>
                  <a:lnTo>
                    <a:pt x="784" y="532"/>
                  </a:lnTo>
                  <a:lnTo>
                    <a:pt x="812" y="560"/>
                  </a:lnTo>
                  <a:lnTo>
                    <a:pt x="1231" y="783"/>
                  </a:lnTo>
                  <a:lnTo>
                    <a:pt x="1259" y="783"/>
                  </a:lnTo>
                  <a:lnTo>
                    <a:pt x="1343" y="1259"/>
                  </a:lnTo>
                  <a:lnTo>
                    <a:pt x="1343" y="1259"/>
                  </a:lnTo>
                  <a:lnTo>
                    <a:pt x="980" y="923"/>
                  </a:lnTo>
                  <a:lnTo>
                    <a:pt x="1147" y="951"/>
                  </a:lnTo>
                  <a:lnTo>
                    <a:pt x="1175" y="951"/>
                  </a:lnTo>
                  <a:lnTo>
                    <a:pt x="1203" y="923"/>
                  </a:lnTo>
                  <a:lnTo>
                    <a:pt x="1203" y="867"/>
                  </a:lnTo>
                  <a:lnTo>
                    <a:pt x="1175" y="867"/>
                  </a:lnTo>
                  <a:lnTo>
                    <a:pt x="868" y="811"/>
                  </a:lnTo>
                  <a:lnTo>
                    <a:pt x="812" y="811"/>
                  </a:lnTo>
                  <a:lnTo>
                    <a:pt x="812" y="867"/>
                  </a:lnTo>
                  <a:lnTo>
                    <a:pt x="840" y="1147"/>
                  </a:lnTo>
                  <a:lnTo>
                    <a:pt x="868" y="1175"/>
                  </a:lnTo>
                  <a:lnTo>
                    <a:pt x="924" y="1175"/>
                  </a:lnTo>
                  <a:lnTo>
                    <a:pt x="924" y="1147"/>
                  </a:lnTo>
                  <a:lnTo>
                    <a:pt x="924" y="979"/>
                  </a:lnTo>
                  <a:lnTo>
                    <a:pt x="1231" y="1371"/>
                  </a:lnTo>
                  <a:lnTo>
                    <a:pt x="1231" y="1371"/>
                  </a:lnTo>
                  <a:lnTo>
                    <a:pt x="756" y="1231"/>
                  </a:lnTo>
                  <a:lnTo>
                    <a:pt x="756" y="1203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32" y="728"/>
                  </a:lnTo>
                  <a:lnTo>
                    <a:pt x="504" y="756"/>
                  </a:lnTo>
                  <a:lnTo>
                    <a:pt x="504" y="783"/>
                  </a:lnTo>
                  <a:lnTo>
                    <a:pt x="644" y="1175"/>
                  </a:lnTo>
                  <a:lnTo>
                    <a:pt x="560" y="1147"/>
                  </a:lnTo>
                  <a:lnTo>
                    <a:pt x="420" y="783"/>
                  </a:lnTo>
                  <a:lnTo>
                    <a:pt x="392" y="756"/>
                  </a:lnTo>
                  <a:lnTo>
                    <a:pt x="364" y="756"/>
                  </a:lnTo>
                  <a:lnTo>
                    <a:pt x="336" y="783"/>
                  </a:lnTo>
                  <a:lnTo>
                    <a:pt x="336" y="839"/>
                  </a:lnTo>
                  <a:lnTo>
                    <a:pt x="448" y="1119"/>
                  </a:lnTo>
                  <a:lnTo>
                    <a:pt x="448" y="1119"/>
                  </a:lnTo>
                  <a:lnTo>
                    <a:pt x="336" y="1091"/>
                  </a:lnTo>
                  <a:lnTo>
                    <a:pt x="336" y="1063"/>
                  </a:lnTo>
                  <a:lnTo>
                    <a:pt x="252" y="839"/>
                  </a:lnTo>
                  <a:lnTo>
                    <a:pt x="224" y="811"/>
                  </a:lnTo>
                  <a:lnTo>
                    <a:pt x="196" y="811"/>
                  </a:lnTo>
                  <a:lnTo>
                    <a:pt x="168" y="839"/>
                  </a:lnTo>
                  <a:lnTo>
                    <a:pt x="168" y="867"/>
                  </a:lnTo>
                  <a:lnTo>
                    <a:pt x="224" y="1063"/>
                  </a:lnTo>
                  <a:lnTo>
                    <a:pt x="224" y="1063"/>
                  </a:lnTo>
                  <a:lnTo>
                    <a:pt x="56" y="1007"/>
                  </a:lnTo>
                  <a:lnTo>
                    <a:pt x="28" y="1007"/>
                  </a:lnTo>
                  <a:lnTo>
                    <a:pt x="0" y="1035"/>
                  </a:lnTo>
                  <a:lnTo>
                    <a:pt x="0" y="1063"/>
                  </a:lnTo>
                  <a:lnTo>
                    <a:pt x="28" y="1091"/>
                  </a:lnTo>
                  <a:lnTo>
                    <a:pt x="196" y="1147"/>
                  </a:lnTo>
                  <a:lnTo>
                    <a:pt x="28" y="1259"/>
                  </a:lnTo>
                  <a:lnTo>
                    <a:pt x="0" y="1287"/>
                  </a:lnTo>
                  <a:lnTo>
                    <a:pt x="28" y="1315"/>
                  </a:lnTo>
                  <a:lnTo>
                    <a:pt x="56" y="1343"/>
                  </a:lnTo>
                  <a:lnTo>
                    <a:pt x="84" y="1343"/>
                  </a:lnTo>
                  <a:lnTo>
                    <a:pt x="308" y="1203"/>
                  </a:lnTo>
                  <a:lnTo>
                    <a:pt x="420" y="1231"/>
                  </a:lnTo>
                  <a:lnTo>
                    <a:pt x="140" y="1399"/>
                  </a:lnTo>
                  <a:lnTo>
                    <a:pt x="112" y="1427"/>
                  </a:lnTo>
                  <a:lnTo>
                    <a:pt x="140" y="1455"/>
                  </a:lnTo>
                  <a:lnTo>
                    <a:pt x="168" y="1483"/>
                  </a:lnTo>
                  <a:lnTo>
                    <a:pt x="196" y="1483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16" y="1287"/>
                  </a:lnTo>
                  <a:lnTo>
                    <a:pt x="252" y="1511"/>
                  </a:lnTo>
                  <a:lnTo>
                    <a:pt x="224" y="1567"/>
                  </a:lnTo>
                  <a:lnTo>
                    <a:pt x="252" y="1595"/>
                  </a:lnTo>
                  <a:lnTo>
                    <a:pt x="280" y="1623"/>
                  </a:lnTo>
                  <a:lnTo>
                    <a:pt x="308" y="1595"/>
                  </a:lnTo>
                  <a:lnTo>
                    <a:pt x="700" y="1343"/>
                  </a:lnTo>
                  <a:lnTo>
                    <a:pt x="728" y="1343"/>
                  </a:lnTo>
                  <a:lnTo>
                    <a:pt x="1203" y="1511"/>
                  </a:lnTo>
                  <a:lnTo>
                    <a:pt x="700" y="1651"/>
                  </a:lnTo>
                  <a:lnTo>
                    <a:pt x="812" y="1511"/>
                  </a:lnTo>
                  <a:lnTo>
                    <a:pt x="812" y="1483"/>
                  </a:lnTo>
                  <a:lnTo>
                    <a:pt x="812" y="1455"/>
                  </a:lnTo>
                  <a:lnTo>
                    <a:pt x="756" y="1427"/>
                  </a:lnTo>
                  <a:lnTo>
                    <a:pt x="728" y="1455"/>
                  </a:lnTo>
                  <a:lnTo>
                    <a:pt x="532" y="1707"/>
                  </a:lnTo>
                  <a:lnTo>
                    <a:pt x="532" y="1735"/>
                  </a:lnTo>
                  <a:lnTo>
                    <a:pt x="560" y="1763"/>
                  </a:lnTo>
                  <a:lnTo>
                    <a:pt x="812" y="1875"/>
                  </a:lnTo>
                  <a:lnTo>
                    <a:pt x="868" y="1875"/>
                  </a:lnTo>
                  <a:lnTo>
                    <a:pt x="896" y="1847"/>
                  </a:lnTo>
                  <a:lnTo>
                    <a:pt x="896" y="1819"/>
                  </a:lnTo>
                  <a:lnTo>
                    <a:pt x="868" y="1791"/>
                  </a:lnTo>
                  <a:lnTo>
                    <a:pt x="728" y="1735"/>
                  </a:lnTo>
                  <a:lnTo>
                    <a:pt x="1203" y="1651"/>
                  </a:lnTo>
                  <a:lnTo>
                    <a:pt x="868" y="1986"/>
                  </a:lnTo>
                  <a:lnTo>
                    <a:pt x="840" y="1958"/>
                  </a:lnTo>
                  <a:lnTo>
                    <a:pt x="364" y="1903"/>
                  </a:lnTo>
                  <a:lnTo>
                    <a:pt x="336" y="1903"/>
                  </a:lnTo>
                  <a:lnTo>
                    <a:pt x="308" y="1931"/>
                  </a:lnTo>
                  <a:lnTo>
                    <a:pt x="336" y="1958"/>
                  </a:lnTo>
                  <a:lnTo>
                    <a:pt x="364" y="1986"/>
                  </a:lnTo>
                  <a:lnTo>
                    <a:pt x="756" y="2070"/>
                  </a:lnTo>
                  <a:lnTo>
                    <a:pt x="700" y="2126"/>
                  </a:lnTo>
                  <a:lnTo>
                    <a:pt x="672" y="2126"/>
                  </a:lnTo>
                  <a:lnTo>
                    <a:pt x="308" y="2042"/>
                  </a:lnTo>
                  <a:lnTo>
                    <a:pt x="280" y="2070"/>
                  </a:lnTo>
                  <a:lnTo>
                    <a:pt x="252" y="2098"/>
                  </a:lnTo>
                  <a:lnTo>
                    <a:pt x="280" y="2126"/>
                  </a:lnTo>
                  <a:lnTo>
                    <a:pt x="308" y="2154"/>
                  </a:lnTo>
                  <a:lnTo>
                    <a:pt x="616" y="2210"/>
                  </a:lnTo>
                  <a:lnTo>
                    <a:pt x="532" y="2266"/>
                  </a:lnTo>
                  <a:lnTo>
                    <a:pt x="504" y="2266"/>
                  </a:lnTo>
                  <a:lnTo>
                    <a:pt x="280" y="2238"/>
                  </a:lnTo>
                  <a:lnTo>
                    <a:pt x="224" y="2238"/>
                  </a:lnTo>
                  <a:lnTo>
                    <a:pt x="224" y="2266"/>
                  </a:lnTo>
                  <a:lnTo>
                    <a:pt x="224" y="2294"/>
                  </a:lnTo>
                  <a:lnTo>
                    <a:pt x="252" y="2322"/>
                  </a:lnTo>
                  <a:lnTo>
                    <a:pt x="448" y="2350"/>
                  </a:lnTo>
                  <a:lnTo>
                    <a:pt x="308" y="2462"/>
                  </a:lnTo>
                  <a:lnTo>
                    <a:pt x="308" y="2518"/>
                  </a:lnTo>
                  <a:lnTo>
                    <a:pt x="308" y="2546"/>
                  </a:lnTo>
                  <a:lnTo>
                    <a:pt x="392" y="2546"/>
                  </a:lnTo>
                  <a:lnTo>
                    <a:pt x="532" y="2434"/>
                  </a:lnTo>
                  <a:lnTo>
                    <a:pt x="532" y="2630"/>
                  </a:lnTo>
                  <a:lnTo>
                    <a:pt x="532" y="2658"/>
                  </a:lnTo>
                  <a:lnTo>
                    <a:pt x="560" y="2686"/>
                  </a:lnTo>
                  <a:lnTo>
                    <a:pt x="616" y="2658"/>
                  </a:lnTo>
                  <a:lnTo>
                    <a:pt x="616" y="2630"/>
                  </a:lnTo>
                  <a:lnTo>
                    <a:pt x="616" y="2378"/>
                  </a:lnTo>
                  <a:lnTo>
                    <a:pt x="616" y="2350"/>
                  </a:lnTo>
                  <a:lnTo>
                    <a:pt x="672" y="2294"/>
                  </a:lnTo>
                  <a:lnTo>
                    <a:pt x="700" y="2602"/>
                  </a:lnTo>
                  <a:lnTo>
                    <a:pt x="728" y="2630"/>
                  </a:lnTo>
                  <a:lnTo>
                    <a:pt x="756" y="2658"/>
                  </a:lnTo>
                  <a:lnTo>
                    <a:pt x="784" y="2630"/>
                  </a:lnTo>
                  <a:lnTo>
                    <a:pt x="784" y="2602"/>
                  </a:lnTo>
                  <a:lnTo>
                    <a:pt x="784" y="2238"/>
                  </a:lnTo>
                  <a:lnTo>
                    <a:pt x="784" y="2210"/>
                  </a:lnTo>
                  <a:lnTo>
                    <a:pt x="840" y="2154"/>
                  </a:lnTo>
                  <a:lnTo>
                    <a:pt x="868" y="2574"/>
                  </a:lnTo>
                  <a:lnTo>
                    <a:pt x="868" y="2602"/>
                  </a:lnTo>
                  <a:lnTo>
                    <a:pt x="952" y="2602"/>
                  </a:lnTo>
                  <a:lnTo>
                    <a:pt x="952" y="2574"/>
                  </a:lnTo>
                  <a:lnTo>
                    <a:pt x="952" y="2098"/>
                  </a:lnTo>
                  <a:lnTo>
                    <a:pt x="952" y="2070"/>
                  </a:lnTo>
                  <a:lnTo>
                    <a:pt x="1315" y="1735"/>
                  </a:lnTo>
                  <a:lnTo>
                    <a:pt x="1203" y="2266"/>
                  </a:lnTo>
                  <a:lnTo>
                    <a:pt x="1120" y="2098"/>
                  </a:lnTo>
                  <a:lnTo>
                    <a:pt x="1092" y="2070"/>
                  </a:lnTo>
                  <a:lnTo>
                    <a:pt x="1064" y="2070"/>
                  </a:lnTo>
                  <a:lnTo>
                    <a:pt x="1036" y="2098"/>
                  </a:lnTo>
                  <a:lnTo>
                    <a:pt x="1036" y="2126"/>
                  </a:lnTo>
                  <a:lnTo>
                    <a:pt x="1147" y="2406"/>
                  </a:lnTo>
                  <a:lnTo>
                    <a:pt x="1175" y="2434"/>
                  </a:lnTo>
                  <a:lnTo>
                    <a:pt x="1231" y="2434"/>
                  </a:lnTo>
                  <a:lnTo>
                    <a:pt x="1455" y="2266"/>
                  </a:lnTo>
                  <a:lnTo>
                    <a:pt x="1483" y="2238"/>
                  </a:lnTo>
                  <a:lnTo>
                    <a:pt x="1455" y="2182"/>
                  </a:lnTo>
                  <a:lnTo>
                    <a:pt x="1399" y="2182"/>
                  </a:lnTo>
                  <a:lnTo>
                    <a:pt x="1259" y="2266"/>
                  </a:lnTo>
                  <a:lnTo>
                    <a:pt x="1455" y="1819"/>
                  </a:lnTo>
                  <a:lnTo>
                    <a:pt x="1567" y="2266"/>
                  </a:lnTo>
                  <a:lnTo>
                    <a:pt x="1539" y="2294"/>
                  </a:lnTo>
                  <a:lnTo>
                    <a:pt x="1231" y="2658"/>
                  </a:lnTo>
                  <a:lnTo>
                    <a:pt x="1231" y="2686"/>
                  </a:lnTo>
                  <a:lnTo>
                    <a:pt x="1259" y="2714"/>
                  </a:lnTo>
                  <a:lnTo>
                    <a:pt x="1287" y="2742"/>
                  </a:lnTo>
                  <a:lnTo>
                    <a:pt x="1315" y="2714"/>
                  </a:lnTo>
                  <a:lnTo>
                    <a:pt x="1567" y="2378"/>
                  </a:lnTo>
                  <a:lnTo>
                    <a:pt x="1595" y="2490"/>
                  </a:lnTo>
                  <a:lnTo>
                    <a:pt x="1343" y="2770"/>
                  </a:lnTo>
                  <a:lnTo>
                    <a:pt x="1343" y="2826"/>
                  </a:lnTo>
                  <a:lnTo>
                    <a:pt x="1343" y="2854"/>
                  </a:lnTo>
                  <a:lnTo>
                    <a:pt x="1427" y="2854"/>
                  </a:lnTo>
                  <a:lnTo>
                    <a:pt x="1623" y="2602"/>
                  </a:lnTo>
                  <a:lnTo>
                    <a:pt x="1651" y="2714"/>
                  </a:lnTo>
                  <a:lnTo>
                    <a:pt x="1623" y="2714"/>
                  </a:lnTo>
                  <a:lnTo>
                    <a:pt x="1483" y="2910"/>
                  </a:lnTo>
                  <a:lnTo>
                    <a:pt x="1455" y="2938"/>
                  </a:lnTo>
                  <a:lnTo>
                    <a:pt x="1483" y="2966"/>
                  </a:lnTo>
                  <a:lnTo>
                    <a:pt x="1511" y="2994"/>
                  </a:lnTo>
                  <a:lnTo>
                    <a:pt x="1539" y="2966"/>
                  </a:lnTo>
                  <a:lnTo>
                    <a:pt x="1679" y="2826"/>
                  </a:lnTo>
                  <a:lnTo>
                    <a:pt x="1707" y="2994"/>
                  </a:lnTo>
                  <a:lnTo>
                    <a:pt x="1735" y="3022"/>
                  </a:lnTo>
                  <a:lnTo>
                    <a:pt x="1763" y="3022"/>
                  </a:lnTo>
                  <a:lnTo>
                    <a:pt x="1791" y="2994"/>
                  </a:lnTo>
                  <a:lnTo>
                    <a:pt x="1819" y="2966"/>
                  </a:lnTo>
                  <a:lnTo>
                    <a:pt x="1763" y="2798"/>
                  </a:lnTo>
                  <a:lnTo>
                    <a:pt x="1763" y="2798"/>
                  </a:lnTo>
                  <a:lnTo>
                    <a:pt x="1959" y="2882"/>
                  </a:lnTo>
                  <a:lnTo>
                    <a:pt x="2015" y="2882"/>
                  </a:lnTo>
                  <a:lnTo>
                    <a:pt x="2015" y="2826"/>
                  </a:lnTo>
                  <a:lnTo>
                    <a:pt x="1987" y="2798"/>
                  </a:lnTo>
                  <a:lnTo>
                    <a:pt x="1791" y="2686"/>
                  </a:lnTo>
                  <a:lnTo>
                    <a:pt x="1763" y="2686"/>
                  </a:lnTo>
                  <a:lnTo>
                    <a:pt x="1735" y="2574"/>
                  </a:lnTo>
                  <a:lnTo>
                    <a:pt x="2015" y="2714"/>
                  </a:lnTo>
                  <a:lnTo>
                    <a:pt x="2071" y="2714"/>
                  </a:lnTo>
                  <a:lnTo>
                    <a:pt x="2099" y="2658"/>
                  </a:lnTo>
                  <a:lnTo>
                    <a:pt x="2071" y="2630"/>
                  </a:lnTo>
                  <a:lnTo>
                    <a:pt x="1735" y="2462"/>
                  </a:lnTo>
                  <a:lnTo>
                    <a:pt x="1707" y="2462"/>
                  </a:lnTo>
                  <a:lnTo>
                    <a:pt x="1707" y="2378"/>
                  </a:lnTo>
                  <a:lnTo>
                    <a:pt x="2071" y="2574"/>
                  </a:lnTo>
                  <a:lnTo>
                    <a:pt x="2099" y="2574"/>
                  </a:lnTo>
                  <a:lnTo>
                    <a:pt x="2127" y="2546"/>
                  </a:lnTo>
                  <a:lnTo>
                    <a:pt x="2127" y="2518"/>
                  </a:lnTo>
                  <a:lnTo>
                    <a:pt x="2127" y="2462"/>
                  </a:lnTo>
                  <a:lnTo>
                    <a:pt x="1707" y="2266"/>
                  </a:lnTo>
                  <a:lnTo>
                    <a:pt x="1679" y="2238"/>
                  </a:lnTo>
                  <a:lnTo>
                    <a:pt x="1595" y="1763"/>
                  </a:lnTo>
                  <a:lnTo>
                    <a:pt x="1595" y="1763"/>
                  </a:lnTo>
                  <a:lnTo>
                    <a:pt x="1959" y="2126"/>
                  </a:lnTo>
                  <a:lnTo>
                    <a:pt x="1791" y="2098"/>
                  </a:lnTo>
                  <a:lnTo>
                    <a:pt x="1763" y="2098"/>
                  </a:lnTo>
                  <a:lnTo>
                    <a:pt x="1735" y="2154"/>
                  </a:lnTo>
                  <a:lnTo>
                    <a:pt x="1735" y="2182"/>
                  </a:lnTo>
                  <a:lnTo>
                    <a:pt x="1763" y="2210"/>
                  </a:lnTo>
                  <a:lnTo>
                    <a:pt x="2071" y="2238"/>
                  </a:lnTo>
                  <a:lnTo>
                    <a:pt x="2127" y="2238"/>
                  </a:lnTo>
                  <a:lnTo>
                    <a:pt x="2127" y="2182"/>
                  </a:lnTo>
                  <a:lnTo>
                    <a:pt x="2099" y="1903"/>
                  </a:lnTo>
                  <a:lnTo>
                    <a:pt x="2071" y="1875"/>
                  </a:lnTo>
                  <a:lnTo>
                    <a:pt x="2015" y="1875"/>
                  </a:lnTo>
                  <a:lnTo>
                    <a:pt x="1987" y="1931"/>
                  </a:lnTo>
                  <a:lnTo>
                    <a:pt x="2015" y="2070"/>
                  </a:lnTo>
                  <a:lnTo>
                    <a:pt x="1707" y="1679"/>
                  </a:lnTo>
                  <a:lnTo>
                    <a:pt x="2155" y="1819"/>
                  </a:lnTo>
                  <a:lnTo>
                    <a:pt x="2155" y="1847"/>
                  </a:lnTo>
                  <a:lnTo>
                    <a:pt x="2322" y="2266"/>
                  </a:lnTo>
                  <a:lnTo>
                    <a:pt x="2350" y="2294"/>
                  </a:lnTo>
                  <a:lnTo>
                    <a:pt x="2406" y="2294"/>
                  </a:lnTo>
                  <a:lnTo>
                    <a:pt x="2434" y="2266"/>
                  </a:lnTo>
                  <a:lnTo>
                    <a:pt x="2434" y="2238"/>
                  </a:lnTo>
                  <a:lnTo>
                    <a:pt x="2267" y="1847"/>
                  </a:lnTo>
                  <a:lnTo>
                    <a:pt x="2378" y="1875"/>
                  </a:lnTo>
                  <a:lnTo>
                    <a:pt x="2378" y="1903"/>
                  </a:lnTo>
                  <a:lnTo>
                    <a:pt x="2490" y="2238"/>
                  </a:lnTo>
                  <a:lnTo>
                    <a:pt x="2518" y="2266"/>
                  </a:lnTo>
                  <a:lnTo>
                    <a:pt x="2574" y="2266"/>
                  </a:lnTo>
                  <a:lnTo>
                    <a:pt x="2602" y="2238"/>
                  </a:lnTo>
                  <a:lnTo>
                    <a:pt x="2602" y="2210"/>
                  </a:lnTo>
                  <a:lnTo>
                    <a:pt x="2490" y="1931"/>
                  </a:lnTo>
                  <a:lnTo>
                    <a:pt x="2574" y="1958"/>
                  </a:lnTo>
                  <a:lnTo>
                    <a:pt x="2574" y="1986"/>
                  </a:lnTo>
                  <a:lnTo>
                    <a:pt x="2658" y="2210"/>
                  </a:lnTo>
                  <a:lnTo>
                    <a:pt x="2686" y="2238"/>
                  </a:lnTo>
                  <a:lnTo>
                    <a:pt x="2742" y="2238"/>
                  </a:lnTo>
                  <a:lnTo>
                    <a:pt x="2770" y="2210"/>
                  </a:lnTo>
                  <a:lnTo>
                    <a:pt x="2770" y="2154"/>
                  </a:lnTo>
                  <a:lnTo>
                    <a:pt x="2686" y="1986"/>
                  </a:lnTo>
                  <a:lnTo>
                    <a:pt x="2686" y="1986"/>
                  </a:lnTo>
                  <a:lnTo>
                    <a:pt x="2854" y="2042"/>
                  </a:lnTo>
                  <a:lnTo>
                    <a:pt x="2910" y="2042"/>
                  </a:lnTo>
                  <a:lnTo>
                    <a:pt x="2910" y="2014"/>
                  </a:lnTo>
                  <a:lnTo>
                    <a:pt x="2910" y="1958"/>
                  </a:lnTo>
                  <a:lnTo>
                    <a:pt x="2882" y="1958"/>
                  </a:lnTo>
                  <a:lnTo>
                    <a:pt x="2714" y="1875"/>
                  </a:lnTo>
                  <a:lnTo>
                    <a:pt x="2882" y="1791"/>
                  </a:lnTo>
                  <a:lnTo>
                    <a:pt x="2910" y="1763"/>
                  </a:lnTo>
                  <a:lnTo>
                    <a:pt x="2910" y="1707"/>
                  </a:lnTo>
                  <a:lnTo>
                    <a:pt x="2854" y="1707"/>
                  </a:lnTo>
                  <a:lnTo>
                    <a:pt x="2630" y="1819"/>
                  </a:lnTo>
                  <a:lnTo>
                    <a:pt x="2602" y="1847"/>
                  </a:lnTo>
                  <a:lnTo>
                    <a:pt x="2518" y="1819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798" y="1567"/>
                  </a:lnTo>
                  <a:lnTo>
                    <a:pt x="2770" y="1539"/>
                  </a:lnTo>
                  <a:lnTo>
                    <a:pt x="2714" y="1567"/>
                  </a:lnTo>
                  <a:lnTo>
                    <a:pt x="2434" y="1763"/>
                  </a:lnTo>
                  <a:lnTo>
                    <a:pt x="2406" y="1763"/>
                  </a:lnTo>
                  <a:lnTo>
                    <a:pt x="2322" y="1735"/>
                  </a:lnTo>
                  <a:lnTo>
                    <a:pt x="2658" y="1511"/>
                  </a:lnTo>
                  <a:lnTo>
                    <a:pt x="2686" y="1483"/>
                  </a:lnTo>
                  <a:lnTo>
                    <a:pt x="2686" y="1455"/>
                  </a:lnTo>
                  <a:lnTo>
                    <a:pt x="2658" y="1427"/>
                  </a:lnTo>
                  <a:lnTo>
                    <a:pt x="2602" y="1427"/>
                  </a:lnTo>
                  <a:lnTo>
                    <a:pt x="2211" y="1679"/>
                  </a:lnTo>
                  <a:lnTo>
                    <a:pt x="2211" y="1707"/>
                  </a:lnTo>
                  <a:lnTo>
                    <a:pt x="1763" y="1539"/>
                  </a:lnTo>
                  <a:lnTo>
                    <a:pt x="2239" y="1399"/>
                  </a:lnTo>
                  <a:lnTo>
                    <a:pt x="2239" y="1399"/>
                  </a:lnTo>
                  <a:lnTo>
                    <a:pt x="2127" y="1539"/>
                  </a:lnTo>
                  <a:lnTo>
                    <a:pt x="2127" y="1567"/>
                  </a:lnTo>
                  <a:lnTo>
                    <a:pt x="2127" y="1595"/>
                  </a:lnTo>
                  <a:lnTo>
                    <a:pt x="2183" y="1623"/>
                  </a:lnTo>
                  <a:lnTo>
                    <a:pt x="2211" y="1595"/>
                  </a:lnTo>
                  <a:lnTo>
                    <a:pt x="2406" y="1343"/>
                  </a:lnTo>
                  <a:lnTo>
                    <a:pt x="2406" y="1315"/>
                  </a:lnTo>
                  <a:lnTo>
                    <a:pt x="2378" y="1287"/>
                  </a:lnTo>
                  <a:lnTo>
                    <a:pt x="2099" y="1175"/>
                  </a:lnTo>
                  <a:lnTo>
                    <a:pt x="2071" y="1175"/>
                  </a:lnTo>
                  <a:lnTo>
                    <a:pt x="2043" y="1203"/>
                  </a:lnTo>
                  <a:lnTo>
                    <a:pt x="2043" y="1231"/>
                  </a:lnTo>
                  <a:lnTo>
                    <a:pt x="2071" y="1259"/>
                  </a:lnTo>
                  <a:lnTo>
                    <a:pt x="2211" y="1315"/>
                  </a:lnTo>
                  <a:lnTo>
                    <a:pt x="1707" y="1399"/>
                  </a:lnTo>
                  <a:lnTo>
                    <a:pt x="2071" y="1063"/>
                  </a:lnTo>
                  <a:lnTo>
                    <a:pt x="2099" y="1063"/>
                  </a:lnTo>
                  <a:lnTo>
                    <a:pt x="2546" y="1147"/>
                  </a:lnTo>
                  <a:lnTo>
                    <a:pt x="2602" y="1147"/>
                  </a:lnTo>
                  <a:lnTo>
                    <a:pt x="2602" y="1119"/>
                  </a:lnTo>
                  <a:lnTo>
                    <a:pt x="2602" y="1063"/>
                  </a:lnTo>
                  <a:lnTo>
                    <a:pt x="2574" y="1063"/>
                  </a:lnTo>
                  <a:lnTo>
                    <a:pt x="2155" y="979"/>
                  </a:lnTo>
                  <a:lnTo>
                    <a:pt x="2239" y="923"/>
                  </a:lnTo>
                  <a:lnTo>
                    <a:pt x="2602" y="979"/>
                  </a:lnTo>
                  <a:lnTo>
                    <a:pt x="2658" y="979"/>
                  </a:lnTo>
                  <a:lnTo>
                    <a:pt x="2658" y="951"/>
                  </a:lnTo>
                  <a:lnTo>
                    <a:pt x="2658" y="895"/>
                  </a:lnTo>
                  <a:lnTo>
                    <a:pt x="2630" y="895"/>
                  </a:lnTo>
                  <a:lnTo>
                    <a:pt x="2322" y="839"/>
                  </a:lnTo>
                  <a:lnTo>
                    <a:pt x="2378" y="756"/>
                  </a:lnTo>
                  <a:lnTo>
                    <a:pt x="2406" y="783"/>
                  </a:lnTo>
                  <a:lnTo>
                    <a:pt x="2658" y="811"/>
                  </a:lnTo>
                  <a:lnTo>
                    <a:pt x="2686" y="811"/>
                  </a:lnTo>
                  <a:lnTo>
                    <a:pt x="2714" y="783"/>
                  </a:lnTo>
                  <a:lnTo>
                    <a:pt x="2714" y="728"/>
                  </a:lnTo>
                  <a:lnTo>
                    <a:pt x="2686" y="728"/>
                  </a:lnTo>
                  <a:lnTo>
                    <a:pt x="2490" y="700"/>
                  </a:lnTo>
                  <a:lnTo>
                    <a:pt x="2602" y="560"/>
                  </a:lnTo>
                  <a:lnTo>
                    <a:pt x="2630" y="532"/>
                  </a:lnTo>
                  <a:lnTo>
                    <a:pt x="2602" y="504"/>
                  </a:lnTo>
                  <a:lnTo>
                    <a:pt x="2574" y="476"/>
                  </a:lnTo>
                  <a:lnTo>
                    <a:pt x="2546" y="504"/>
                  </a:lnTo>
                  <a:lnTo>
                    <a:pt x="2406" y="616"/>
                  </a:lnTo>
                  <a:lnTo>
                    <a:pt x="2406" y="420"/>
                  </a:lnTo>
                  <a:lnTo>
                    <a:pt x="2378" y="392"/>
                  </a:lnTo>
                  <a:lnTo>
                    <a:pt x="2350" y="364"/>
                  </a:lnTo>
                  <a:lnTo>
                    <a:pt x="2322" y="392"/>
                  </a:lnTo>
                  <a:lnTo>
                    <a:pt x="2295" y="420"/>
                  </a:lnTo>
                  <a:lnTo>
                    <a:pt x="2322" y="672"/>
                  </a:lnTo>
                  <a:lnTo>
                    <a:pt x="2322" y="700"/>
                  </a:lnTo>
                  <a:lnTo>
                    <a:pt x="2239" y="756"/>
                  </a:lnTo>
                  <a:lnTo>
                    <a:pt x="2239" y="448"/>
                  </a:lnTo>
                  <a:lnTo>
                    <a:pt x="2211" y="420"/>
                  </a:lnTo>
                  <a:lnTo>
                    <a:pt x="2183" y="392"/>
                  </a:lnTo>
                  <a:lnTo>
                    <a:pt x="2155" y="420"/>
                  </a:lnTo>
                  <a:lnTo>
                    <a:pt x="2127" y="448"/>
                  </a:lnTo>
                  <a:lnTo>
                    <a:pt x="2155" y="811"/>
                  </a:lnTo>
                  <a:lnTo>
                    <a:pt x="2155" y="839"/>
                  </a:lnTo>
                  <a:lnTo>
                    <a:pt x="2071" y="895"/>
                  </a:lnTo>
                  <a:lnTo>
                    <a:pt x="2071" y="476"/>
                  </a:lnTo>
                  <a:lnTo>
                    <a:pt x="2043" y="448"/>
                  </a:lnTo>
                  <a:lnTo>
                    <a:pt x="2015" y="420"/>
                  </a:lnTo>
                  <a:lnTo>
                    <a:pt x="1987" y="448"/>
                  </a:lnTo>
                  <a:lnTo>
                    <a:pt x="1959" y="476"/>
                  </a:lnTo>
                  <a:lnTo>
                    <a:pt x="1987" y="951"/>
                  </a:lnTo>
                  <a:lnTo>
                    <a:pt x="1987" y="979"/>
                  </a:lnTo>
                  <a:lnTo>
                    <a:pt x="1623" y="1287"/>
                  </a:lnTo>
                  <a:lnTo>
                    <a:pt x="1623" y="1287"/>
                  </a:lnTo>
                  <a:lnTo>
                    <a:pt x="1735" y="783"/>
                  </a:lnTo>
                  <a:lnTo>
                    <a:pt x="1819" y="951"/>
                  </a:lnTo>
                  <a:lnTo>
                    <a:pt x="1819" y="979"/>
                  </a:lnTo>
                  <a:lnTo>
                    <a:pt x="1875" y="979"/>
                  </a:lnTo>
                  <a:lnTo>
                    <a:pt x="1903" y="951"/>
                  </a:lnTo>
                  <a:lnTo>
                    <a:pt x="1903" y="923"/>
                  </a:lnTo>
                  <a:lnTo>
                    <a:pt x="1791" y="644"/>
                  </a:lnTo>
                  <a:lnTo>
                    <a:pt x="1763" y="616"/>
                  </a:lnTo>
                  <a:lnTo>
                    <a:pt x="1707" y="616"/>
                  </a:lnTo>
                  <a:lnTo>
                    <a:pt x="1483" y="783"/>
                  </a:lnTo>
                  <a:lnTo>
                    <a:pt x="1455" y="839"/>
                  </a:lnTo>
                  <a:lnTo>
                    <a:pt x="1483" y="867"/>
                  </a:lnTo>
                  <a:lnTo>
                    <a:pt x="1539" y="867"/>
                  </a:lnTo>
                  <a:lnTo>
                    <a:pt x="1651" y="783"/>
                  </a:lnTo>
                  <a:lnTo>
                    <a:pt x="1651" y="783"/>
                  </a:lnTo>
                  <a:lnTo>
                    <a:pt x="1483" y="1259"/>
                  </a:lnTo>
                  <a:lnTo>
                    <a:pt x="1371" y="756"/>
                  </a:lnTo>
                  <a:lnTo>
                    <a:pt x="1399" y="756"/>
                  </a:lnTo>
                  <a:lnTo>
                    <a:pt x="1679" y="392"/>
                  </a:lnTo>
                  <a:lnTo>
                    <a:pt x="1707" y="364"/>
                  </a:lnTo>
                  <a:lnTo>
                    <a:pt x="1679" y="308"/>
                  </a:lnTo>
                  <a:lnTo>
                    <a:pt x="1651" y="308"/>
                  </a:lnTo>
                  <a:lnTo>
                    <a:pt x="1623" y="336"/>
                  </a:lnTo>
                  <a:lnTo>
                    <a:pt x="1343" y="644"/>
                  </a:lnTo>
                  <a:lnTo>
                    <a:pt x="1315" y="560"/>
                  </a:lnTo>
                  <a:lnTo>
                    <a:pt x="1343" y="532"/>
                  </a:lnTo>
                  <a:lnTo>
                    <a:pt x="1567" y="252"/>
                  </a:lnTo>
                  <a:lnTo>
                    <a:pt x="1595" y="224"/>
                  </a:lnTo>
                  <a:lnTo>
                    <a:pt x="1567" y="196"/>
                  </a:lnTo>
                  <a:lnTo>
                    <a:pt x="1539" y="168"/>
                  </a:lnTo>
                  <a:lnTo>
                    <a:pt x="1511" y="196"/>
                  </a:lnTo>
                  <a:lnTo>
                    <a:pt x="1287" y="448"/>
                  </a:lnTo>
                  <a:lnTo>
                    <a:pt x="1287" y="336"/>
                  </a:lnTo>
                  <a:lnTo>
                    <a:pt x="1455" y="140"/>
                  </a:lnTo>
                  <a:lnTo>
                    <a:pt x="1455" y="84"/>
                  </a:lnTo>
                  <a:lnTo>
                    <a:pt x="1455" y="56"/>
                  </a:lnTo>
                  <a:lnTo>
                    <a:pt x="1399" y="56"/>
                  </a:lnTo>
                  <a:lnTo>
                    <a:pt x="1371" y="84"/>
                  </a:lnTo>
                  <a:lnTo>
                    <a:pt x="1259" y="224"/>
                  </a:lnTo>
                  <a:lnTo>
                    <a:pt x="1203" y="56"/>
                  </a:lnTo>
                  <a:lnTo>
                    <a:pt x="1203" y="2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3460289" y="1580555"/>
              <a:ext cx="239372" cy="216201"/>
            </a:xfrm>
            <a:custGeom>
              <a:avLst/>
              <a:gdLst/>
              <a:ahLst/>
              <a:cxnLst/>
              <a:rect l="l" t="t" r="r" b="b"/>
              <a:pathLst>
                <a:path w="3750" h="3387" extrusionOk="0">
                  <a:moveTo>
                    <a:pt x="1903" y="1568"/>
                  </a:moveTo>
                  <a:lnTo>
                    <a:pt x="1959" y="1596"/>
                  </a:lnTo>
                  <a:lnTo>
                    <a:pt x="1987" y="1624"/>
                  </a:lnTo>
                  <a:lnTo>
                    <a:pt x="2015" y="1651"/>
                  </a:lnTo>
                  <a:lnTo>
                    <a:pt x="2015" y="1707"/>
                  </a:lnTo>
                  <a:lnTo>
                    <a:pt x="1987" y="1763"/>
                  </a:lnTo>
                  <a:lnTo>
                    <a:pt x="1959" y="1791"/>
                  </a:lnTo>
                  <a:lnTo>
                    <a:pt x="1903" y="1819"/>
                  </a:lnTo>
                  <a:lnTo>
                    <a:pt x="1875" y="1819"/>
                  </a:lnTo>
                  <a:lnTo>
                    <a:pt x="1819" y="1791"/>
                  </a:lnTo>
                  <a:lnTo>
                    <a:pt x="1791" y="1763"/>
                  </a:lnTo>
                  <a:lnTo>
                    <a:pt x="1763" y="1735"/>
                  </a:lnTo>
                  <a:lnTo>
                    <a:pt x="1763" y="1679"/>
                  </a:lnTo>
                  <a:lnTo>
                    <a:pt x="1791" y="1624"/>
                  </a:lnTo>
                  <a:lnTo>
                    <a:pt x="1819" y="1596"/>
                  </a:lnTo>
                  <a:lnTo>
                    <a:pt x="1847" y="1568"/>
                  </a:lnTo>
                  <a:close/>
                  <a:moveTo>
                    <a:pt x="1288" y="1"/>
                  </a:moveTo>
                  <a:lnTo>
                    <a:pt x="1260" y="29"/>
                  </a:lnTo>
                  <a:lnTo>
                    <a:pt x="1176" y="253"/>
                  </a:lnTo>
                  <a:lnTo>
                    <a:pt x="1064" y="85"/>
                  </a:lnTo>
                  <a:lnTo>
                    <a:pt x="1036" y="29"/>
                  </a:lnTo>
                  <a:lnTo>
                    <a:pt x="980" y="57"/>
                  </a:lnTo>
                  <a:lnTo>
                    <a:pt x="952" y="85"/>
                  </a:lnTo>
                  <a:lnTo>
                    <a:pt x="952" y="141"/>
                  </a:lnTo>
                  <a:lnTo>
                    <a:pt x="1064" y="337"/>
                  </a:lnTo>
                  <a:lnTo>
                    <a:pt x="812" y="281"/>
                  </a:lnTo>
                  <a:lnTo>
                    <a:pt x="784" y="281"/>
                  </a:lnTo>
                  <a:lnTo>
                    <a:pt x="756" y="309"/>
                  </a:lnTo>
                  <a:lnTo>
                    <a:pt x="756" y="365"/>
                  </a:lnTo>
                  <a:lnTo>
                    <a:pt x="812" y="393"/>
                  </a:lnTo>
                  <a:lnTo>
                    <a:pt x="1092" y="449"/>
                  </a:lnTo>
                  <a:lnTo>
                    <a:pt x="1120" y="449"/>
                  </a:lnTo>
                  <a:lnTo>
                    <a:pt x="1176" y="560"/>
                  </a:lnTo>
                  <a:lnTo>
                    <a:pt x="812" y="504"/>
                  </a:lnTo>
                  <a:lnTo>
                    <a:pt x="756" y="504"/>
                  </a:lnTo>
                  <a:lnTo>
                    <a:pt x="728" y="532"/>
                  </a:lnTo>
                  <a:lnTo>
                    <a:pt x="756" y="588"/>
                  </a:lnTo>
                  <a:lnTo>
                    <a:pt x="784" y="616"/>
                  </a:lnTo>
                  <a:lnTo>
                    <a:pt x="1232" y="672"/>
                  </a:lnTo>
                  <a:lnTo>
                    <a:pt x="1260" y="672"/>
                  </a:lnTo>
                  <a:lnTo>
                    <a:pt x="1316" y="784"/>
                  </a:lnTo>
                  <a:lnTo>
                    <a:pt x="812" y="700"/>
                  </a:lnTo>
                  <a:lnTo>
                    <a:pt x="756" y="700"/>
                  </a:lnTo>
                  <a:lnTo>
                    <a:pt x="728" y="756"/>
                  </a:lnTo>
                  <a:lnTo>
                    <a:pt x="756" y="784"/>
                  </a:lnTo>
                  <a:lnTo>
                    <a:pt x="784" y="812"/>
                  </a:lnTo>
                  <a:lnTo>
                    <a:pt x="1344" y="924"/>
                  </a:lnTo>
                  <a:lnTo>
                    <a:pt x="1372" y="924"/>
                  </a:lnTo>
                  <a:lnTo>
                    <a:pt x="1652" y="1428"/>
                  </a:lnTo>
                  <a:lnTo>
                    <a:pt x="1092" y="1148"/>
                  </a:lnTo>
                  <a:lnTo>
                    <a:pt x="1316" y="1120"/>
                  </a:lnTo>
                  <a:lnTo>
                    <a:pt x="1344" y="1092"/>
                  </a:lnTo>
                  <a:lnTo>
                    <a:pt x="1344" y="1064"/>
                  </a:lnTo>
                  <a:lnTo>
                    <a:pt x="1344" y="1008"/>
                  </a:lnTo>
                  <a:lnTo>
                    <a:pt x="1288" y="1008"/>
                  </a:lnTo>
                  <a:lnTo>
                    <a:pt x="924" y="1064"/>
                  </a:lnTo>
                  <a:lnTo>
                    <a:pt x="896" y="1064"/>
                  </a:lnTo>
                  <a:lnTo>
                    <a:pt x="868" y="1092"/>
                  </a:lnTo>
                  <a:lnTo>
                    <a:pt x="868" y="1148"/>
                  </a:lnTo>
                  <a:lnTo>
                    <a:pt x="1008" y="1456"/>
                  </a:lnTo>
                  <a:lnTo>
                    <a:pt x="1064" y="1484"/>
                  </a:lnTo>
                  <a:lnTo>
                    <a:pt x="1092" y="1484"/>
                  </a:lnTo>
                  <a:lnTo>
                    <a:pt x="1120" y="1456"/>
                  </a:lnTo>
                  <a:lnTo>
                    <a:pt x="1120" y="1428"/>
                  </a:lnTo>
                  <a:lnTo>
                    <a:pt x="1036" y="1232"/>
                  </a:lnTo>
                  <a:lnTo>
                    <a:pt x="1568" y="1596"/>
                  </a:lnTo>
                  <a:lnTo>
                    <a:pt x="952" y="1596"/>
                  </a:lnTo>
                  <a:lnTo>
                    <a:pt x="952" y="1568"/>
                  </a:lnTo>
                  <a:lnTo>
                    <a:pt x="588" y="1120"/>
                  </a:lnTo>
                  <a:lnTo>
                    <a:pt x="561" y="1092"/>
                  </a:lnTo>
                  <a:lnTo>
                    <a:pt x="505" y="1120"/>
                  </a:lnTo>
                  <a:lnTo>
                    <a:pt x="505" y="1148"/>
                  </a:lnTo>
                  <a:lnTo>
                    <a:pt x="505" y="1204"/>
                  </a:lnTo>
                  <a:lnTo>
                    <a:pt x="812" y="1596"/>
                  </a:lnTo>
                  <a:lnTo>
                    <a:pt x="700" y="1596"/>
                  </a:lnTo>
                  <a:lnTo>
                    <a:pt x="672" y="1568"/>
                  </a:lnTo>
                  <a:lnTo>
                    <a:pt x="421" y="1204"/>
                  </a:lnTo>
                  <a:lnTo>
                    <a:pt x="337" y="1204"/>
                  </a:lnTo>
                  <a:lnTo>
                    <a:pt x="309" y="1260"/>
                  </a:lnTo>
                  <a:lnTo>
                    <a:pt x="337" y="1288"/>
                  </a:lnTo>
                  <a:lnTo>
                    <a:pt x="561" y="1596"/>
                  </a:lnTo>
                  <a:lnTo>
                    <a:pt x="421" y="1596"/>
                  </a:lnTo>
                  <a:lnTo>
                    <a:pt x="421" y="1568"/>
                  </a:lnTo>
                  <a:lnTo>
                    <a:pt x="225" y="1316"/>
                  </a:lnTo>
                  <a:lnTo>
                    <a:pt x="141" y="1316"/>
                  </a:lnTo>
                  <a:lnTo>
                    <a:pt x="113" y="1372"/>
                  </a:lnTo>
                  <a:lnTo>
                    <a:pt x="141" y="1400"/>
                  </a:lnTo>
                  <a:lnTo>
                    <a:pt x="281" y="1596"/>
                  </a:lnTo>
                  <a:lnTo>
                    <a:pt x="29" y="1596"/>
                  </a:lnTo>
                  <a:lnTo>
                    <a:pt x="1" y="1651"/>
                  </a:lnTo>
                  <a:lnTo>
                    <a:pt x="29" y="1679"/>
                  </a:lnTo>
                  <a:lnTo>
                    <a:pt x="57" y="1707"/>
                  </a:lnTo>
                  <a:lnTo>
                    <a:pt x="281" y="1707"/>
                  </a:lnTo>
                  <a:lnTo>
                    <a:pt x="113" y="1903"/>
                  </a:lnTo>
                  <a:lnTo>
                    <a:pt x="113" y="1931"/>
                  </a:lnTo>
                  <a:lnTo>
                    <a:pt x="141" y="1987"/>
                  </a:lnTo>
                  <a:lnTo>
                    <a:pt x="225" y="1987"/>
                  </a:lnTo>
                  <a:lnTo>
                    <a:pt x="421" y="1763"/>
                  </a:lnTo>
                  <a:lnTo>
                    <a:pt x="421" y="1735"/>
                  </a:lnTo>
                  <a:lnTo>
                    <a:pt x="561" y="1735"/>
                  </a:lnTo>
                  <a:lnTo>
                    <a:pt x="309" y="2015"/>
                  </a:lnTo>
                  <a:lnTo>
                    <a:pt x="281" y="2071"/>
                  </a:lnTo>
                  <a:lnTo>
                    <a:pt x="309" y="2099"/>
                  </a:lnTo>
                  <a:lnTo>
                    <a:pt x="365" y="2127"/>
                  </a:lnTo>
                  <a:lnTo>
                    <a:pt x="393" y="2099"/>
                  </a:lnTo>
                  <a:lnTo>
                    <a:pt x="672" y="1763"/>
                  </a:lnTo>
                  <a:lnTo>
                    <a:pt x="700" y="1735"/>
                  </a:lnTo>
                  <a:lnTo>
                    <a:pt x="812" y="1735"/>
                  </a:lnTo>
                  <a:lnTo>
                    <a:pt x="477" y="2127"/>
                  </a:lnTo>
                  <a:lnTo>
                    <a:pt x="477" y="2155"/>
                  </a:lnTo>
                  <a:lnTo>
                    <a:pt x="477" y="2211"/>
                  </a:lnTo>
                  <a:lnTo>
                    <a:pt x="533" y="2239"/>
                  </a:lnTo>
                  <a:lnTo>
                    <a:pt x="561" y="2211"/>
                  </a:lnTo>
                  <a:lnTo>
                    <a:pt x="952" y="1763"/>
                  </a:lnTo>
                  <a:lnTo>
                    <a:pt x="952" y="1735"/>
                  </a:lnTo>
                  <a:lnTo>
                    <a:pt x="1540" y="1763"/>
                  </a:lnTo>
                  <a:lnTo>
                    <a:pt x="1036" y="2099"/>
                  </a:lnTo>
                  <a:lnTo>
                    <a:pt x="1120" y="1903"/>
                  </a:lnTo>
                  <a:lnTo>
                    <a:pt x="1120" y="1875"/>
                  </a:lnTo>
                  <a:lnTo>
                    <a:pt x="1092" y="1819"/>
                  </a:lnTo>
                  <a:lnTo>
                    <a:pt x="1036" y="1819"/>
                  </a:lnTo>
                  <a:lnTo>
                    <a:pt x="1008" y="1875"/>
                  </a:lnTo>
                  <a:lnTo>
                    <a:pt x="868" y="2211"/>
                  </a:lnTo>
                  <a:lnTo>
                    <a:pt x="868" y="2239"/>
                  </a:lnTo>
                  <a:lnTo>
                    <a:pt x="868" y="2267"/>
                  </a:lnTo>
                  <a:lnTo>
                    <a:pt x="924" y="2295"/>
                  </a:lnTo>
                  <a:lnTo>
                    <a:pt x="1260" y="2323"/>
                  </a:lnTo>
                  <a:lnTo>
                    <a:pt x="1316" y="2323"/>
                  </a:lnTo>
                  <a:lnTo>
                    <a:pt x="1316" y="2267"/>
                  </a:lnTo>
                  <a:lnTo>
                    <a:pt x="1316" y="2239"/>
                  </a:lnTo>
                  <a:lnTo>
                    <a:pt x="1260" y="2211"/>
                  </a:lnTo>
                  <a:lnTo>
                    <a:pt x="1092" y="2183"/>
                  </a:lnTo>
                  <a:lnTo>
                    <a:pt x="1652" y="1931"/>
                  </a:lnTo>
                  <a:lnTo>
                    <a:pt x="1652" y="1931"/>
                  </a:lnTo>
                  <a:lnTo>
                    <a:pt x="1344" y="2435"/>
                  </a:lnTo>
                  <a:lnTo>
                    <a:pt x="1316" y="2435"/>
                  </a:lnTo>
                  <a:lnTo>
                    <a:pt x="756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1260" y="2575"/>
                  </a:lnTo>
                  <a:lnTo>
                    <a:pt x="1204" y="2687"/>
                  </a:lnTo>
                  <a:lnTo>
                    <a:pt x="1176" y="2659"/>
                  </a:lnTo>
                  <a:lnTo>
                    <a:pt x="728" y="2715"/>
                  </a:lnTo>
                  <a:lnTo>
                    <a:pt x="700" y="2743"/>
                  </a:lnTo>
                  <a:lnTo>
                    <a:pt x="700" y="2799"/>
                  </a:lnTo>
                  <a:lnTo>
                    <a:pt x="700" y="2827"/>
                  </a:lnTo>
                  <a:lnTo>
                    <a:pt x="756" y="2854"/>
                  </a:lnTo>
                  <a:lnTo>
                    <a:pt x="1148" y="2799"/>
                  </a:lnTo>
                  <a:lnTo>
                    <a:pt x="1064" y="2910"/>
                  </a:lnTo>
                  <a:lnTo>
                    <a:pt x="1036" y="2910"/>
                  </a:lnTo>
                  <a:lnTo>
                    <a:pt x="756" y="2938"/>
                  </a:lnTo>
                  <a:lnTo>
                    <a:pt x="700" y="2966"/>
                  </a:lnTo>
                  <a:lnTo>
                    <a:pt x="700" y="3022"/>
                  </a:lnTo>
                  <a:lnTo>
                    <a:pt x="728" y="3050"/>
                  </a:lnTo>
                  <a:lnTo>
                    <a:pt x="756" y="3050"/>
                  </a:lnTo>
                  <a:lnTo>
                    <a:pt x="1008" y="3022"/>
                  </a:lnTo>
                  <a:lnTo>
                    <a:pt x="896" y="3218"/>
                  </a:lnTo>
                  <a:lnTo>
                    <a:pt x="896" y="3246"/>
                  </a:lnTo>
                  <a:lnTo>
                    <a:pt x="896" y="3302"/>
                  </a:lnTo>
                  <a:lnTo>
                    <a:pt x="952" y="3302"/>
                  </a:lnTo>
                  <a:lnTo>
                    <a:pt x="980" y="3274"/>
                  </a:lnTo>
                  <a:lnTo>
                    <a:pt x="1120" y="3078"/>
                  </a:lnTo>
                  <a:lnTo>
                    <a:pt x="1176" y="3330"/>
                  </a:lnTo>
                  <a:lnTo>
                    <a:pt x="1204" y="3358"/>
                  </a:lnTo>
                  <a:lnTo>
                    <a:pt x="1260" y="3358"/>
                  </a:lnTo>
                  <a:lnTo>
                    <a:pt x="1288" y="3330"/>
                  </a:lnTo>
                  <a:lnTo>
                    <a:pt x="1288" y="3274"/>
                  </a:lnTo>
                  <a:lnTo>
                    <a:pt x="1204" y="2994"/>
                  </a:lnTo>
                  <a:lnTo>
                    <a:pt x="1176" y="2966"/>
                  </a:lnTo>
                  <a:lnTo>
                    <a:pt x="1260" y="2854"/>
                  </a:lnTo>
                  <a:lnTo>
                    <a:pt x="1372" y="3218"/>
                  </a:lnTo>
                  <a:lnTo>
                    <a:pt x="1400" y="3274"/>
                  </a:lnTo>
                  <a:lnTo>
                    <a:pt x="1456" y="3274"/>
                  </a:lnTo>
                  <a:lnTo>
                    <a:pt x="1484" y="3218"/>
                  </a:lnTo>
                  <a:lnTo>
                    <a:pt x="1484" y="3190"/>
                  </a:lnTo>
                  <a:lnTo>
                    <a:pt x="1344" y="2771"/>
                  </a:lnTo>
                  <a:lnTo>
                    <a:pt x="1316" y="2743"/>
                  </a:lnTo>
                  <a:lnTo>
                    <a:pt x="1400" y="2631"/>
                  </a:lnTo>
                  <a:lnTo>
                    <a:pt x="1568" y="3134"/>
                  </a:lnTo>
                  <a:lnTo>
                    <a:pt x="1596" y="3162"/>
                  </a:lnTo>
                  <a:lnTo>
                    <a:pt x="1624" y="3162"/>
                  </a:lnTo>
                  <a:lnTo>
                    <a:pt x="1680" y="3134"/>
                  </a:lnTo>
                  <a:lnTo>
                    <a:pt x="1680" y="3078"/>
                  </a:lnTo>
                  <a:lnTo>
                    <a:pt x="1484" y="2547"/>
                  </a:lnTo>
                  <a:lnTo>
                    <a:pt x="1456" y="2519"/>
                  </a:lnTo>
                  <a:lnTo>
                    <a:pt x="1791" y="2015"/>
                  </a:lnTo>
                  <a:lnTo>
                    <a:pt x="1819" y="2631"/>
                  </a:lnTo>
                  <a:lnTo>
                    <a:pt x="1708" y="2463"/>
                  </a:lnTo>
                  <a:lnTo>
                    <a:pt x="1652" y="2435"/>
                  </a:lnTo>
                  <a:lnTo>
                    <a:pt x="1624" y="2463"/>
                  </a:lnTo>
                  <a:lnTo>
                    <a:pt x="1596" y="2491"/>
                  </a:lnTo>
                  <a:lnTo>
                    <a:pt x="1596" y="2547"/>
                  </a:lnTo>
                  <a:lnTo>
                    <a:pt x="1847" y="2827"/>
                  </a:lnTo>
                  <a:lnTo>
                    <a:pt x="1875" y="2854"/>
                  </a:lnTo>
                  <a:lnTo>
                    <a:pt x="1931" y="2827"/>
                  </a:lnTo>
                  <a:lnTo>
                    <a:pt x="2127" y="2547"/>
                  </a:lnTo>
                  <a:lnTo>
                    <a:pt x="2155" y="2491"/>
                  </a:lnTo>
                  <a:lnTo>
                    <a:pt x="2127" y="2463"/>
                  </a:lnTo>
                  <a:lnTo>
                    <a:pt x="2043" y="2463"/>
                  </a:lnTo>
                  <a:lnTo>
                    <a:pt x="1931" y="2631"/>
                  </a:lnTo>
                  <a:lnTo>
                    <a:pt x="1959" y="2015"/>
                  </a:lnTo>
                  <a:lnTo>
                    <a:pt x="2267" y="2547"/>
                  </a:lnTo>
                  <a:lnTo>
                    <a:pt x="2239" y="2547"/>
                  </a:lnTo>
                  <a:lnTo>
                    <a:pt x="2043" y="3106"/>
                  </a:lnTo>
                  <a:lnTo>
                    <a:pt x="2043" y="3134"/>
                  </a:lnTo>
                  <a:lnTo>
                    <a:pt x="2071" y="3162"/>
                  </a:lnTo>
                  <a:lnTo>
                    <a:pt x="2099" y="3162"/>
                  </a:lnTo>
                  <a:lnTo>
                    <a:pt x="2155" y="3134"/>
                  </a:lnTo>
                  <a:lnTo>
                    <a:pt x="2323" y="2659"/>
                  </a:lnTo>
                  <a:lnTo>
                    <a:pt x="2407" y="2771"/>
                  </a:lnTo>
                  <a:lnTo>
                    <a:pt x="2379" y="2799"/>
                  </a:lnTo>
                  <a:lnTo>
                    <a:pt x="2211" y="3190"/>
                  </a:lnTo>
                  <a:lnTo>
                    <a:pt x="2211" y="3246"/>
                  </a:lnTo>
                  <a:lnTo>
                    <a:pt x="2239" y="3274"/>
                  </a:lnTo>
                  <a:lnTo>
                    <a:pt x="2295" y="3274"/>
                  </a:lnTo>
                  <a:lnTo>
                    <a:pt x="2323" y="3246"/>
                  </a:lnTo>
                  <a:lnTo>
                    <a:pt x="2463" y="2882"/>
                  </a:lnTo>
                  <a:lnTo>
                    <a:pt x="2519" y="2994"/>
                  </a:lnTo>
                  <a:lnTo>
                    <a:pt x="2491" y="3022"/>
                  </a:lnTo>
                  <a:lnTo>
                    <a:pt x="2407" y="3302"/>
                  </a:lnTo>
                  <a:lnTo>
                    <a:pt x="2407" y="3358"/>
                  </a:lnTo>
                  <a:lnTo>
                    <a:pt x="2435" y="3386"/>
                  </a:lnTo>
                  <a:lnTo>
                    <a:pt x="2463" y="3386"/>
                  </a:lnTo>
                  <a:lnTo>
                    <a:pt x="2519" y="3358"/>
                  </a:lnTo>
                  <a:lnTo>
                    <a:pt x="2603" y="3134"/>
                  </a:lnTo>
                  <a:lnTo>
                    <a:pt x="2715" y="3302"/>
                  </a:lnTo>
                  <a:lnTo>
                    <a:pt x="2743" y="3358"/>
                  </a:lnTo>
                  <a:lnTo>
                    <a:pt x="2771" y="3330"/>
                  </a:lnTo>
                  <a:lnTo>
                    <a:pt x="2827" y="3302"/>
                  </a:lnTo>
                  <a:lnTo>
                    <a:pt x="2799" y="3246"/>
                  </a:lnTo>
                  <a:lnTo>
                    <a:pt x="2715" y="3050"/>
                  </a:lnTo>
                  <a:lnTo>
                    <a:pt x="2938" y="3106"/>
                  </a:lnTo>
                  <a:lnTo>
                    <a:pt x="2994" y="3106"/>
                  </a:lnTo>
                  <a:lnTo>
                    <a:pt x="3022" y="3078"/>
                  </a:lnTo>
                  <a:lnTo>
                    <a:pt x="2994" y="3022"/>
                  </a:lnTo>
                  <a:lnTo>
                    <a:pt x="2966" y="2994"/>
                  </a:lnTo>
                  <a:lnTo>
                    <a:pt x="2687" y="2938"/>
                  </a:lnTo>
                  <a:lnTo>
                    <a:pt x="2631" y="2938"/>
                  </a:lnTo>
                  <a:lnTo>
                    <a:pt x="2575" y="2827"/>
                  </a:lnTo>
                  <a:lnTo>
                    <a:pt x="2966" y="2882"/>
                  </a:lnTo>
                  <a:lnTo>
                    <a:pt x="2994" y="2882"/>
                  </a:lnTo>
                  <a:lnTo>
                    <a:pt x="3022" y="2854"/>
                  </a:lnTo>
                  <a:lnTo>
                    <a:pt x="3022" y="2799"/>
                  </a:lnTo>
                  <a:lnTo>
                    <a:pt x="2994" y="2771"/>
                  </a:lnTo>
                  <a:lnTo>
                    <a:pt x="2547" y="2715"/>
                  </a:lnTo>
                  <a:lnTo>
                    <a:pt x="2519" y="2715"/>
                  </a:lnTo>
                  <a:lnTo>
                    <a:pt x="2463" y="2603"/>
                  </a:lnTo>
                  <a:lnTo>
                    <a:pt x="2966" y="2687"/>
                  </a:lnTo>
                  <a:lnTo>
                    <a:pt x="2994" y="2687"/>
                  </a:lnTo>
                  <a:lnTo>
                    <a:pt x="3022" y="2631"/>
                  </a:lnTo>
                  <a:lnTo>
                    <a:pt x="3022" y="2603"/>
                  </a:lnTo>
                  <a:lnTo>
                    <a:pt x="2994" y="2575"/>
                  </a:lnTo>
                  <a:lnTo>
                    <a:pt x="2407" y="2463"/>
                  </a:lnTo>
                  <a:lnTo>
                    <a:pt x="2379" y="2463"/>
                  </a:lnTo>
                  <a:lnTo>
                    <a:pt x="2099" y="1931"/>
                  </a:lnTo>
                  <a:lnTo>
                    <a:pt x="2099" y="1931"/>
                  </a:lnTo>
                  <a:lnTo>
                    <a:pt x="2687" y="2211"/>
                  </a:lnTo>
                  <a:lnTo>
                    <a:pt x="2463" y="2239"/>
                  </a:lnTo>
                  <a:lnTo>
                    <a:pt x="2435" y="2267"/>
                  </a:lnTo>
                  <a:lnTo>
                    <a:pt x="2407" y="2295"/>
                  </a:lnTo>
                  <a:lnTo>
                    <a:pt x="2435" y="2351"/>
                  </a:lnTo>
                  <a:lnTo>
                    <a:pt x="2491" y="2351"/>
                  </a:lnTo>
                  <a:lnTo>
                    <a:pt x="2855" y="2295"/>
                  </a:lnTo>
                  <a:lnTo>
                    <a:pt x="2911" y="2267"/>
                  </a:lnTo>
                  <a:lnTo>
                    <a:pt x="2911" y="2211"/>
                  </a:lnTo>
                  <a:lnTo>
                    <a:pt x="2743" y="1903"/>
                  </a:lnTo>
                  <a:lnTo>
                    <a:pt x="2715" y="1875"/>
                  </a:lnTo>
                  <a:lnTo>
                    <a:pt x="2659" y="1875"/>
                  </a:lnTo>
                  <a:lnTo>
                    <a:pt x="2631" y="1903"/>
                  </a:lnTo>
                  <a:lnTo>
                    <a:pt x="2659" y="1959"/>
                  </a:lnTo>
                  <a:lnTo>
                    <a:pt x="2715" y="2127"/>
                  </a:lnTo>
                  <a:lnTo>
                    <a:pt x="2715" y="2127"/>
                  </a:lnTo>
                  <a:lnTo>
                    <a:pt x="2239" y="1791"/>
                  </a:lnTo>
                  <a:lnTo>
                    <a:pt x="2799" y="1791"/>
                  </a:lnTo>
                  <a:lnTo>
                    <a:pt x="2827" y="1819"/>
                  </a:lnTo>
                  <a:lnTo>
                    <a:pt x="3162" y="2267"/>
                  </a:lnTo>
                  <a:lnTo>
                    <a:pt x="3218" y="2295"/>
                  </a:lnTo>
                  <a:lnTo>
                    <a:pt x="3246" y="2267"/>
                  </a:lnTo>
                  <a:lnTo>
                    <a:pt x="3274" y="2239"/>
                  </a:lnTo>
                  <a:lnTo>
                    <a:pt x="3274" y="2183"/>
                  </a:lnTo>
                  <a:lnTo>
                    <a:pt x="2938" y="1791"/>
                  </a:lnTo>
                  <a:lnTo>
                    <a:pt x="3078" y="1791"/>
                  </a:lnTo>
                  <a:lnTo>
                    <a:pt x="3078" y="1819"/>
                  </a:lnTo>
                  <a:lnTo>
                    <a:pt x="3358" y="2183"/>
                  </a:lnTo>
                  <a:lnTo>
                    <a:pt x="3442" y="2183"/>
                  </a:lnTo>
                  <a:lnTo>
                    <a:pt x="3470" y="2155"/>
                  </a:lnTo>
                  <a:lnTo>
                    <a:pt x="3442" y="2099"/>
                  </a:lnTo>
                  <a:lnTo>
                    <a:pt x="3218" y="1791"/>
                  </a:lnTo>
                  <a:lnTo>
                    <a:pt x="3330" y="1791"/>
                  </a:lnTo>
                  <a:lnTo>
                    <a:pt x="3358" y="1819"/>
                  </a:lnTo>
                  <a:lnTo>
                    <a:pt x="3526" y="2071"/>
                  </a:lnTo>
                  <a:lnTo>
                    <a:pt x="3610" y="2071"/>
                  </a:lnTo>
                  <a:lnTo>
                    <a:pt x="3638" y="2015"/>
                  </a:lnTo>
                  <a:lnTo>
                    <a:pt x="3638" y="1987"/>
                  </a:lnTo>
                  <a:lnTo>
                    <a:pt x="3470" y="1791"/>
                  </a:lnTo>
                  <a:lnTo>
                    <a:pt x="3750" y="1791"/>
                  </a:lnTo>
                  <a:lnTo>
                    <a:pt x="3750" y="1735"/>
                  </a:lnTo>
                  <a:lnTo>
                    <a:pt x="3750" y="1707"/>
                  </a:lnTo>
                  <a:lnTo>
                    <a:pt x="3694" y="1679"/>
                  </a:lnTo>
                  <a:lnTo>
                    <a:pt x="3470" y="1679"/>
                  </a:lnTo>
                  <a:lnTo>
                    <a:pt x="3638" y="1484"/>
                  </a:lnTo>
                  <a:lnTo>
                    <a:pt x="3666" y="1456"/>
                  </a:lnTo>
                  <a:lnTo>
                    <a:pt x="3638" y="1400"/>
                  </a:lnTo>
                  <a:lnTo>
                    <a:pt x="3554" y="1400"/>
                  </a:lnTo>
                  <a:lnTo>
                    <a:pt x="3358" y="1624"/>
                  </a:lnTo>
                  <a:lnTo>
                    <a:pt x="3330" y="1651"/>
                  </a:lnTo>
                  <a:lnTo>
                    <a:pt x="3218" y="1651"/>
                  </a:lnTo>
                  <a:lnTo>
                    <a:pt x="3470" y="1372"/>
                  </a:lnTo>
                  <a:lnTo>
                    <a:pt x="3470" y="1316"/>
                  </a:lnTo>
                  <a:lnTo>
                    <a:pt x="3470" y="1288"/>
                  </a:lnTo>
                  <a:lnTo>
                    <a:pt x="3414" y="1260"/>
                  </a:lnTo>
                  <a:lnTo>
                    <a:pt x="3386" y="1288"/>
                  </a:lnTo>
                  <a:lnTo>
                    <a:pt x="3078" y="1624"/>
                  </a:lnTo>
                  <a:lnTo>
                    <a:pt x="3078" y="1651"/>
                  </a:lnTo>
                  <a:lnTo>
                    <a:pt x="2966" y="1651"/>
                  </a:lnTo>
                  <a:lnTo>
                    <a:pt x="3274" y="1260"/>
                  </a:lnTo>
                  <a:lnTo>
                    <a:pt x="3302" y="1204"/>
                  </a:lnTo>
                  <a:lnTo>
                    <a:pt x="3274" y="1176"/>
                  </a:lnTo>
                  <a:lnTo>
                    <a:pt x="3246" y="1148"/>
                  </a:lnTo>
                  <a:lnTo>
                    <a:pt x="3190" y="1176"/>
                  </a:lnTo>
                  <a:lnTo>
                    <a:pt x="2827" y="1624"/>
                  </a:lnTo>
                  <a:lnTo>
                    <a:pt x="2799" y="1651"/>
                  </a:lnTo>
                  <a:lnTo>
                    <a:pt x="2211" y="1624"/>
                  </a:lnTo>
                  <a:lnTo>
                    <a:pt x="2743" y="1260"/>
                  </a:lnTo>
                  <a:lnTo>
                    <a:pt x="2743" y="1260"/>
                  </a:lnTo>
                  <a:lnTo>
                    <a:pt x="2659" y="1456"/>
                  </a:lnTo>
                  <a:lnTo>
                    <a:pt x="2659" y="1512"/>
                  </a:lnTo>
                  <a:lnTo>
                    <a:pt x="2687" y="1540"/>
                  </a:lnTo>
                  <a:lnTo>
                    <a:pt x="2743" y="1540"/>
                  </a:lnTo>
                  <a:lnTo>
                    <a:pt x="2771" y="1512"/>
                  </a:lnTo>
                  <a:lnTo>
                    <a:pt x="2911" y="1148"/>
                  </a:lnTo>
                  <a:lnTo>
                    <a:pt x="2911" y="1092"/>
                  </a:lnTo>
                  <a:lnTo>
                    <a:pt x="2855" y="1064"/>
                  </a:lnTo>
                  <a:lnTo>
                    <a:pt x="2519" y="1036"/>
                  </a:lnTo>
                  <a:lnTo>
                    <a:pt x="2463" y="1064"/>
                  </a:lnTo>
                  <a:lnTo>
                    <a:pt x="2435" y="1092"/>
                  </a:lnTo>
                  <a:lnTo>
                    <a:pt x="2463" y="1148"/>
                  </a:lnTo>
                  <a:lnTo>
                    <a:pt x="2491" y="1148"/>
                  </a:lnTo>
                  <a:lnTo>
                    <a:pt x="2687" y="1176"/>
                  </a:lnTo>
                  <a:lnTo>
                    <a:pt x="2127" y="1428"/>
                  </a:lnTo>
                  <a:lnTo>
                    <a:pt x="2435" y="952"/>
                  </a:lnTo>
                  <a:lnTo>
                    <a:pt x="2463" y="952"/>
                  </a:lnTo>
                  <a:lnTo>
                    <a:pt x="3022" y="868"/>
                  </a:lnTo>
                  <a:lnTo>
                    <a:pt x="3050" y="840"/>
                  </a:lnTo>
                  <a:lnTo>
                    <a:pt x="3078" y="784"/>
                  </a:lnTo>
                  <a:lnTo>
                    <a:pt x="3050" y="756"/>
                  </a:lnTo>
                  <a:lnTo>
                    <a:pt x="2994" y="756"/>
                  </a:lnTo>
                  <a:lnTo>
                    <a:pt x="2491" y="812"/>
                  </a:lnTo>
                  <a:lnTo>
                    <a:pt x="2575" y="700"/>
                  </a:lnTo>
                  <a:lnTo>
                    <a:pt x="2603" y="728"/>
                  </a:lnTo>
                  <a:lnTo>
                    <a:pt x="3022" y="672"/>
                  </a:lnTo>
                  <a:lnTo>
                    <a:pt x="3078" y="644"/>
                  </a:lnTo>
                  <a:lnTo>
                    <a:pt x="3078" y="588"/>
                  </a:lnTo>
                  <a:lnTo>
                    <a:pt x="3050" y="560"/>
                  </a:lnTo>
                  <a:lnTo>
                    <a:pt x="3022" y="532"/>
                  </a:lnTo>
                  <a:lnTo>
                    <a:pt x="2631" y="588"/>
                  </a:lnTo>
                  <a:lnTo>
                    <a:pt x="2631" y="588"/>
                  </a:lnTo>
                  <a:lnTo>
                    <a:pt x="2687" y="476"/>
                  </a:lnTo>
                  <a:lnTo>
                    <a:pt x="2743" y="476"/>
                  </a:lnTo>
                  <a:lnTo>
                    <a:pt x="3022" y="449"/>
                  </a:lnTo>
                  <a:lnTo>
                    <a:pt x="3078" y="421"/>
                  </a:lnTo>
                  <a:lnTo>
                    <a:pt x="3078" y="365"/>
                  </a:lnTo>
                  <a:lnTo>
                    <a:pt x="3050" y="337"/>
                  </a:lnTo>
                  <a:lnTo>
                    <a:pt x="3022" y="337"/>
                  </a:lnTo>
                  <a:lnTo>
                    <a:pt x="2771" y="365"/>
                  </a:lnTo>
                  <a:lnTo>
                    <a:pt x="2771" y="365"/>
                  </a:lnTo>
                  <a:lnTo>
                    <a:pt x="2883" y="169"/>
                  </a:lnTo>
                  <a:lnTo>
                    <a:pt x="2883" y="141"/>
                  </a:lnTo>
                  <a:lnTo>
                    <a:pt x="2855" y="85"/>
                  </a:lnTo>
                  <a:lnTo>
                    <a:pt x="2827" y="85"/>
                  </a:lnTo>
                  <a:lnTo>
                    <a:pt x="2771" y="113"/>
                  </a:lnTo>
                  <a:lnTo>
                    <a:pt x="2659" y="309"/>
                  </a:lnTo>
                  <a:lnTo>
                    <a:pt x="2575" y="57"/>
                  </a:lnTo>
                  <a:lnTo>
                    <a:pt x="2547" y="29"/>
                  </a:lnTo>
                  <a:lnTo>
                    <a:pt x="2519" y="29"/>
                  </a:lnTo>
                  <a:lnTo>
                    <a:pt x="2463" y="57"/>
                  </a:lnTo>
                  <a:lnTo>
                    <a:pt x="2463" y="113"/>
                  </a:lnTo>
                  <a:lnTo>
                    <a:pt x="2575" y="393"/>
                  </a:lnTo>
                  <a:lnTo>
                    <a:pt x="2575" y="421"/>
                  </a:lnTo>
                  <a:lnTo>
                    <a:pt x="2519" y="532"/>
                  </a:lnTo>
                  <a:lnTo>
                    <a:pt x="2379" y="169"/>
                  </a:lnTo>
                  <a:lnTo>
                    <a:pt x="2351" y="141"/>
                  </a:lnTo>
                  <a:lnTo>
                    <a:pt x="2323" y="113"/>
                  </a:lnTo>
                  <a:lnTo>
                    <a:pt x="2267" y="169"/>
                  </a:lnTo>
                  <a:lnTo>
                    <a:pt x="2267" y="197"/>
                  </a:lnTo>
                  <a:lnTo>
                    <a:pt x="2435" y="616"/>
                  </a:lnTo>
                  <a:lnTo>
                    <a:pt x="2435" y="644"/>
                  </a:lnTo>
                  <a:lnTo>
                    <a:pt x="2379" y="756"/>
                  </a:lnTo>
                  <a:lnTo>
                    <a:pt x="2211" y="253"/>
                  </a:lnTo>
                  <a:lnTo>
                    <a:pt x="2183" y="225"/>
                  </a:lnTo>
                  <a:lnTo>
                    <a:pt x="2127" y="225"/>
                  </a:lnTo>
                  <a:lnTo>
                    <a:pt x="2099" y="253"/>
                  </a:lnTo>
                  <a:lnTo>
                    <a:pt x="2099" y="309"/>
                  </a:lnTo>
                  <a:lnTo>
                    <a:pt x="2295" y="840"/>
                  </a:lnTo>
                  <a:lnTo>
                    <a:pt x="2295" y="868"/>
                  </a:lnTo>
                  <a:lnTo>
                    <a:pt x="1987" y="1372"/>
                  </a:lnTo>
                  <a:lnTo>
                    <a:pt x="1931" y="728"/>
                  </a:lnTo>
                  <a:lnTo>
                    <a:pt x="2071" y="896"/>
                  </a:lnTo>
                  <a:lnTo>
                    <a:pt x="2127" y="924"/>
                  </a:lnTo>
                  <a:lnTo>
                    <a:pt x="2155" y="924"/>
                  </a:lnTo>
                  <a:lnTo>
                    <a:pt x="2183" y="868"/>
                  </a:lnTo>
                  <a:lnTo>
                    <a:pt x="2183" y="840"/>
                  </a:lnTo>
                  <a:lnTo>
                    <a:pt x="1931" y="532"/>
                  </a:lnTo>
                  <a:lnTo>
                    <a:pt x="1875" y="504"/>
                  </a:lnTo>
                  <a:lnTo>
                    <a:pt x="1847" y="532"/>
                  </a:lnTo>
                  <a:lnTo>
                    <a:pt x="1652" y="812"/>
                  </a:lnTo>
                  <a:lnTo>
                    <a:pt x="1624" y="868"/>
                  </a:lnTo>
                  <a:lnTo>
                    <a:pt x="1652" y="896"/>
                  </a:lnTo>
                  <a:lnTo>
                    <a:pt x="1708" y="924"/>
                  </a:lnTo>
                  <a:lnTo>
                    <a:pt x="1736" y="896"/>
                  </a:lnTo>
                  <a:lnTo>
                    <a:pt x="1847" y="728"/>
                  </a:lnTo>
                  <a:lnTo>
                    <a:pt x="1791" y="1372"/>
                  </a:lnTo>
                  <a:lnTo>
                    <a:pt x="1512" y="840"/>
                  </a:lnTo>
                  <a:lnTo>
                    <a:pt x="1736" y="281"/>
                  </a:lnTo>
                  <a:lnTo>
                    <a:pt x="1736" y="253"/>
                  </a:lnTo>
                  <a:lnTo>
                    <a:pt x="1708" y="225"/>
                  </a:lnTo>
                  <a:lnTo>
                    <a:pt x="1652" y="225"/>
                  </a:lnTo>
                  <a:lnTo>
                    <a:pt x="1624" y="253"/>
                  </a:lnTo>
                  <a:lnTo>
                    <a:pt x="1428" y="728"/>
                  </a:lnTo>
                  <a:lnTo>
                    <a:pt x="1372" y="616"/>
                  </a:lnTo>
                  <a:lnTo>
                    <a:pt x="1400" y="588"/>
                  </a:lnTo>
                  <a:lnTo>
                    <a:pt x="1568" y="197"/>
                  </a:lnTo>
                  <a:lnTo>
                    <a:pt x="1568" y="141"/>
                  </a:lnTo>
                  <a:lnTo>
                    <a:pt x="1540" y="113"/>
                  </a:lnTo>
                  <a:lnTo>
                    <a:pt x="1484" y="113"/>
                  </a:lnTo>
                  <a:lnTo>
                    <a:pt x="1456" y="141"/>
                  </a:lnTo>
                  <a:lnTo>
                    <a:pt x="1316" y="504"/>
                  </a:lnTo>
                  <a:lnTo>
                    <a:pt x="1232" y="393"/>
                  </a:lnTo>
                  <a:lnTo>
                    <a:pt x="1260" y="365"/>
                  </a:lnTo>
                  <a:lnTo>
                    <a:pt x="1372" y="85"/>
                  </a:lnTo>
                  <a:lnTo>
                    <a:pt x="1372" y="29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3504972" y="2262736"/>
              <a:ext cx="192902" cy="178667"/>
            </a:xfrm>
            <a:custGeom>
              <a:avLst/>
              <a:gdLst/>
              <a:ahLst/>
              <a:cxnLst/>
              <a:rect l="l" t="t" r="r" b="b"/>
              <a:pathLst>
                <a:path w="3022" h="2799" extrusionOk="0">
                  <a:moveTo>
                    <a:pt x="1539" y="1316"/>
                  </a:moveTo>
                  <a:lnTo>
                    <a:pt x="1595" y="1344"/>
                  </a:lnTo>
                  <a:lnTo>
                    <a:pt x="1623" y="1428"/>
                  </a:lnTo>
                  <a:lnTo>
                    <a:pt x="1567" y="1484"/>
                  </a:lnTo>
                  <a:lnTo>
                    <a:pt x="1511" y="1512"/>
                  </a:lnTo>
                  <a:lnTo>
                    <a:pt x="1427" y="1456"/>
                  </a:lnTo>
                  <a:lnTo>
                    <a:pt x="1427" y="1400"/>
                  </a:lnTo>
                  <a:lnTo>
                    <a:pt x="1455" y="1316"/>
                  </a:lnTo>
                  <a:close/>
                  <a:moveTo>
                    <a:pt x="1819" y="1"/>
                  </a:moveTo>
                  <a:lnTo>
                    <a:pt x="1819" y="29"/>
                  </a:lnTo>
                  <a:lnTo>
                    <a:pt x="1819" y="85"/>
                  </a:lnTo>
                  <a:lnTo>
                    <a:pt x="1903" y="281"/>
                  </a:lnTo>
                  <a:lnTo>
                    <a:pt x="1931" y="309"/>
                  </a:lnTo>
                  <a:lnTo>
                    <a:pt x="1903" y="393"/>
                  </a:lnTo>
                  <a:lnTo>
                    <a:pt x="1735" y="141"/>
                  </a:lnTo>
                  <a:lnTo>
                    <a:pt x="1707" y="113"/>
                  </a:lnTo>
                  <a:lnTo>
                    <a:pt x="1679" y="113"/>
                  </a:lnTo>
                  <a:lnTo>
                    <a:pt x="1651" y="141"/>
                  </a:lnTo>
                  <a:lnTo>
                    <a:pt x="1651" y="169"/>
                  </a:lnTo>
                  <a:lnTo>
                    <a:pt x="1819" y="476"/>
                  </a:lnTo>
                  <a:lnTo>
                    <a:pt x="1847" y="504"/>
                  </a:lnTo>
                  <a:lnTo>
                    <a:pt x="1791" y="588"/>
                  </a:lnTo>
                  <a:lnTo>
                    <a:pt x="1623" y="225"/>
                  </a:lnTo>
                  <a:lnTo>
                    <a:pt x="1595" y="197"/>
                  </a:lnTo>
                  <a:lnTo>
                    <a:pt x="1539" y="197"/>
                  </a:lnTo>
                  <a:lnTo>
                    <a:pt x="1539" y="225"/>
                  </a:lnTo>
                  <a:lnTo>
                    <a:pt x="1539" y="281"/>
                  </a:lnTo>
                  <a:lnTo>
                    <a:pt x="1735" y="672"/>
                  </a:lnTo>
                  <a:lnTo>
                    <a:pt x="1763" y="700"/>
                  </a:lnTo>
                  <a:lnTo>
                    <a:pt x="1567" y="1148"/>
                  </a:lnTo>
                  <a:lnTo>
                    <a:pt x="1455" y="644"/>
                  </a:lnTo>
                  <a:lnTo>
                    <a:pt x="1567" y="756"/>
                  </a:lnTo>
                  <a:lnTo>
                    <a:pt x="1595" y="784"/>
                  </a:lnTo>
                  <a:lnTo>
                    <a:pt x="1651" y="756"/>
                  </a:lnTo>
                  <a:lnTo>
                    <a:pt x="1651" y="728"/>
                  </a:lnTo>
                  <a:lnTo>
                    <a:pt x="1651" y="700"/>
                  </a:lnTo>
                  <a:lnTo>
                    <a:pt x="1427" y="476"/>
                  </a:lnTo>
                  <a:lnTo>
                    <a:pt x="1371" y="476"/>
                  </a:lnTo>
                  <a:lnTo>
                    <a:pt x="1343" y="504"/>
                  </a:lnTo>
                  <a:lnTo>
                    <a:pt x="1203" y="756"/>
                  </a:lnTo>
                  <a:lnTo>
                    <a:pt x="1203" y="784"/>
                  </a:lnTo>
                  <a:lnTo>
                    <a:pt x="1231" y="812"/>
                  </a:lnTo>
                  <a:lnTo>
                    <a:pt x="1287" y="812"/>
                  </a:lnTo>
                  <a:lnTo>
                    <a:pt x="1315" y="784"/>
                  </a:lnTo>
                  <a:lnTo>
                    <a:pt x="1371" y="644"/>
                  </a:lnTo>
                  <a:lnTo>
                    <a:pt x="1399" y="1148"/>
                  </a:lnTo>
                  <a:lnTo>
                    <a:pt x="1119" y="784"/>
                  </a:lnTo>
                  <a:lnTo>
                    <a:pt x="1119" y="756"/>
                  </a:lnTo>
                  <a:lnTo>
                    <a:pt x="1231" y="309"/>
                  </a:lnTo>
                  <a:lnTo>
                    <a:pt x="1231" y="281"/>
                  </a:lnTo>
                  <a:lnTo>
                    <a:pt x="1203" y="253"/>
                  </a:lnTo>
                  <a:lnTo>
                    <a:pt x="1175" y="253"/>
                  </a:lnTo>
                  <a:lnTo>
                    <a:pt x="1147" y="281"/>
                  </a:lnTo>
                  <a:lnTo>
                    <a:pt x="1063" y="672"/>
                  </a:lnTo>
                  <a:lnTo>
                    <a:pt x="980" y="616"/>
                  </a:lnTo>
                  <a:lnTo>
                    <a:pt x="1008" y="588"/>
                  </a:lnTo>
                  <a:lnTo>
                    <a:pt x="1091" y="225"/>
                  </a:lnTo>
                  <a:lnTo>
                    <a:pt x="1091" y="197"/>
                  </a:lnTo>
                  <a:lnTo>
                    <a:pt x="1063" y="169"/>
                  </a:lnTo>
                  <a:lnTo>
                    <a:pt x="1008" y="197"/>
                  </a:lnTo>
                  <a:lnTo>
                    <a:pt x="1008" y="225"/>
                  </a:lnTo>
                  <a:lnTo>
                    <a:pt x="924" y="504"/>
                  </a:lnTo>
                  <a:lnTo>
                    <a:pt x="868" y="420"/>
                  </a:lnTo>
                  <a:lnTo>
                    <a:pt x="924" y="169"/>
                  </a:lnTo>
                  <a:lnTo>
                    <a:pt x="924" y="141"/>
                  </a:lnTo>
                  <a:lnTo>
                    <a:pt x="896" y="113"/>
                  </a:lnTo>
                  <a:lnTo>
                    <a:pt x="868" y="113"/>
                  </a:lnTo>
                  <a:lnTo>
                    <a:pt x="840" y="141"/>
                  </a:lnTo>
                  <a:lnTo>
                    <a:pt x="784" y="337"/>
                  </a:lnTo>
                  <a:lnTo>
                    <a:pt x="672" y="197"/>
                  </a:lnTo>
                  <a:lnTo>
                    <a:pt x="616" y="197"/>
                  </a:lnTo>
                  <a:lnTo>
                    <a:pt x="588" y="225"/>
                  </a:lnTo>
                  <a:lnTo>
                    <a:pt x="616" y="253"/>
                  </a:lnTo>
                  <a:lnTo>
                    <a:pt x="700" y="393"/>
                  </a:lnTo>
                  <a:lnTo>
                    <a:pt x="476" y="393"/>
                  </a:lnTo>
                  <a:lnTo>
                    <a:pt x="476" y="448"/>
                  </a:lnTo>
                  <a:lnTo>
                    <a:pt x="476" y="476"/>
                  </a:lnTo>
                  <a:lnTo>
                    <a:pt x="504" y="476"/>
                  </a:lnTo>
                  <a:lnTo>
                    <a:pt x="756" y="504"/>
                  </a:lnTo>
                  <a:lnTo>
                    <a:pt x="784" y="504"/>
                  </a:lnTo>
                  <a:lnTo>
                    <a:pt x="840" y="588"/>
                  </a:lnTo>
                  <a:lnTo>
                    <a:pt x="532" y="560"/>
                  </a:lnTo>
                  <a:lnTo>
                    <a:pt x="504" y="588"/>
                  </a:lnTo>
                  <a:lnTo>
                    <a:pt x="476" y="616"/>
                  </a:lnTo>
                  <a:lnTo>
                    <a:pt x="476" y="644"/>
                  </a:lnTo>
                  <a:lnTo>
                    <a:pt x="532" y="672"/>
                  </a:lnTo>
                  <a:lnTo>
                    <a:pt x="896" y="672"/>
                  </a:lnTo>
                  <a:lnTo>
                    <a:pt x="952" y="756"/>
                  </a:lnTo>
                  <a:lnTo>
                    <a:pt x="532" y="728"/>
                  </a:lnTo>
                  <a:lnTo>
                    <a:pt x="504" y="728"/>
                  </a:lnTo>
                  <a:lnTo>
                    <a:pt x="504" y="784"/>
                  </a:lnTo>
                  <a:lnTo>
                    <a:pt x="504" y="812"/>
                  </a:lnTo>
                  <a:lnTo>
                    <a:pt x="532" y="812"/>
                  </a:lnTo>
                  <a:lnTo>
                    <a:pt x="1008" y="840"/>
                  </a:lnTo>
                  <a:lnTo>
                    <a:pt x="1036" y="840"/>
                  </a:lnTo>
                  <a:lnTo>
                    <a:pt x="1287" y="1232"/>
                  </a:lnTo>
                  <a:lnTo>
                    <a:pt x="1287" y="1232"/>
                  </a:lnTo>
                  <a:lnTo>
                    <a:pt x="812" y="1064"/>
                  </a:lnTo>
                  <a:lnTo>
                    <a:pt x="980" y="1036"/>
                  </a:lnTo>
                  <a:lnTo>
                    <a:pt x="1008" y="1008"/>
                  </a:lnTo>
                  <a:lnTo>
                    <a:pt x="1008" y="952"/>
                  </a:lnTo>
                  <a:lnTo>
                    <a:pt x="980" y="924"/>
                  </a:lnTo>
                  <a:lnTo>
                    <a:pt x="952" y="924"/>
                  </a:lnTo>
                  <a:lnTo>
                    <a:pt x="672" y="1008"/>
                  </a:lnTo>
                  <a:lnTo>
                    <a:pt x="644" y="1036"/>
                  </a:lnTo>
                  <a:lnTo>
                    <a:pt x="644" y="1092"/>
                  </a:lnTo>
                  <a:lnTo>
                    <a:pt x="784" y="1316"/>
                  </a:lnTo>
                  <a:lnTo>
                    <a:pt x="812" y="1344"/>
                  </a:lnTo>
                  <a:lnTo>
                    <a:pt x="868" y="1344"/>
                  </a:lnTo>
                  <a:lnTo>
                    <a:pt x="868" y="1316"/>
                  </a:lnTo>
                  <a:lnTo>
                    <a:pt x="868" y="1260"/>
                  </a:lnTo>
                  <a:lnTo>
                    <a:pt x="784" y="1148"/>
                  </a:lnTo>
                  <a:lnTo>
                    <a:pt x="1231" y="1372"/>
                  </a:lnTo>
                  <a:lnTo>
                    <a:pt x="756" y="1428"/>
                  </a:lnTo>
                  <a:lnTo>
                    <a:pt x="420" y="1092"/>
                  </a:lnTo>
                  <a:lnTo>
                    <a:pt x="392" y="1064"/>
                  </a:lnTo>
                  <a:lnTo>
                    <a:pt x="364" y="1092"/>
                  </a:lnTo>
                  <a:lnTo>
                    <a:pt x="336" y="1120"/>
                  </a:lnTo>
                  <a:lnTo>
                    <a:pt x="364" y="1148"/>
                  </a:lnTo>
                  <a:lnTo>
                    <a:pt x="644" y="1456"/>
                  </a:lnTo>
                  <a:lnTo>
                    <a:pt x="560" y="1456"/>
                  </a:lnTo>
                  <a:lnTo>
                    <a:pt x="532" y="1428"/>
                  </a:lnTo>
                  <a:lnTo>
                    <a:pt x="280" y="1176"/>
                  </a:lnTo>
                  <a:lnTo>
                    <a:pt x="224" y="1176"/>
                  </a:lnTo>
                  <a:lnTo>
                    <a:pt x="196" y="1232"/>
                  </a:lnTo>
                  <a:lnTo>
                    <a:pt x="224" y="1260"/>
                  </a:lnTo>
                  <a:lnTo>
                    <a:pt x="448" y="1484"/>
                  </a:lnTo>
                  <a:lnTo>
                    <a:pt x="336" y="1484"/>
                  </a:lnTo>
                  <a:lnTo>
                    <a:pt x="336" y="1456"/>
                  </a:lnTo>
                  <a:lnTo>
                    <a:pt x="168" y="1288"/>
                  </a:lnTo>
                  <a:lnTo>
                    <a:pt x="84" y="1288"/>
                  </a:lnTo>
                  <a:lnTo>
                    <a:pt x="84" y="1344"/>
                  </a:lnTo>
                  <a:lnTo>
                    <a:pt x="84" y="1372"/>
                  </a:lnTo>
                  <a:lnTo>
                    <a:pt x="224" y="1512"/>
                  </a:lnTo>
                  <a:lnTo>
                    <a:pt x="56" y="1512"/>
                  </a:lnTo>
                  <a:lnTo>
                    <a:pt x="28" y="1540"/>
                  </a:lnTo>
                  <a:lnTo>
                    <a:pt x="0" y="1568"/>
                  </a:lnTo>
                  <a:lnTo>
                    <a:pt x="28" y="1595"/>
                  </a:lnTo>
                  <a:lnTo>
                    <a:pt x="56" y="1623"/>
                  </a:lnTo>
                  <a:lnTo>
                    <a:pt x="252" y="1595"/>
                  </a:lnTo>
                  <a:lnTo>
                    <a:pt x="252" y="1595"/>
                  </a:lnTo>
                  <a:lnTo>
                    <a:pt x="140" y="1763"/>
                  </a:lnTo>
                  <a:lnTo>
                    <a:pt x="140" y="1791"/>
                  </a:lnTo>
                  <a:lnTo>
                    <a:pt x="140" y="1819"/>
                  </a:lnTo>
                  <a:lnTo>
                    <a:pt x="196" y="1847"/>
                  </a:lnTo>
                  <a:lnTo>
                    <a:pt x="224" y="1819"/>
                  </a:lnTo>
                  <a:lnTo>
                    <a:pt x="336" y="1623"/>
                  </a:lnTo>
                  <a:lnTo>
                    <a:pt x="364" y="1595"/>
                  </a:lnTo>
                  <a:lnTo>
                    <a:pt x="448" y="1595"/>
                  </a:lnTo>
                  <a:lnTo>
                    <a:pt x="280" y="1847"/>
                  </a:lnTo>
                  <a:lnTo>
                    <a:pt x="280" y="1875"/>
                  </a:lnTo>
                  <a:lnTo>
                    <a:pt x="308" y="1903"/>
                  </a:lnTo>
                  <a:lnTo>
                    <a:pt x="364" y="1903"/>
                  </a:lnTo>
                  <a:lnTo>
                    <a:pt x="560" y="1595"/>
                  </a:lnTo>
                  <a:lnTo>
                    <a:pt x="560" y="1568"/>
                  </a:lnTo>
                  <a:lnTo>
                    <a:pt x="672" y="1568"/>
                  </a:lnTo>
                  <a:lnTo>
                    <a:pt x="448" y="1903"/>
                  </a:lnTo>
                  <a:lnTo>
                    <a:pt x="448" y="1931"/>
                  </a:lnTo>
                  <a:lnTo>
                    <a:pt x="448" y="1987"/>
                  </a:lnTo>
                  <a:lnTo>
                    <a:pt x="504" y="1987"/>
                  </a:lnTo>
                  <a:lnTo>
                    <a:pt x="532" y="1959"/>
                  </a:lnTo>
                  <a:lnTo>
                    <a:pt x="784" y="1568"/>
                  </a:lnTo>
                  <a:lnTo>
                    <a:pt x="784" y="1540"/>
                  </a:lnTo>
                  <a:lnTo>
                    <a:pt x="1231" y="1512"/>
                  </a:lnTo>
                  <a:lnTo>
                    <a:pt x="1231" y="1512"/>
                  </a:lnTo>
                  <a:lnTo>
                    <a:pt x="868" y="1847"/>
                  </a:lnTo>
                  <a:lnTo>
                    <a:pt x="868" y="1847"/>
                  </a:lnTo>
                  <a:lnTo>
                    <a:pt x="924" y="1679"/>
                  </a:lnTo>
                  <a:lnTo>
                    <a:pt x="924" y="1623"/>
                  </a:lnTo>
                  <a:lnTo>
                    <a:pt x="868" y="1595"/>
                  </a:lnTo>
                  <a:lnTo>
                    <a:pt x="840" y="1623"/>
                  </a:lnTo>
                  <a:lnTo>
                    <a:pt x="812" y="1651"/>
                  </a:lnTo>
                  <a:lnTo>
                    <a:pt x="756" y="1931"/>
                  </a:lnTo>
                  <a:lnTo>
                    <a:pt x="756" y="1959"/>
                  </a:lnTo>
                  <a:lnTo>
                    <a:pt x="756" y="1987"/>
                  </a:lnTo>
                  <a:lnTo>
                    <a:pt x="1091" y="1987"/>
                  </a:lnTo>
                  <a:lnTo>
                    <a:pt x="1119" y="1959"/>
                  </a:lnTo>
                  <a:lnTo>
                    <a:pt x="1119" y="1931"/>
                  </a:lnTo>
                  <a:lnTo>
                    <a:pt x="1119" y="1903"/>
                  </a:lnTo>
                  <a:lnTo>
                    <a:pt x="1063" y="1875"/>
                  </a:lnTo>
                  <a:lnTo>
                    <a:pt x="924" y="1903"/>
                  </a:lnTo>
                  <a:lnTo>
                    <a:pt x="1343" y="1623"/>
                  </a:lnTo>
                  <a:lnTo>
                    <a:pt x="1175" y="2071"/>
                  </a:lnTo>
                  <a:lnTo>
                    <a:pt x="1147" y="2071"/>
                  </a:lnTo>
                  <a:lnTo>
                    <a:pt x="700" y="2183"/>
                  </a:lnTo>
                  <a:lnTo>
                    <a:pt x="672" y="2211"/>
                  </a:lnTo>
                  <a:lnTo>
                    <a:pt x="672" y="2239"/>
                  </a:lnTo>
                  <a:lnTo>
                    <a:pt x="700" y="2295"/>
                  </a:lnTo>
                  <a:lnTo>
                    <a:pt x="728" y="2295"/>
                  </a:lnTo>
                  <a:lnTo>
                    <a:pt x="1119" y="2183"/>
                  </a:lnTo>
                  <a:lnTo>
                    <a:pt x="1091" y="2267"/>
                  </a:lnTo>
                  <a:lnTo>
                    <a:pt x="1063" y="2267"/>
                  </a:lnTo>
                  <a:lnTo>
                    <a:pt x="700" y="2351"/>
                  </a:lnTo>
                  <a:lnTo>
                    <a:pt x="672" y="2379"/>
                  </a:lnTo>
                  <a:lnTo>
                    <a:pt x="672" y="2407"/>
                  </a:lnTo>
                  <a:lnTo>
                    <a:pt x="700" y="2435"/>
                  </a:lnTo>
                  <a:lnTo>
                    <a:pt x="728" y="2435"/>
                  </a:lnTo>
                  <a:lnTo>
                    <a:pt x="1036" y="2379"/>
                  </a:lnTo>
                  <a:lnTo>
                    <a:pt x="1008" y="2463"/>
                  </a:lnTo>
                  <a:lnTo>
                    <a:pt x="980" y="2463"/>
                  </a:lnTo>
                  <a:lnTo>
                    <a:pt x="728" y="2519"/>
                  </a:lnTo>
                  <a:lnTo>
                    <a:pt x="700" y="2547"/>
                  </a:lnTo>
                  <a:lnTo>
                    <a:pt x="700" y="2603"/>
                  </a:lnTo>
                  <a:lnTo>
                    <a:pt x="728" y="2631"/>
                  </a:lnTo>
                  <a:lnTo>
                    <a:pt x="756" y="2631"/>
                  </a:lnTo>
                  <a:lnTo>
                    <a:pt x="952" y="2575"/>
                  </a:lnTo>
                  <a:lnTo>
                    <a:pt x="896" y="2743"/>
                  </a:lnTo>
                  <a:lnTo>
                    <a:pt x="896" y="2770"/>
                  </a:lnTo>
                  <a:lnTo>
                    <a:pt x="924" y="2798"/>
                  </a:lnTo>
                  <a:lnTo>
                    <a:pt x="952" y="2798"/>
                  </a:lnTo>
                  <a:lnTo>
                    <a:pt x="980" y="2770"/>
                  </a:lnTo>
                  <a:lnTo>
                    <a:pt x="1036" y="2603"/>
                  </a:lnTo>
                  <a:lnTo>
                    <a:pt x="1147" y="2770"/>
                  </a:lnTo>
                  <a:lnTo>
                    <a:pt x="1147" y="2798"/>
                  </a:lnTo>
                  <a:lnTo>
                    <a:pt x="1203" y="2798"/>
                  </a:lnTo>
                  <a:lnTo>
                    <a:pt x="1231" y="2770"/>
                  </a:lnTo>
                  <a:lnTo>
                    <a:pt x="1231" y="2743"/>
                  </a:lnTo>
                  <a:lnTo>
                    <a:pt x="1119" y="2519"/>
                  </a:lnTo>
                  <a:lnTo>
                    <a:pt x="1091" y="2491"/>
                  </a:lnTo>
                  <a:lnTo>
                    <a:pt x="1147" y="2407"/>
                  </a:lnTo>
                  <a:lnTo>
                    <a:pt x="1287" y="2687"/>
                  </a:lnTo>
                  <a:lnTo>
                    <a:pt x="1315" y="2715"/>
                  </a:lnTo>
                  <a:lnTo>
                    <a:pt x="1343" y="2715"/>
                  </a:lnTo>
                  <a:lnTo>
                    <a:pt x="1371" y="2687"/>
                  </a:lnTo>
                  <a:lnTo>
                    <a:pt x="1371" y="2631"/>
                  </a:lnTo>
                  <a:lnTo>
                    <a:pt x="1203" y="2323"/>
                  </a:lnTo>
                  <a:lnTo>
                    <a:pt x="1175" y="2295"/>
                  </a:lnTo>
                  <a:lnTo>
                    <a:pt x="1231" y="2211"/>
                  </a:lnTo>
                  <a:lnTo>
                    <a:pt x="1399" y="2575"/>
                  </a:lnTo>
                  <a:lnTo>
                    <a:pt x="1427" y="2603"/>
                  </a:lnTo>
                  <a:lnTo>
                    <a:pt x="1483" y="2603"/>
                  </a:lnTo>
                  <a:lnTo>
                    <a:pt x="1511" y="2575"/>
                  </a:lnTo>
                  <a:lnTo>
                    <a:pt x="1511" y="2547"/>
                  </a:lnTo>
                  <a:lnTo>
                    <a:pt x="1287" y="2127"/>
                  </a:lnTo>
                  <a:lnTo>
                    <a:pt x="1259" y="2099"/>
                  </a:lnTo>
                  <a:lnTo>
                    <a:pt x="1455" y="1679"/>
                  </a:lnTo>
                  <a:lnTo>
                    <a:pt x="1567" y="2155"/>
                  </a:lnTo>
                  <a:lnTo>
                    <a:pt x="1427" y="2043"/>
                  </a:lnTo>
                  <a:lnTo>
                    <a:pt x="1371" y="2043"/>
                  </a:lnTo>
                  <a:lnTo>
                    <a:pt x="1371" y="2071"/>
                  </a:lnTo>
                  <a:lnTo>
                    <a:pt x="1371" y="2127"/>
                  </a:lnTo>
                  <a:lnTo>
                    <a:pt x="1595" y="2323"/>
                  </a:lnTo>
                  <a:lnTo>
                    <a:pt x="1623" y="2323"/>
                  </a:lnTo>
                  <a:lnTo>
                    <a:pt x="1623" y="2351"/>
                  </a:lnTo>
                  <a:lnTo>
                    <a:pt x="1679" y="2323"/>
                  </a:lnTo>
                  <a:lnTo>
                    <a:pt x="1791" y="2071"/>
                  </a:lnTo>
                  <a:lnTo>
                    <a:pt x="1791" y="2015"/>
                  </a:lnTo>
                  <a:lnTo>
                    <a:pt x="1763" y="1987"/>
                  </a:lnTo>
                  <a:lnTo>
                    <a:pt x="1735" y="1987"/>
                  </a:lnTo>
                  <a:lnTo>
                    <a:pt x="1707" y="2015"/>
                  </a:lnTo>
                  <a:lnTo>
                    <a:pt x="1651" y="2155"/>
                  </a:lnTo>
                  <a:lnTo>
                    <a:pt x="1623" y="1651"/>
                  </a:lnTo>
                  <a:lnTo>
                    <a:pt x="1903" y="2043"/>
                  </a:lnTo>
                  <a:lnTo>
                    <a:pt x="1903" y="2071"/>
                  </a:lnTo>
                  <a:lnTo>
                    <a:pt x="1791" y="2519"/>
                  </a:lnTo>
                  <a:lnTo>
                    <a:pt x="1791" y="2547"/>
                  </a:lnTo>
                  <a:lnTo>
                    <a:pt x="1819" y="2575"/>
                  </a:lnTo>
                  <a:lnTo>
                    <a:pt x="1847" y="2575"/>
                  </a:lnTo>
                  <a:lnTo>
                    <a:pt x="1875" y="2519"/>
                  </a:lnTo>
                  <a:lnTo>
                    <a:pt x="1987" y="2127"/>
                  </a:lnTo>
                  <a:lnTo>
                    <a:pt x="2043" y="2211"/>
                  </a:lnTo>
                  <a:lnTo>
                    <a:pt x="2015" y="2239"/>
                  </a:lnTo>
                  <a:lnTo>
                    <a:pt x="1931" y="2575"/>
                  </a:lnTo>
                  <a:lnTo>
                    <a:pt x="1931" y="2603"/>
                  </a:lnTo>
                  <a:lnTo>
                    <a:pt x="1959" y="2631"/>
                  </a:lnTo>
                  <a:lnTo>
                    <a:pt x="2015" y="2631"/>
                  </a:lnTo>
                  <a:lnTo>
                    <a:pt x="2015" y="2603"/>
                  </a:lnTo>
                  <a:lnTo>
                    <a:pt x="2099" y="2295"/>
                  </a:lnTo>
                  <a:lnTo>
                    <a:pt x="2183" y="2379"/>
                  </a:lnTo>
                  <a:lnTo>
                    <a:pt x="2155" y="2407"/>
                  </a:lnTo>
                  <a:lnTo>
                    <a:pt x="2099" y="2631"/>
                  </a:lnTo>
                  <a:lnTo>
                    <a:pt x="2099" y="2687"/>
                  </a:lnTo>
                  <a:lnTo>
                    <a:pt x="2183" y="2687"/>
                  </a:lnTo>
                  <a:lnTo>
                    <a:pt x="2183" y="2659"/>
                  </a:lnTo>
                  <a:lnTo>
                    <a:pt x="2238" y="2463"/>
                  </a:lnTo>
                  <a:lnTo>
                    <a:pt x="2350" y="2603"/>
                  </a:lnTo>
                  <a:lnTo>
                    <a:pt x="2378" y="2631"/>
                  </a:lnTo>
                  <a:lnTo>
                    <a:pt x="2406" y="2631"/>
                  </a:lnTo>
                  <a:lnTo>
                    <a:pt x="2434" y="2603"/>
                  </a:lnTo>
                  <a:lnTo>
                    <a:pt x="2434" y="2547"/>
                  </a:lnTo>
                  <a:lnTo>
                    <a:pt x="2322" y="2407"/>
                  </a:lnTo>
                  <a:lnTo>
                    <a:pt x="2518" y="2435"/>
                  </a:lnTo>
                  <a:lnTo>
                    <a:pt x="2546" y="2407"/>
                  </a:lnTo>
                  <a:lnTo>
                    <a:pt x="2574" y="2379"/>
                  </a:lnTo>
                  <a:lnTo>
                    <a:pt x="2546" y="2351"/>
                  </a:lnTo>
                  <a:lnTo>
                    <a:pt x="2518" y="2323"/>
                  </a:lnTo>
                  <a:lnTo>
                    <a:pt x="2266" y="2323"/>
                  </a:lnTo>
                  <a:lnTo>
                    <a:pt x="2183" y="2239"/>
                  </a:lnTo>
                  <a:lnTo>
                    <a:pt x="2546" y="2239"/>
                  </a:lnTo>
                  <a:lnTo>
                    <a:pt x="2546" y="2211"/>
                  </a:lnTo>
                  <a:lnTo>
                    <a:pt x="2546" y="2155"/>
                  </a:lnTo>
                  <a:lnTo>
                    <a:pt x="2518" y="2155"/>
                  </a:lnTo>
                  <a:lnTo>
                    <a:pt x="2155" y="2127"/>
                  </a:lnTo>
                  <a:lnTo>
                    <a:pt x="2127" y="2155"/>
                  </a:lnTo>
                  <a:lnTo>
                    <a:pt x="2071" y="2071"/>
                  </a:lnTo>
                  <a:lnTo>
                    <a:pt x="2518" y="2071"/>
                  </a:lnTo>
                  <a:lnTo>
                    <a:pt x="2546" y="2043"/>
                  </a:lnTo>
                  <a:lnTo>
                    <a:pt x="2518" y="2015"/>
                  </a:lnTo>
                  <a:lnTo>
                    <a:pt x="2490" y="1987"/>
                  </a:lnTo>
                  <a:lnTo>
                    <a:pt x="2015" y="1959"/>
                  </a:lnTo>
                  <a:lnTo>
                    <a:pt x="1735" y="1568"/>
                  </a:lnTo>
                  <a:lnTo>
                    <a:pt x="2211" y="1735"/>
                  </a:lnTo>
                  <a:lnTo>
                    <a:pt x="2043" y="1791"/>
                  </a:lnTo>
                  <a:lnTo>
                    <a:pt x="2015" y="1819"/>
                  </a:lnTo>
                  <a:lnTo>
                    <a:pt x="1987" y="1847"/>
                  </a:lnTo>
                  <a:lnTo>
                    <a:pt x="2015" y="1875"/>
                  </a:lnTo>
                  <a:lnTo>
                    <a:pt x="2071" y="1875"/>
                  </a:lnTo>
                  <a:lnTo>
                    <a:pt x="2350" y="1791"/>
                  </a:lnTo>
                  <a:lnTo>
                    <a:pt x="2378" y="1763"/>
                  </a:lnTo>
                  <a:lnTo>
                    <a:pt x="2378" y="1707"/>
                  </a:lnTo>
                  <a:lnTo>
                    <a:pt x="2211" y="1484"/>
                  </a:lnTo>
                  <a:lnTo>
                    <a:pt x="2183" y="1456"/>
                  </a:lnTo>
                  <a:lnTo>
                    <a:pt x="2155" y="1456"/>
                  </a:lnTo>
                  <a:lnTo>
                    <a:pt x="2127" y="1512"/>
                  </a:lnTo>
                  <a:lnTo>
                    <a:pt x="2155" y="1540"/>
                  </a:lnTo>
                  <a:lnTo>
                    <a:pt x="2238" y="1651"/>
                  </a:lnTo>
                  <a:lnTo>
                    <a:pt x="2238" y="1651"/>
                  </a:lnTo>
                  <a:lnTo>
                    <a:pt x="1791" y="1456"/>
                  </a:lnTo>
                  <a:lnTo>
                    <a:pt x="2266" y="1372"/>
                  </a:lnTo>
                  <a:lnTo>
                    <a:pt x="2266" y="1400"/>
                  </a:lnTo>
                  <a:lnTo>
                    <a:pt x="2602" y="1735"/>
                  </a:lnTo>
                  <a:lnTo>
                    <a:pt x="2658" y="1735"/>
                  </a:lnTo>
                  <a:lnTo>
                    <a:pt x="2686" y="1679"/>
                  </a:lnTo>
                  <a:lnTo>
                    <a:pt x="2658" y="1651"/>
                  </a:lnTo>
                  <a:lnTo>
                    <a:pt x="2378" y="1372"/>
                  </a:lnTo>
                  <a:lnTo>
                    <a:pt x="2462" y="1344"/>
                  </a:lnTo>
                  <a:lnTo>
                    <a:pt x="2490" y="1372"/>
                  </a:lnTo>
                  <a:lnTo>
                    <a:pt x="2742" y="1623"/>
                  </a:lnTo>
                  <a:lnTo>
                    <a:pt x="2770" y="1651"/>
                  </a:lnTo>
                  <a:lnTo>
                    <a:pt x="2798" y="1623"/>
                  </a:lnTo>
                  <a:lnTo>
                    <a:pt x="2826" y="1595"/>
                  </a:lnTo>
                  <a:lnTo>
                    <a:pt x="2798" y="1568"/>
                  </a:lnTo>
                  <a:lnTo>
                    <a:pt x="2574" y="1344"/>
                  </a:lnTo>
                  <a:lnTo>
                    <a:pt x="2686" y="1316"/>
                  </a:lnTo>
                  <a:lnTo>
                    <a:pt x="2686" y="1344"/>
                  </a:lnTo>
                  <a:lnTo>
                    <a:pt x="2882" y="1512"/>
                  </a:lnTo>
                  <a:lnTo>
                    <a:pt x="2910" y="1540"/>
                  </a:lnTo>
                  <a:lnTo>
                    <a:pt x="2938" y="1512"/>
                  </a:lnTo>
                  <a:lnTo>
                    <a:pt x="2966" y="1484"/>
                  </a:lnTo>
                  <a:lnTo>
                    <a:pt x="2938" y="1456"/>
                  </a:lnTo>
                  <a:lnTo>
                    <a:pt x="2798" y="1316"/>
                  </a:lnTo>
                  <a:lnTo>
                    <a:pt x="2966" y="1288"/>
                  </a:lnTo>
                  <a:lnTo>
                    <a:pt x="2994" y="1260"/>
                  </a:lnTo>
                  <a:lnTo>
                    <a:pt x="3022" y="1232"/>
                  </a:lnTo>
                  <a:lnTo>
                    <a:pt x="2994" y="1204"/>
                  </a:lnTo>
                  <a:lnTo>
                    <a:pt x="2798" y="1204"/>
                  </a:lnTo>
                  <a:lnTo>
                    <a:pt x="2882" y="1036"/>
                  </a:lnTo>
                  <a:lnTo>
                    <a:pt x="2910" y="1008"/>
                  </a:lnTo>
                  <a:lnTo>
                    <a:pt x="2882" y="980"/>
                  </a:lnTo>
                  <a:lnTo>
                    <a:pt x="2854" y="980"/>
                  </a:lnTo>
                  <a:lnTo>
                    <a:pt x="2826" y="1008"/>
                  </a:lnTo>
                  <a:lnTo>
                    <a:pt x="2686" y="1204"/>
                  </a:lnTo>
                  <a:lnTo>
                    <a:pt x="2686" y="1232"/>
                  </a:lnTo>
                  <a:lnTo>
                    <a:pt x="2574" y="1232"/>
                  </a:lnTo>
                  <a:lnTo>
                    <a:pt x="2742" y="980"/>
                  </a:lnTo>
                  <a:lnTo>
                    <a:pt x="2742" y="924"/>
                  </a:lnTo>
                  <a:lnTo>
                    <a:pt x="2714" y="896"/>
                  </a:lnTo>
                  <a:lnTo>
                    <a:pt x="2686" y="896"/>
                  </a:lnTo>
                  <a:lnTo>
                    <a:pt x="2658" y="924"/>
                  </a:lnTo>
                  <a:lnTo>
                    <a:pt x="2462" y="1232"/>
                  </a:lnTo>
                  <a:lnTo>
                    <a:pt x="2350" y="1260"/>
                  </a:lnTo>
                  <a:lnTo>
                    <a:pt x="2574" y="896"/>
                  </a:lnTo>
                  <a:lnTo>
                    <a:pt x="2602" y="868"/>
                  </a:lnTo>
                  <a:lnTo>
                    <a:pt x="2574" y="840"/>
                  </a:lnTo>
                  <a:lnTo>
                    <a:pt x="2546" y="840"/>
                  </a:lnTo>
                  <a:lnTo>
                    <a:pt x="2518" y="868"/>
                  </a:lnTo>
                  <a:lnTo>
                    <a:pt x="2266" y="1232"/>
                  </a:lnTo>
                  <a:lnTo>
                    <a:pt x="2238" y="1260"/>
                  </a:lnTo>
                  <a:lnTo>
                    <a:pt x="1763" y="1316"/>
                  </a:lnTo>
                  <a:lnTo>
                    <a:pt x="2127" y="980"/>
                  </a:lnTo>
                  <a:lnTo>
                    <a:pt x="2127" y="980"/>
                  </a:lnTo>
                  <a:lnTo>
                    <a:pt x="2099" y="1148"/>
                  </a:lnTo>
                  <a:lnTo>
                    <a:pt x="2099" y="1176"/>
                  </a:lnTo>
                  <a:lnTo>
                    <a:pt x="2127" y="1204"/>
                  </a:lnTo>
                  <a:lnTo>
                    <a:pt x="2183" y="1204"/>
                  </a:lnTo>
                  <a:lnTo>
                    <a:pt x="2183" y="1148"/>
                  </a:lnTo>
                  <a:lnTo>
                    <a:pt x="2266" y="868"/>
                  </a:lnTo>
                  <a:lnTo>
                    <a:pt x="2238" y="812"/>
                  </a:lnTo>
                  <a:lnTo>
                    <a:pt x="1931" y="812"/>
                  </a:lnTo>
                  <a:lnTo>
                    <a:pt x="1903" y="840"/>
                  </a:lnTo>
                  <a:lnTo>
                    <a:pt x="1875" y="868"/>
                  </a:lnTo>
                  <a:lnTo>
                    <a:pt x="1903" y="896"/>
                  </a:lnTo>
                  <a:lnTo>
                    <a:pt x="1931" y="924"/>
                  </a:lnTo>
                  <a:lnTo>
                    <a:pt x="2099" y="896"/>
                  </a:lnTo>
                  <a:lnTo>
                    <a:pt x="2099" y="896"/>
                  </a:lnTo>
                  <a:lnTo>
                    <a:pt x="1679" y="1176"/>
                  </a:lnTo>
                  <a:lnTo>
                    <a:pt x="1679" y="1176"/>
                  </a:lnTo>
                  <a:lnTo>
                    <a:pt x="1875" y="756"/>
                  </a:lnTo>
                  <a:lnTo>
                    <a:pt x="2322" y="616"/>
                  </a:lnTo>
                  <a:lnTo>
                    <a:pt x="2350" y="588"/>
                  </a:lnTo>
                  <a:lnTo>
                    <a:pt x="2378" y="560"/>
                  </a:lnTo>
                  <a:lnTo>
                    <a:pt x="2350" y="532"/>
                  </a:lnTo>
                  <a:lnTo>
                    <a:pt x="2294" y="532"/>
                  </a:lnTo>
                  <a:lnTo>
                    <a:pt x="1903" y="644"/>
                  </a:lnTo>
                  <a:lnTo>
                    <a:pt x="1959" y="560"/>
                  </a:lnTo>
                  <a:lnTo>
                    <a:pt x="2322" y="448"/>
                  </a:lnTo>
                  <a:lnTo>
                    <a:pt x="2350" y="448"/>
                  </a:lnTo>
                  <a:lnTo>
                    <a:pt x="2350" y="393"/>
                  </a:lnTo>
                  <a:lnTo>
                    <a:pt x="2322" y="365"/>
                  </a:lnTo>
                  <a:lnTo>
                    <a:pt x="2294" y="365"/>
                  </a:lnTo>
                  <a:lnTo>
                    <a:pt x="1987" y="448"/>
                  </a:lnTo>
                  <a:lnTo>
                    <a:pt x="2043" y="365"/>
                  </a:lnTo>
                  <a:lnTo>
                    <a:pt x="2071" y="365"/>
                  </a:lnTo>
                  <a:lnTo>
                    <a:pt x="2294" y="281"/>
                  </a:lnTo>
                  <a:lnTo>
                    <a:pt x="2322" y="253"/>
                  </a:lnTo>
                  <a:lnTo>
                    <a:pt x="2322" y="225"/>
                  </a:lnTo>
                  <a:lnTo>
                    <a:pt x="2294" y="197"/>
                  </a:lnTo>
                  <a:lnTo>
                    <a:pt x="2266" y="197"/>
                  </a:lnTo>
                  <a:lnTo>
                    <a:pt x="2071" y="253"/>
                  </a:lnTo>
                  <a:lnTo>
                    <a:pt x="2155" y="85"/>
                  </a:lnTo>
                  <a:lnTo>
                    <a:pt x="2155" y="57"/>
                  </a:lnTo>
                  <a:lnTo>
                    <a:pt x="2127" y="29"/>
                  </a:lnTo>
                  <a:lnTo>
                    <a:pt x="2071" y="29"/>
                  </a:lnTo>
                  <a:lnTo>
                    <a:pt x="2043" y="57"/>
                  </a:lnTo>
                  <a:lnTo>
                    <a:pt x="1987" y="197"/>
                  </a:lnTo>
                  <a:lnTo>
                    <a:pt x="1903" y="29"/>
                  </a:lnTo>
                  <a:lnTo>
                    <a:pt x="18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2863835" y="1893080"/>
              <a:ext cx="112601" cy="121537"/>
            </a:xfrm>
            <a:custGeom>
              <a:avLst/>
              <a:gdLst/>
              <a:ahLst/>
              <a:cxnLst/>
              <a:rect l="l" t="t" r="r" b="b"/>
              <a:pathLst>
                <a:path w="1764" h="1904" extrusionOk="0">
                  <a:moveTo>
                    <a:pt x="896" y="896"/>
                  </a:moveTo>
                  <a:lnTo>
                    <a:pt x="924" y="924"/>
                  </a:lnTo>
                  <a:lnTo>
                    <a:pt x="924" y="980"/>
                  </a:lnTo>
                  <a:lnTo>
                    <a:pt x="896" y="1008"/>
                  </a:lnTo>
                  <a:lnTo>
                    <a:pt x="840" y="1008"/>
                  </a:lnTo>
                  <a:lnTo>
                    <a:pt x="812" y="980"/>
                  </a:lnTo>
                  <a:lnTo>
                    <a:pt x="812" y="924"/>
                  </a:lnTo>
                  <a:lnTo>
                    <a:pt x="868" y="896"/>
                  </a:lnTo>
                  <a:close/>
                  <a:moveTo>
                    <a:pt x="812" y="1"/>
                  </a:moveTo>
                  <a:lnTo>
                    <a:pt x="784" y="29"/>
                  </a:lnTo>
                  <a:lnTo>
                    <a:pt x="784" y="141"/>
                  </a:lnTo>
                  <a:lnTo>
                    <a:pt x="672" y="85"/>
                  </a:lnTo>
                  <a:lnTo>
                    <a:pt x="644" y="85"/>
                  </a:lnTo>
                  <a:lnTo>
                    <a:pt x="644" y="113"/>
                  </a:lnTo>
                  <a:lnTo>
                    <a:pt x="784" y="225"/>
                  </a:lnTo>
                  <a:lnTo>
                    <a:pt x="784" y="281"/>
                  </a:lnTo>
                  <a:lnTo>
                    <a:pt x="644" y="169"/>
                  </a:lnTo>
                  <a:lnTo>
                    <a:pt x="588" y="169"/>
                  </a:lnTo>
                  <a:lnTo>
                    <a:pt x="588" y="197"/>
                  </a:lnTo>
                  <a:lnTo>
                    <a:pt x="588" y="225"/>
                  </a:lnTo>
                  <a:lnTo>
                    <a:pt x="784" y="364"/>
                  </a:lnTo>
                  <a:lnTo>
                    <a:pt x="812" y="420"/>
                  </a:lnTo>
                  <a:lnTo>
                    <a:pt x="588" y="281"/>
                  </a:lnTo>
                  <a:lnTo>
                    <a:pt x="560" y="253"/>
                  </a:lnTo>
                  <a:lnTo>
                    <a:pt x="532" y="281"/>
                  </a:lnTo>
                  <a:lnTo>
                    <a:pt x="532" y="308"/>
                  </a:lnTo>
                  <a:lnTo>
                    <a:pt x="560" y="308"/>
                  </a:lnTo>
                  <a:lnTo>
                    <a:pt x="784" y="476"/>
                  </a:lnTo>
                  <a:lnTo>
                    <a:pt x="812" y="504"/>
                  </a:lnTo>
                  <a:lnTo>
                    <a:pt x="812" y="812"/>
                  </a:lnTo>
                  <a:lnTo>
                    <a:pt x="616" y="560"/>
                  </a:lnTo>
                  <a:lnTo>
                    <a:pt x="728" y="588"/>
                  </a:lnTo>
                  <a:lnTo>
                    <a:pt x="756" y="588"/>
                  </a:lnTo>
                  <a:lnTo>
                    <a:pt x="756" y="560"/>
                  </a:lnTo>
                  <a:lnTo>
                    <a:pt x="756" y="532"/>
                  </a:lnTo>
                  <a:lnTo>
                    <a:pt x="728" y="532"/>
                  </a:lnTo>
                  <a:lnTo>
                    <a:pt x="560" y="476"/>
                  </a:lnTo>
                  <a:lnTo>
                    <a:pt x="532" y="476"/>
                  </a:lnTo>
                  <a:lnTo>
                    <a:pt x="504" y="504"/>
                  </a:lnTo>
                  <a:lnTo>
                    <a:pt x="504" y="672"/>
                  </a:lnTo>
                  <a:lnTo>
                    <a:pt x="532" y="700"/>
                  </a:lnTo>
                  <a:lnTo>
                    <a:pt x="560" y="700"/>
                  </a:lnTo>
                  <a:lnTo>
                    <a:pt x="588" y="672"/>
                  </a:lnTo>
                  <a:lnTo>
                    <a:pt x="560" y="588"/>
                  </a:lnTo>
                  <a:lnTo>
                    <a:pt x="728" y="840"/>
                  </a:lnTo>
                  <a:lnTo>
                    <a:pt x="476" y="728"/>
                  </a:lnTo>
                  <a:lnTo>
                    <a:pt x="476" y="700"/>
                  </a:lnTo>
                  <a:lnTo>
                    <a:pt x="393" y="420"/>
                  </a:lnTo>
                  <a:lnTo>
                    <a:pt x="393" y="392"/>
                  </a:lnTo>
                  <a:lnTo>
                    <a:pt x="365" y="392"/>
                  </a:lnTo>
                  <a:lnTo>
                    <a:pt x="337" y="420"/>
                  </a:lnTo>
                  <a:lnTo>
                    <a:pt x="337" y="448"/>
                  </a:lnTo>
                  <a:lnTo>
                    <a:pt x="393" y="700"/>
                  </a:lnTo>
                  <a:lnTo>
                    <a:pt x="337" y="672"/>
                  </a:lnTo>
                  <a:lnTo>
                    <a:pt x="337" y="644"/>
                  </a:lnTo>
                  <a:lnTo>
                    <a:pt x="309" y="420"/>
                  </a:lnTo>
                  <a:lnTo>
                    <a:pt x="281" y="420"/>
                  </a:lnTo>
                  <a:lnTo>
                    <a:pt x="253" y="392"/>
                  </a:lnTo>
                  <a:lnTo>
                    <a:pt x="253" y="420"/>
                  </a:lnTo>
                  <a:lnTo>
                    <a:pt x="253" y="448"/>
                  </a:lnTo>
                  <a:lnTo>
                    <a:pt x="281" y="644"/>
                  </a:lnTo>
                  <a:lnTo>
                    <a:pt x="225" y="616"/>
                  </a:lnTo>
                  <a:lnTo>
                    <a:pt x="225" y="588"/>
                  </a:lnTo>
                  <a:lnTo>
                    <a:pt x="197" y="448"/>
                  </a:lnTo>
                  <a:lnTo>
                    <a:pt x="169" y="420"/>
                  </a:lnTo>
                  <a:lnTo>
                    <a:pt x="141" y="420"/>
                  </a:lnTo>
                  <a:lnTo>
                    <a:pt x="141" y="448"/>
                  </a:lnTo>
                  <a:lnTo>
                    <a:pt x="169" y="588"/>
                  </a:lnTo>
                  <a:lnTo>
                    <a:pt x="57" y="532"/>
                  </a:lnTo>
                  <a:lnTo>
                    <a:pt x="29" y="532"/>
                  </a:lnTo>
                  <a:lnTo>
                    <a:pt x="29" y="560"/>
                  </a:lnTo>
                  <a:lnTo>
                    <a:pt x="29" y="588"/>
                  </a:lnTo>
                  <a:lnTo>
                    <a:pt x="141" y="644"/>
                  </a:lnTo>
                  <a:lnTo>
                    <a:pt x="29" y="672"/>
                  </a:lnTo>
                  <a:lnTo>
                    <a:pt x="1" y="700"/>
                  </a:lnTo>
                  <a:lnTo>
                    <a:pt x="1" y="728"/>
                  </a:lnTo>
                  <a:lnTo>
                    <a:pt x="57" y="728"/>
                  </a:lnTo>
                  <a:lnTo>
                    <a:pt x="169" y="672"/>
                  </a:lnTo>
                  <a:lnTo>
                    <a:pt x="197" y="672"/>
                  </a:lnTo>
                  <a:lnTo>
                    <a:pt x="253" y="700"/>
                  </a:lnTo>
                  <a:lnTo>
                    <a:pt x="85" y="784"/>
                  </a:lnTo>
                  <a:lnTo>
                    <a:pt x="57" y="784"/>
                  </a:lnTo>
                  <a:lnTo>
                    <a:pt x="57" y="812"/>
                  </a:lnTo>
                  <a:lnTo>
                    <a:pt x="85" y="840"/>
                  </a:lnTo>
                  <a:lnTo>
                    <a:pt x="113" y="840"/>
                  </a:lnTo>
                  <a:lnTo>
                    <a:pt x="309" y="728"/>
                  </a:lnTo>
                  <a:lnTo>
                    <a:pt x="365" y="756"/>
                  </a:lnTo>
                  <a:lnTo>
                    <a:pt x="141" y="868"/>
                  </a:lnTo>
                  <a:lnTo>
                    <a:pt x="113" y="868"/>
                  </a:lnTo>
                  <a:lnTo>
                    <a:pt x="113" y="896"/>
                  </a:lnTo>
                  <a:lnTo>
                    <a:pt x="141" y="924"/>
                  </a:lnTo>
                  <a:lnTo>
                    <a:pt x="169" y="924"/>
                  </a:lnTo>
                  <a:lnTo>
                    <a:pt x="421" y="784"/>
                  </a:lnTo>
                  <a:lnTo>
                    <a:pt x="449" y="784"/>
                  </a:lnTo>
                  <a:lnTo>
                    <a:pt x="700" y="924"/>
                  </a:lnTo>
                  <a:lnTo>
                    <a:pt x="393" y="980"/>
                  </a:lnTo>
                  <a:lnTo>
                    <a:pt x="476" y="896"/>
                  </a:lnTo>
                  <a:lnTo>
                    <a:pt x="476" y="868"/>
                  </a:lnTo>
                  <a:lnTo>
                    <a:pt x="449" y="840"/>
                  </a:lnTo>
                  <a:lnTo>
                    <a:pt x="421" y="868"/>
                  </a:lnTo>
                  <a:lnTo>
                    <a:pt x="281" y="980"/>
                  </a:lnTo>
                  <a:lnTo>
                    <a:pt x="281" y="1008"/>
                  </a:lnTo>
                  <a:lnTo>
                    <a:pt x="281" y="1036"/>
                  </a:lnTo>
                  <a:lnTo>
                    <a:pt x="449" y="1120"/>
                  </a:lnTo>
                  <a:lnTo>
                    <a:pt x="476" y="1120"/>
                  </a:lnTo>
                  <a:lnTo>
                    <a:pt x="504" y="1092"/>
                  </a:lnTo>
                  <a:lnTo>
                    <a:pt x="476" y="1064"/>
                  </a:lnTo>
                  <a:lnTo>
                    <a:pt x="393" y="1036"/>
                  </a:lnTo>
                  <a:lnTo>
                    <a:pt x="700" y="1008"/>
                  </a:lnTo>
                  <a:lnTo>
                    <a:pt x="476" y="1176"/>
                  </a:lnTo>
                  <a:lnTo>
                    <a:pt x="449" y="1176"/>
                  </a:lnTo>
                  <a:lnTo>
                    <a:pt x="169" y="1092"/>
                  </a:lnTo>
                  <a:lnTo>
                    <a:pt x="141" y="1092"/>
                  </a:lnTo>
                  <a:lnTo>
                    <a:pt x="141" y="1120"/>
                  </a:lnTo>
                  <a:lnTo>
                    <a:pt x="141" y="1148"/>
                  </a:lnTo>
                  <a:lnTo>
                    <a:pt x="169" y="1148"/>
                  </a:lnTo>
                  <a:lnTo>
                    <a:pt x="421" y="1232"/>
                  </a:lnTo>
                  <a:lnTo>
                    <a:pt x="365" y="1260"/>
                  </a:lnTo>
                  <a:lnTo>
                    <a:pt x="337" y="1260"/>
                  </a:lnTo>
                  <a:lnTo>
                    <a:pt x="141" y="1204"/>
                  </a:lnTo>
                  <a:lnTo>
                    <a:pt x="85" y="1204"/>
                  </a:lnTo>
                  <a:lnTo>
                    <a:pt x="85" y="1232"/>
                  </a:lnTo>
                  <a:lnTo>
                    <a:pt x="113" y="1260"/>
                  </a:lnTo>
                  <a:lnTo>
                    <a:pt x="309" y="1316"/>
                  </a:lnTo>
                  <a:lnTo>
                    <a:pt x="253" y="1344"/>
                  </a:lnTo>
                  <a:lnTo>
                    <a:pt x="225" y="1344"/>
                  </a:lnTo>
                  <a:lnTo>
                    <a:pt x="85" y="1288"/>
                  </a:lnTo>
                  <a:lnTo>
                    <a:pt x="57" y="1288"/>
                  </a:lnTo>
                  <a:lnTo>
                    <a:pt x="57" y="1316"/>
                  </a:lnTo>
                  <a:lnTo>
                    <a:pt x="57" y="1344"/>
                  </a:lnTo>
                  <a:lnTo>
                    <a:pt x="197" y="1400"/>
                  </a:lnTo>
                  <a:lnTo>
                    <a:pt x="85" y="1456"/>
                  </a:lnTo>
                  <a:lnTo>
                    <a:pt x="85" y="1483"/>
                  </a:lnTo>
                  <a:lnTo>
                    <a:pt x="113" y="1511"/>
                  </a:lnTo>
                  <a:lnTo>
                    <a:pt x="141" y="1511"/>
                  </a:lnTo>
                  <a:lnTo>
                    <a:pt x="225" y="1428"/>
                  </a:lnTo>
                  <a:lnTo>
                    <a:pt x="225" y="1428"/>
                  </a:lnTo>
                  <a:lnTo>
                    <a:pt x="197" y="1567"/>
                  </a:lnTo>
                  <a:lnTo>
                    <a:pt x="225" y="1595"/>
                  </a:lnTo>
                  <a:lnTo>
                    <a:pt x="253" y="1595"/>
                  </a:lnTo>
                  <a:lnTo>
                    <a:pt x="281" y="1567"/>
                  </a:lnTo>
                  <a:lnTo>
                    <a:pt x="281" y="1428"/>
                  </a:lnTo>
                  <a:lnTo>
                    <a:pt x="281" y="1400"/>
                  </a:lnTo>
                  <a:lnTo>
                    <a:pt x="337" y="1372"/>
                  </a:lnTo>
                  <a:lnTo>
                    <a:pt x="337" y="1372"/>
                  </a:lnTo>
                  <a:lnTo>
                    <a:pt x="309" y="1567"/>
                  </a:lnTo>
                  <a:lnTo>
                    <a:pt x="337" y="1567"/>
                  </a:lnTo>
                  <a:lnTo>
                    <a:pt x="337" y="1595"/>
                  </a:lnTo>
                  <a:lnTo>
                    <a:pt x="365" y="1595"/>
                  </a:lnTo>
                  <a:lnTo>
                    <a:pt x="393" y="1567"/>
                  </a:lnTo>
                  <a:lnTo>
                    <a:pt x="393" y="1344"/>
                  </a:lnTo>
                  <a:lnTo>
                    <a:pt x="393" y="1316"/>
                  </a:lnTo>
                  <a:lnTo>
                    <a:pt x="449" y="1288"/>
                  </a:lnTo>
                  <a:lnTo>
                    <a:pt x="421" y="1539"/>
                  </a:lnTo>
                  <a:lnTo>
                    <a:pt x="421" y="1567"/>
                  </a:lnTo>
                  <a:lnTo>
                    <a:pt x="449" y="1595"/>
                  </a:lnTo>
                  <a:lnTo>
                    <a:pt x="476" y="1567"/>
                  </a:lnTo>
                  <a:lnTo>
                    <a:pt x="504" y="1260"/>
                  </a:lnTo>
                  <a:lnTo>
                    <a:pt x="756" y="1092"/>
                  </a:lnTo>
                  <a:lnTo>
                    <a:pt x="644" y="1400"/>
                  </a:lnTo>
                  <a:lnTo>
                    <a:pt x="616" y="1288"/>
                  </a:lnTo>
                  <a:lnTo>
                    <a:pt x="616" y="1260"/>
                  </a:lnTo>
                  <a:lnTo>
                    <a:pt x="560" y="1260"/>
                  </a:lnTo>
                  <a:lnTo>
                    <a:pt x="560" y="1288"/>
                  </a:lnTo>
                  <a:lnTo>
                    <a:pt x="616" y="1483"/>
                  </a:lnTo>
                  <a:lnTo>
                    <a:pt x="616" y="1511"/>
                  </a:lnTo>
                  <a:lnTo>
                    <a:pt x="644" y="1511"/>
                  </a:lnTo>
                  <a:lnTo>
                    <a:pt x="812" y="1400"/>
                  </a:lnTo>
                  <a:lnTo>
                    <a:pt x="812" y="1372"/>
                  </a:lnTo>
                  <a:lnTo>
                    <a:pt x="784" y="1344"/>
                  </a:lnTo>
                  <a:lnTo>
                    <a:pt x="700" y="1400"/>
                  </a:lnTo>
                  <a:lnTo>
                    <a:pt x="700" y="1400"/>
                  </a:lnTo>
                  <a:lnTo>
                    <a:pt x="840" y="1120"/>
                  </a:lnTo>
                  <a:lnTo>
                    <a:pt x="868" y="1428"/>
                  </a:lnTo>
                  <a:lnTo>
                    <a:pt x="644" y="1623"/>
                  </a:lnTo>
                  <a:lnTo>
                    <a:pt x="644" y="1651"/>
                  </a:lnTo>
                  <a:lnTo>
                    <a:pt x="644" y="1679"/>
                  </a:lnTo>
                  <a:lnTo>
                    <a:pt x="700" y="1679"/>
                  </a:lnTo>
                  <a:lnTo>
                    <a:pt x="868" y="1511"/>
                  </a:lnTo>
                  <a:lnTo>
                    <a:pt x="896" y="1567"/>
                  </a:lnTo>
                  <a:lnTo>
                    <a:pt x="868" y="1567"/>
                  </a:lnTo>
                  <a:lnTo>
                    <a:pt x="700" y="1735"/>
                  </a:lnTo>
                  <a:lnTo>
                    <a:pt x="700" y="1763"/>
                  </a:lnTo>
                  <a:lnTo>
                    <a:pt x="756" y="1763"/>
                  </a:lnTo>
                  <a:lnTo>
                    <a:pt x="896" y="1623"/>
                  </a:lnTo>
                  <a:lnTo>
                    <a:pt x="896" y="1707"/>
                  </a:lnTo>
                  <a:lnTo>
                    <a:pt x="868" y="1707"/>
                  </a:lnTo>
                  <a:lnTo>
                    <a:pt x="784" y="1819"/>
                  </a:lnTo>
                  <a:lnTo>
                    <a:pt x="756" y="1847"/>
                  </a:lnTo>
                  <a:lnTo>
                    <a:pt x="784" y="1847"/>
                  </a:lnTo>
                  <a:lnTo>
                    <a:pt x="784" y="1875"/>
                  </a:lnTo>
                  <a:lnTo>
                    <a:pt x="812" y="1847"/>
                  </a:lnTo>
                  <a:lnTo>
                    <a:pt x="896" y="1763"/>
                  </a:lnTo>
                  <a:lnTo>
                    <a:pt x="924" y="1875"/>
                  </a:lnTo>
                  <a:lnTo>
                    <a:pt x="924" y="1903"/>
                  </a:lnTo>
                  <a:lnTo>
                    <a:pt x="980" y="1903"/>
                  </a:lnTo>
                  <a:lnTo>
                    <a:pt x="980" y="1875"/>
                  </a:lnTo>
                  <a:lnTo>
                    <a:pt x="980" y="1763"/>
                  </a:lnTo>
                  <a:lnTo>
                    <a:pt x="1064" y="1847"/>
                  </a:lnTo>
                  <a:lnTo>
                    <a:pt x="1092" y="1847"/>
                  </a:lnTo>
                  <a:lnTo>
                    <a:pt x="1120" y="1819"/>
                  </a:lnTo>
                  <a:lnTo>
                    <a:pt x="1092" y="1791"/>
                  </a:lnTo>
                  <a:lnTo>
                    <a:pt x="980" y="1707"/>
                  </a:lnTo>
                  <a:lnTo>
                    <a:pt x="952" y="1679"/>
                  </a:lnTo>
                  <a:lnTo>
                    <a:pt x="952" y="1623"/>
                  </a:lnTo>
                  <a:lnTo>
                    <a:pt x="1120" y="1735"/>
                  </a:lnTo>
                  <a:lnTo>
                    <a:pt x="1176" y="1735"/>
                  </a:lnTo>
                  <a:lnTo>
                    <a:pt x="1176" y="1707"/>
                  </a:lnTo>
                  <a:lnTo>
                    <a:pt x="1148" y="1679"/>
                  </a:lnTo>
                  <a:lnTo>
                    <a:pt x="980" y="1567"/>
                  </a:lnTo>
                  <a:lnTo>
                    <a:pt x="952" y="1567"/>
                  </a:lnTo>
                  <a:lnTo>
                    <a:pt x="952" y="1483"/>
                  </a:lnTo>
                  <a:lnTo>
                    <a:pt x="1176" y="1651"/>
                  </a:lnTo>
                  <a:lnTo>
                    <a:pt x="1204" y="1651"/>
                  </a:lnTo>
                  <a:lnTo>
                    <a:pt x="1204" y="1623"/>
                  </a:lnTo>
                  <a:lnTo>
                    <a:pt x="1204" y="1595"/>
                  </a:lnTo>
                  <a:lnTo>
                    <a:pt x="952" y="1428"/>
                  </a:lnTo>
                  <a:lnTo>
                    <a:pt x="924" y="1120"/>
                  </a:lnTo>
                  <a:lnTo>
                    <a:pt x="1120" y="1372"/>
                  </a:lnTo>
                  <a:lnTo>
                    <a:pt x="1008" y="1344"/>
                  </a:lnTo>
                  <a:lnTo>
                    <a:pt x="980" y="1372"/>
                  </a:lnTo>
                  <a:lnTo>
                    <a:pt x="1008" y="1400"/>
                  </a:lnTo>
                  <a:lnTo>
                    <a:pt x="1204" y="1456"/>
                  </a:lnTo>
                  <a:lnTo>
                    <a:pt x="1232" y="1428"/>
                  </a:lnTo>
                  <a:lnTo>
                    <a:pt x="1232" y="1232"/>
                  </a:lnTo>
                  <a:lnTo>
                    <a:pt x="1204" y="1232"/>
                  </a:lnTo>
                  <a:lnTo>
                    <a:pt x="1204" y="1204"/>
                  </a:lnTo>
                  <a:lnTo>
                    <a:pt x="1176" y="1232"/>
                  </a:lnTo>
                  <a:lnTo>
                    <a:pt x="1176" y="1344"/>
                  </a:lnTo>
                  <a:lnTo>
                    <a:pt x="1008" y="1064"/>
                  </a:lnTo>
                  <a:lnTo>
                    <a:pt x="1288" y="1204"/>
                  </a:lnTo>
                  <a:lnTo>
                    <a:pt x="1344" y="1483"/>
                  </a:lnTo>
                  <a:lnTo>
                    <a:pt x="1372" y="1511"/>
                  </a:lnTo>
                  <a:lnTo>
                    <a:pt x="1400" y="1511"/>
                  </a:lnTo>
                  <a:lnTo>
                    <a:pt x="1400" y="1483"/>
                  </a:lnTo>
                  <a:lnTo>
                    <a:pt x="1344" y="1232"/>
                  </a:lnTo>
                  <a:lnTo>
                    <a:pt x="1400" y="1260"/>
                  </a:lnTo>
                  <a:lnTo>
                    <a:pt x="1456" y="1483"/>
                  </a:lnTo>
                  <a:lnTo>
                    <a:pt x="1456" y="1511"/>
                  </a:lnTo>
                  <a:lnTo>
                    <a:pt x="1484" y="1511"/>
                  </a:lnTo>
                  <a:lnTo>
                    <a:pt x="1512" y="1483"/>
                  </a:lnTo>
                  <a:lnTo>
                    <a:pt x="1484" y="1288"/>
                  </a:lnTo>
                  <a:lnTo>
                    <a:pt x="1540" y="1316"/>
                  </a:lnTo>
                  <a:lnTo>
                    <a:pt x="1568" y="1483"/>
                  </a:lnTo>
                  <a:lnTo>
                    <a:pt x="1624" y="1483"/>
                  </a:lnTo>
                  <a:lnTo>
                    <a:pt x="1624" y="1456"/>
                  </a:lnTo>
                  <a:lnTo>
                    <a:pt x="1596" y="1344"/>
                  </a:lnTo>
                  <a:lnTo>
                    <a:pt x="1707" y="1400"/>
                  </a:lnTo>
                  <a:lnTo>
                    <a:pt x="1735" y="1372"/>
                  </a:lnTo>
                  <a:lnTo>
                    <a:pt x="1735" y="1344"/>
                  </a:lnTo>
                  <a:lnTo>
                    <a:pt x="1707" y="1344"/>
                  </a:lnTo>
                  <a:lnTo>
                    <a:pt x="1624" y="1288"/>
                  </a:lnTo>
                  <a:lnTo>
                    <a:pt x="1735" y="1232"/>
                  </a:lnTo>
                  <a:lnTo>
                    <a:pt x="1763" y="1204"/>
                  </a:lnTo>
                  <a:lnTo>
                    <a:pt x="1735" y="1204"/>
                  </a:lnTo>
                  <a:lnTo>
                    <a:pt x="1735" y="1176"/>
                  </a:lnTo>
                  <a:lnTo>
                    <a:pt x="1707" y="1176"/>
                  </a:lnTo>
                  <a:lnTo>
                    <a:pt x="1568" y="1232"/>
                  </a:lnTo>
                  <a:lnTo>
                    <a:pt x="1568" y="1260"/>
                  </a:lnTo>
                  <a:lnTo>
                    <a:pt x="1512" y="1232"/>
                  </a:lnTo>
                  <a:lnTo>
                    <a:pt x="1679" y="1148"/>
                  </a:lnTo>
                  <a:lnTo>
                    <a:pt x="1679" y="1120"/>
                  </a:lnTo>
                  <a:lnTo>
                    <a:pt x="1679" y="1092"/>
                  </a:lnTo>
                  <a:lnTo>
                    <a:pt x="1652" y="1092"/>
                  </a:lnTo>
                  <a:lnTo>
                    <a:pt x="1456" y="1176"/>
                  </a:lnTo>
                  <a:lnTo>
                    <a:pt x="1428" y="1176"/>
                  </a:lnTo>
                  <a:lnTo>
                    <a:pt x="1372" y="1148"/>
                  </a:lnTo>
                  <a:lnTo>
                    <a:pt x="1624" y="1064"/>
                  </a:lnTo>
                  <a:lnTo>
                    <a:pt x="1624" y="1036"/>
                  </a:lnTo>
                  <a:lnTo>
                    <a:pt x="1624" y="1008"/>
                  </a:lnTo>
                  <a:lnTo>
                    <a:pt x="1596" y="1008"/>
                  </a:lnTo>
                  <a:lnTo>
                    <a:pt x="1316" y="1120"/>
                  </a:lnTo>
                  <a:lnTo>
                    <a:pt x="1036" y="980"/>
                  </a:lnTo>
                  <a:lnTo>
                    <a:pt x="1344" y="952"/>
                  </a:lnTo>
                  <a:lnTo>
                    <a:pt x="1288" y="1008"/>
                  </a:lnTo>
                  <a:lnTo>
                    <a:pt x="1260" y="1036"/>
                  </a:lnTo>
                  <a:lnTo>
                    <a:pt x="1288" y="1064"/>
                  </a:lnTo>
                  <a:lnTo>
                    <a:pt x="1316" y="1064"/>
                  </a:lnTo>
                  <a:lnTo>
                    <a:pt x="1456" y="924"/>
                  </a:lnTo>
                  <a:lnTo>
                    <a:pt x="1456" y="896"/>
                  </a:lnTo>
                  <a:lnTo>
                    <a:pt x="1456" y="868"/>
                  </a:lnTo>
                  <a:lnTo>
                    <a:pt x="1288" y="784"/>
                  </a:lnTo>
                  <a:lnTo>
                    <a:pt x="1260" y="784"/>
                  </a:lnTo>
                  <a:lnTo>
                    <a:pt x="1260" y="812"/>
                  </a:lnTo>
                  <a:lnTo>
                    <a:pt x="1260" y="840"/>
                  </a:lnTo>
                  <a:lnTo>
                    <a:pt x="1344" y="896"/>
                  </a:lnTo>
                  <a:lnTo>
                    <a:pt x="1036" y="896"/>
                  </a:lnTo>
                  <a:lnTo>
                    <a:pt x="1288" y="728"/>
                  </a:lnTo>
                  <a:lnTo>
                    <a:pt x="1568" y="812"/>
                  </a:lnTo>
                  <a:lnTo>
                    <a:pt x="1596" y="812"/>
                  </a:lnTo>
                  <a:lnTo>
                    <a:pt x="1624" y="784"/>
                  </a:lnTo>
                  <a:lnTo>
                    <a:pt x="1596" y="756"/>
                  </a:lnTo>
                  <a:lnTo>
                    <a:pt x="1344" y="672"/>
                  </a:lnTo>
                  <a:lnTo>
                    <a:pt x="1400" y="644"/>
                  </a:lnTo>
                  <a:lnTo>
                    <a:pt x="1624" y="728"/>
                  </a:lnTo>
                  <a:lnTo>
                    <a:pt x="1652" y="728"/>
                  </a:lnTo>
                  <a:lnTo>
                    <a:pt x="1652" y="700"/>
                  </a:lnTo>
                  <a:lnTo>
                    <a:pt x="1652" y="672"/>
                  </a:lnTo>
                  <a:lnTo>
                    <a:pt x="1456" y="616"/>
                  </a:lnTo>
                  <a:lnTo>
                    <a:pt x="1512" y="560"/>
                  </a:lnTo>
                  <a:lnTo>
                    <a:pt x="1512" y="588"/>
                  </a:lnTo>
                  <a:lnTo>
                    <a:pt x="1679" y="616"/>
                  </a:lnTo>
                  <a:lnTo>
                    <a:pt x="1707" y="588"/>
                  </a:lnTo>
                  <a:lnTo>
                    <a:pt x="1679" y="560"/>
                  </a:lnTo>
                  <a:lnTo>
                    <a:pt x="1568" y="532"/>
                  </a:lnTo>
                  <a:lnTo>
                    <a:pt x="1652" y="476"/>
                  </a:lnTo>
                  <a:lnTo>
                    <a:pt x="1679" y="448"/>
                  </a:lnTo>
                  <a:lnTo>
                    <a:pt x="1679" y="420"/>
                  </a:lnTo>
                  <a:lnTo>
                    <a:pt x="1624" y="420"/>
                  </a:lnTo>
                  <a:lnTo>
                    <a:pt x="1540" y="476"/>
                  </a:lnTo>
                  <a:lnTo>
                    <a:pt x="1540" y="364"/>
                  </a:lnTo>
                  <a:lnTo>
                    <a:pt x="1540" y="336"/>
                  </a:lnTo>
                  <a:lnTo>
                    <a:pt x="1512" y="308"/>
                  </a:lnTo>
                  <a:lnTo>
                    <a:pt x="1484" y="336"/>
                  </a:lnTo>
                  <a:lnTo>
                    <a:pt x="1456" y="504"/>
                  </a:lnTo>
                  <a:lnTo>
                    <a:pt x="1484" y="504"/>
                  </a:lnTo>
                  <a:lnTo>
                    <a:pt x="1428" y="560"/>
                  </a:lnTo>
                  <a:lnTo>
                    <a:pt x="1428" y="364"/>
                  </a:lnTo>
                  <a:lnTo>
                    <a:pt x="1428" y="336"/>
                  </a:lnTo>
                  <a:lnTo>
                    <a:pt x="1400" y="308"/>
                  </a:lnTo>
                  <a:lnTo>
                    <a:pt x="1372" y="336"/>
                  </a:lnTo>
                  <a:lnTo>
                    <a:pt x="1344" y="560"/>
                  </a:lnTo>
                  <a:lnTo>
                    <a:pt x="1344" y="588"/>
                  </a:lnTo>
                  <a:lnTo>
                    <a:pt x="1316" y="616"/>
                  </a:lnTo>
                  <a:lnTo>
                    <a:pt x="1316" y="364"/>
                  </a:lnTo>
                  <a:lnTo>
                    <a:pt x="1316" y="336"/>
                  </a:lnTo>
                  <a:lnTo>
                    <a:pt x="1288" y="336"/>
                  </a:lnTo>
                  <a:lnTo>
                    <a:pt x="1260" y="364"/>
                  </a:lnTo>
                  <a:lnTo>
                    <a:pt x="1232" y="644"/>
                  </a:lnTo>
                  <a:lnTo>
                    <a:pt x="1232" y="672"/>
                  </a:lnTo>
                  <a:lnTo>
                    <a:pt x="980" y="840"/>
                  </a:lnTo>
                  <a:lnTo>
                    <a:pt x="980" y="840"/>
                  </a:lnTo>
                  <a:lnTo>
                    <a:pt x="1092" y="532"/>
                  </a:lnTo>
                  <a:lnTo>
                    <a:pt x="1120" y="644"/>
                  </a:lnTo>
                  <a:lnTo>
                    <a:pt x="1148" y="644"/>
                  </a:lnTo>
                  <a:lnTo>
                    <a:pt x="1148" y="672"/>
                  </a:lnTo>
                  <a:lnTo>
                    <a:pt x="1176" y="644"/>
                  </a:lnTo>
                  <a:lnTo>
                    <a:pt x="1176" y="616"/>
                  </a:lnTo>
                  <a:lnTo>
                    <a:pt x="1148" y="448"/>
                  </a:lnTo>
                  <a:lnTo>
                    <a:pt x="1120" y="420"/>
                  </a:lnTo>
                  <a:lnTo>
                    <a:pt x="1092" y="420"/>
                  </a:lnTo>
                  <a:lnTo>
                    <a:pt x="952" y="504"/>
                  </a:lnTo>
                  <a:lnTo>
                    <a:pt x="924" y="532"/>
                  </a:lnTo>
                  <a:lnTo>
                    <a:pt x="924" y="560"/>
                  </a:lnTo>
                  <a:lnTo>
                    <a:pt x="980" y="560"/>
                  </a:lnTo>
                  <a:lnTo>
                    <a:pt x="1064" y="504"/>
                  </a:lnTo>
                  <a:lnTo>
                    <a:pt x="896" y="784"/>
                  </a:lnTo>
                  <a:lnTo>
                    <a:pt x="868" y="476"/>
                  </a:lnTo>
                  <a:lnTo>
                    <a:pt x="896" y="476"/>
                  </a:lnTo>
                  <a:lnTo>
                    <a:pt x="1092" y="281"/>
                  </a:lnTo>
                  <a:lnTo>
                    <a:pt x="1120" y="253"/>
                  </a:lnTo>
                  <a:lnTo>
                    <a:pt x="1092" y="225"/>
                  </a:lnTo>
                  <a:lnTo>
                    <a:pt x="1064" y="225"/>
                  </a:lnTo>
                  <a:lnTo>
                    <a:pt x="868" y="420"/>
                  </a:lnTo>
                  <a:lnTo>
                    <a:pt x="868" y="364"/>
                  </a:lnTo>
                  <a:lnTo>
                    <a:pt x="868" y="336"/>
                  </a:lnTo>
                  <a:lnTo>
                    <a:pt x="1036" y="197"/>
                  </a:lnTo>
                  <a:lnTo>
                    <a:pt x="1064" y="169"/>
                  </a:lnTo>
                  <a:lnTo>
                    <a:pt x="1036" y="141"/>
                  </a:lnTo>
                  <a:lnTo>
                    <a:pt x="1008" y="141"/>
                  </a:lnTo>
                  <a:lnTo>
                    <a:pt x="868" y="281"/>
                  </a:lnTo>
                  <a:lnTo>
                    <a:pt x="868" y="225"/>
                  </a:lnTo>
                  <a:lnTo>
                    <a:pt x="868" y="197"/>
                  </a:lnTo>
                  <a:lnTo>
                    <a:pt x="980" y="113"/>
                  </a:lnTo>
                  <a:lnTo>
                    <a:pt x="980" y="85"/>
                  </a:lnTo>
                  <a:lnTo>
                    <a:pt x="980" y="57"/>
                  </a:lnTo>
                  <a:lnTo>
                    <a:pt x="924" y="57"/>
                  </a:lnTo>
                  <a:lnTo>
                    <a:pt x="840" y="141"/>
                  </a:lnTo>
                  <a:lnTo>
                    <a:pt x="840" y="29"/>
                  </a:lnTo>
                  <a:lnTo>
                    <a:pt x="8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1790615" y="1398440"/>
              <a:ext cx="248245" cy="271480"/>
            </a:xfrm>
            <a:custGeom>
              <a:avLst/>
              <a:gdLst/>
              <a:ahLst/>
              <a:cxnLst/>
              <a:rect l="l" t="t" r="r" b="b"/>
              <a:pathLst>
                <a:path w="3889" h="4253" extrusionOk="0">
                  <a:moveTo>
                    <a:pt x="1958" y="1987"/>
                  </a:moveTo>
                  <a:lnTo>
                    <a:pt x="2014" y="2015"/>
                  </a:lnTo>
                  <a:lnTo>
                    <a:pt x="2070" y="2071"/>
                  </a:lnTo>
                  <a:lnTo>
                    <a:pt x="2070" y="2099"/>
                  </a:lnTo>
                  <a:lnTo>
                    <a:pt x="2070" y="2154"/>
                  </a:lnTo>
                  <a:lnTo>
                    <a:pt x="2070" y="2210"/>
                  </a:lnTo>
                  <a:lnTo>
                    <a:pt x="2014" y="2266"/>
                  </a:lnTo>
                  <a:lnTo>
                    <a:pt x="1903" y="2266"/>
                  </a:lnTo>
                  <a:lnTo>
                    <a:pt x="1875" y="2238"/>
                  </a:lnTo>
                  <a:lnTo>
                    <a:pt x="1819" y="2210"/>
                  </a:lnTo>
                  <a:lnTo>
                    <a:pt x="1791" y="2154"/>
                  </a:lnTo>
                  <a:lnTo>
                    <a:pt x="1791" y="2099"/>
                  </a:lnTo>
                  <a:lnTo>
                    <a:pt x="1819" y="2043"/>
                  </a:lnTo>
                  <a:lnTo>
                    <a:pt x="1875" y="2015"/>
                  </a:lnTo>
                  <a:lnTo>
                    <a:pt x="1903" y="1987"/>
                  </a:lnTo>
                  <a:close/>
                  <a:moveTo>
                    <a:pt x="2098" y="0"/>
                  </a:moveTo>
                  <a:lnTo>
                    <a:pt x="2042" y="28"/>
                  </a:lnTo>
                  <a:lnTo>
                    <a:pt x="2014" y="56"/>
                  </a:lnTo>
                  <a:lnTo>
                    <a:pt x="2014" y="308"/>
                  </a:lnTo>
                  <a:lnTo>
                    <a:pt x="1819" y="112"/>
                  </a:lnTo>
                  <a:lnTo>
                    <a:pt x="1763" y="112"/>
                  </a:lnTo>
                  <a:lnTo>
                    <a:pt x="1707" y="140"/>
                  </a:lnTo>
                  <a:lnTo>
                    <a:pt x="1707" y="168"/>
                  </a:lnTo>
                  <a:lnTo>
                    <a:pt x="1707" y="224"/>
                  </a:lnTo>
                  <a:lnTo>
                    <a:pt x="1958" y="448"/>
                  </a:lnTo>
                  <a:lnTo>
                    <a:pt x="1986" y="476"/>
                  </a:lnTo>
                  <a:lnTo>
                    <a:pt x="1986" y="616"/>
                  </a:lnTo>
                  <a:lnTo>
                    <a:pt x="1651" y="308"/>
                  </a:lnTo>
                  <a:lnTo>
                    <a:pt x="1595" y="308"/>
                  </a:lnTo>
                  <a:lnTo>
                    <a:pt x="1567" y="336"/>
                  </a:lnTo>
                  <a:lnTo>
                    <a:pt x="1539" y="364"/>
                  </a:lnTo>
                  <a:lnTo>
                    <a:pt x="1567" y="420"/>
                  </a:lnTo>
                  <a:lnTo>
                    <a:pt x="1931" y="756"/>
                  </a:lnTo>
                  <a:lnTo>
                    <a:pt x="1958" y="784"/>
                  </a:lnTo>
                  <a:lnTo>
                    <a:pt x="1958" y="924"/>
                  </a:lnTo>
                  <a:lnTo>
                    <a:pt x="1539" y="504"/>
                  </a:lnTo>
                  <a:lnTo>
                    <a:pt x="1483" y="504"/>
                  </a:lnTo>
                  <a:lnTo>
                    <a:pt x="1427" y="532"/>
                  </a:lnTo>
                  <a:lnTo>
                    <a:pt x="1427" y="560"/>
                  </a:lnTo>
                  <a:lnTo>
                    <a:pt x="1427" y="616"/>
                  </a:lnTo>
                  <a:lnTo>
                    <a:pt x="1903" y="1063"/>
                  </a:lnTo>
                  <a:lnTo>
                    <a:pt x="1931" y="1091"/>
                  </a:lnTo>
                  <a:lnTo>
                    <a:pt x="1875" y="1763"/>
                  </a:lnTo>
                  <a:lnTo>
                    <a:pt x="1483" y="1147"/>
                  </a:lnTo>
                  <a:lnTo>
                    <a:pt x="1707" y="1231"/>
                  </a:lnTo>
                  <a:lnTo>
                    <a:pt x="1763" y="1231"/>
                  </a:lnTo>
                  <a:lnTo>
                    <a:pt x="1819" y="1203"/>
                  </a:lnTo>
                  <a:lnTo>
                    <a:pt x="1819" y="1147"/>
                  </a:lnTo>
                  <a:lnTo>
                    <a:pt x="1763" y="1119"/>
                  </a:lnTo>
                  <a:lnTo>
                    <a:pt x="1371" y="952"/>
                  </a:lnTo>
                  <a:lnTo>
                    <a:pt x="1315" y="952"/>
                  </a:lnTo>
                  <a:lnTo>
                    <a:pt x="1287" y="1007"/>
                  </a:lnTo>
                  <a:lnTo>
                    <a:pt x="1231" y="1399"/>
                  </a:lnTo>
                  <a:lnTo>
                    <a:pt x="1259" y="1427"/>
                  </a:lnTo>
                  <a:lnTo>
                    <a:pt x="1287" y="1455"/>
                  </a:lnTo>
                  <a:lnTo>
                    <a:pt x="1343" y="1455"/>
                  </a:lnTo>
                  <a:lnTo>
                    <a:pt x="1371" y="1399"/>
                  </a:lnTo>
                  <a:lnTo>
                    <a:pt x="1399" y="1203"/>
                  </a:lnTo>
                  <a:lnTo>
                    <a:pt x="1679" y="1819"/>
                  </a:lnTo>
                  <a:lnTo>
                    <a:pt x="1119" y="1483"/>
                  </a:lnTo>
                  <a:lnTo>
                    <a:pt x="1119" y="1455"/>
                  </a:lnTo>
                  <a:lnTo>
                    <a:pt x="1063" y="784"/>
                  </a:lnTo>
                  <a:lnTo>
                    <a:pt x="1035" y="756"/>
                  </a:lnTo>
                  <a:lnTo>
                    <a:pt x="979" y="728"/>
                  </a:lnTo>
                  <a:lnTo>
                    <a:pt x="951" y="756"/>
                  </a:lnTo>
                  <a:lnTo>
                    <a:pt x="923" y="812"/>
                  </a:lnTo>
                  <a:lnTo>
                    <a:pt x="979" y="1371"/>
                  </a:lnTo>
                  <a:lnTo>
                    <a:pt x="867" y="1315"/>
                  </a:lnTo>
                  <a:lnTo>
                    <a:pt x="867" y="1287"/>
                  </a:lnTo>
                  <a:lnTo>
                    <a:pt x="839" y="784"/>
                  </a:lnTo>
                  <a:lnTo>
                    <a:pt x="811" y="728"/>
                  </a:lnTo>
                  <a:lnTo>
                    <a:pt x="755" y="700"/>
                  </a:lnTo>
                  <a:lnTo>
                    <a:pt x="700" y="728"/>
                  </a:lnTo>
                  <a:lnTo>
                    <a:pt x="700" y="784"/>
                  </a:lnTo>
                  <a:lnTo>
                    <a:pt x="728" y="1231"/>
                  </a:lnTo>
                  <a:lnTo>
                    <a:pt x="728" y="1231"/>
                  </a:lnTo>
                  <a:lnTo>
                    <a:pt x="616" y="1147"/>
                  </a:lnTo>
                  <a:lnTo>
                    <a:pt x="616" y="1091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504" y="700"/>
                  </a:lnTo>
                  <a:lnTo>
                    <a:pt x="476" y="728"/>
                  </a:lnTo>
                  <a:lnTo>
                    <a:pt x="448" y="784"/>
                  </a:lnTo>
                  <a:lnTo>
                    <a:pt x="476" y="1063"/>
                  </a:lnTo>
                  <a:lnTo>
                    <a:pt x="280" y="924"/>
                  </a:lnTo>
                  <a:lnTo>
                    <a:pt x="224" y="896"/>
                  </a:lnTo>
                  <a:lnTo>
                    <a:pt x="168" y="924"/>
                  </a:lnTo>
                  <a:lnTo>
                    <a:pt x="168" y="979"/>
                  </a:lnTo>
                  <a:lnTo>
                    <a:pt x="196" y="1035"/>
                  </a:lnTo>
                  <a:lnTo>
                    <a:pt x="392" y="1175"/>
                  </a:lnTo>
                  <a:lnTo>
                    <a:pt x="140" y="1231"/>
                  </a:lnTo>
                  <a:lnTo>
                    <a:pt x="84" y="1259"/>
                  </a:lnTo>
                  <a:lnTo>
                    <a:pt x="84" y="1315"/>
                  </a:lnTo>
                  <a:lnTo>
                    <a:pt x="112" y="1371"/>
                  </a:lnTo>
                  <a:lnTo>
                    <a:pt x="168" y="1371"/>
                  </a:lnTo>
                  <a:lnTo>
                    <a:pt x="504" y="1287"/>
                  </a:lnTo>
                  <a:lnTo>
                    <a:pt x="532" y="1259"/>
                  </a:lnTo>
                  <a:lnTo>
                    <a:pt x="644" y="1343"/>
                  </a:lnTo>
                  <a:lnTo>
                    <a:pt x="224" y="1483"/>
                  </a:lnTo>
                  <a:lnTo>
                    <a:pt x="196" y="1511"/>
                  </a:lnTo>
                  <a:lnTo>
                    <a:pt x="196" y="1567"/>
                  </a:lnTo>
                  <a:lnTo>
                    <a:pt x="224" y="1595"/>
                  </a:lnTo>
                  <a:lnTo>
                    <a:pt x="280" y="1595"/>
                  </a:lnTo>
                  <a:lnTo>
                    <a:pt x="755" y="1455"/>
                  </a:lnTo>
                  <a:lnTo>
                    <a:pt x="783" y="1427"/>
                  </a:lnTo>
                  <a:lnTo>
                    <a:pt x="895" y="1511"/>
                  </a:lnTo>
                  <a:lnTo>
                    <a:pt x="336" y="1679"/>
                  </a:lnTo>
                  <a:lnTo>
                    <a:pt x="308" y="1707"/>
                  </a:lnTo>
                  <a:lnTo>
                    <a:pt x="280" y="1763"/>
                  </a:lnTo>
                  <a:lnTo>
                    <a:pt x="308" y="1819"/>
                  </a:lnTo>
                  <a:lnTo>
                    <a:pt x="364" y="1819"/>
                  </a:lnTo>
                  <a:lnTo>
                    <a:pt x="1007" y="1623"/>
                  </a:lnTo>
                  <a:lnTo>
                    <a:pt x="1035" y="1623"/>
                  </a:lnTo>
                  <a:lnTo>
                    <a:pt x="1567" y="2015"/>
                  </a:lnTo>
                  <a:lnTo>
                    <a:pt x="839" y="2015"/>
                  </a:lnTo>
                  <a:lnTo>
                    <a:pt x="1063" y="1875"/>
                  </a:lnTo>
                  <a:lnTo>
                    <a:pt x="1091" y="1819"/>
                  </a:lnTo>
                  <a:lnTo>
                    <a:pt x="1063" y="1763"/>
                  </a:lnTo>
                  <a:lnTo>
                    <a:pt x="1035" y="1735"/>
                  </a:lnTo>
                  <a:lnTo>
                    <a:pt x="979" y="1763"/>
                  </a:lnTo>
                  <a:lnTo>
                    <a:pt x="616" y="2015"/>
                  </a:lnTo>
                  <a:lnTo>
                    <a:pt x="588" y="2071"/>
                  </a:lnTo>
                  <a:lnTo>
                    <a:pt x="616" y="2127"/>
                  </a:lnTo>
                  <a:lnTo>
                    <a:pt x="923" y="2350"/>
                  </a:lnTo>
                  <a:lnTo>
                    <a:pt x="979" y="2378"/>
                  </a:lnTo>
                  <a:lnTo>
                    <a:pt x="1035" y="2350"/>
                  </a:lnTo>
                  <a:lnTo>
                    <a:pt x="1035" y="2294"/>
                  </a:lnTo>
                  <a:lnTo>
                    <a:pt x="1007" y="2266"/>
                  </a:lnTo>
                  <a:lnTo>
                    <a:pt x="839" y="2127"/>
                  </a:lnTo>
                  <a:lnTo>
                    <a:pt x="1567" y="2210"/>
                  </a:lnTo>
                  <a:lnTo>
                    <a:pt x="951" y="2518"/>
                  </a:lnTo>
                  <a:lnTo>
                    <a:pt x="923" y="2490"/>
                  </a:lnTo>
                  <a:lnTo>
                    <a:pt x="336" y="2210"/>
                  </a:lnTo>
                  <a:lnTo>
                    <a:pt x="280" y="2210"/>
                  </a:lnTo>
                  <a:lnTo>
                    <a:pt x="252" y="2266"/>
                  </a:lnTo>
                  <a:lnTo>
                    <a:pt x="252" y="2322"/>
                  </a:lnTo>
                  <a:lnTo>
                    <a:pt x="280" y="2350"/>
                  </a:lnTo>
                  <a:lnTo>
                    <a:pt x="811" y="2574"/>
                  </a:lnTo>
                  <a:lnTo>
                    <a:pt x="700" y="2658"/>
                  </a:lnTo>
                  <a:lnTo>
                    <a:pt x="672" y="2630"/>
                  </a:lnTo>
                  <a:lnTo>
                    <a:pt x="196" y="2406"/>
                  </a:lnTo>
                  <a:lnTo>
                    <a:pt x="168" y="2406"/>
                  </a:lnTo>
                  <a:lnTo>
                    <a:pt x="112" y="2434"/>
                  </a:lnTo>
                  <a:lnTo>
                    <a:pt x="112" y="2490"/>
                  </a:lnTo>
                  <a:lnTo>
                    <a:pt x="140" y="2518"/>
                  </a:lnTo>
                  <a:lnTo>
                    <a:pt x="532" y="2714"/>
                  </a:lnTo>
                  <a:lnTo>
                    <a:pt x="420" y="2798"/>
                  </a:lnTo>
                  <a:lnTo>
                    <a:pt x="392" y="2770"/>
                  </a:lnTo>
                  <a:lnTo>
                    <a:pt x="84" y="2630"/>
                  </a:lnTo>
                  <a:lnTo>
                    <a:pt x="28" y="2630"/>
                  </a:lnTo>
                  <a:lnTo>
                    <a:pt x="0" y="2658"/>
                  </a:lnTo>
                  <a:lnTo>
                    <a:pt x="0" y="2714"/>
                  </a:lnTo>
                  <a:lnTo>
                    <a:pt x="28" y="2742"/>
                  </a:lnTo>
                  <a:lnTo>
                    <a:pt x="280" y="2854"/>
                  </a:lnTo>
                  <a:lnTo>
                    <a:pt x="56" y="2966"/>
                  </a:lnTo>
                  <a:lnTo>
                    <a:pt x="28" y="3022"/>
                  </a:lnTo>
                  <a:lnTo>
                    <a:pt x="28" y="3050"/>
                  </a:lnTo>
                  <a:lnTo>
                    <a:pt x="56" y="3106"/>
                  </a:lnTo>
                  <a:lnTo>
                    <a:pt x="112" y="3078"/>
                  </a:lnTo>
                  <a:lnTo>
                    <a:pt x="336" y="2994"/>
                  </a:lnTo>
                  <a:lnTo>
                    <a:pt x="336" y="2994"/>
                  </a:lnTo>
                  <a:lnTo>
                    <a:pt x="280" y="3246"/>
                  </a:lnTo>
                  <a:lnTo>
                    <a:pt x="280" y="3302"/>
                  </a:lnTo>
                  <a:lnTo>
                    <a:pt x="308" y="3329"/>
                  </a:lnTo>
                  <a:lnTo>
                    <a:pt x="364" y="3329"/>
                  </a:lnTo>
                  <a:lnTo>
                    <a:pt x="392" y="3302"/>
                  </a:lnTo>
                  <a:lnTo>
                    <a:pt x="476" y="2966"/>
                  </a:lnTo>
                  <a:lnTo>
                    <a:pt x="476" y="2910"/>
                  </a:lnTo>
                  <a:lnTo>
                    <a:pt x="616" y="2854"/>
                  </a:lnTo>
                  <a:lnTo>
                    <a:pt x="504" y="3274"/>
                  </a:lnTo>
                  <a:lnTo>
                    <a:pt x="504" y="3329"/>
                  </a:lnTo>
                  <a:lnTo>
                    <a:pt x="560" y="3357"/>
                  </a:lnTo>
                  <a:lnTo>
                    <a:pt x="616" y="3357"/>
                  </a:lnTo>
                  <a:lnTo>
                    <a:pt x="644" y="3329"/>
                  </a:lnTo>
                  <a:lnTo>
                    <a:pt x="755" y="2826"/>
                  </a:lnTo>
                  <a:lnTo>
                    <a:pt x="755" y="2798"/>
                  </a:lnTo>
                  <a:lnTo>
                    <a:pt x="895" y="2742"/>
                  </a:lnTo>
                  <a:lnTo>
                    <a:pt x="755" y="3302"/>
                  </a:lnTo>
                  <a:lnTo>
                    <a:pt x="755" y="3357"/>
                  </a:lnTo>
                  <a:lnTo>
                    <a:pt x="783" y="3385"/>
                  </a:lnTo>
                  <a:lnTo>
                    <a:pt x="839" y="3385"/>
                  </a:lnTo>
                  <a:lnTo>
                    <a:pt x="867" y="3329"/>
                  </a:lnTo>
                  <a:lnTo>
                    <a:pt x="1035" y="2686"/>
                  </a:lnTo>
                  <a:lnTo>
                    <a:pt x="1035" y="2658"/>
                  </a:lnTo>
                  <a:lnTo>
                    <a:pt x="1623" y="2378"/>
                  </a:lnTo>
                  <a:lnTo>
                    <a:pt x="1287" y="2994"/>
                  </a:lnTo>
                  <a:lnTo>
                    <a:pt x="1259" y="2770"/>
                  </a:lnTo>
                  <a:lnTo>
                    <a:pt x="1231" y="2714"/>
                  </a:lnTo>
                  <a:lnTo>
                    <a:pt x="1175" y="2686"/>
                  </a:lnTo>
                  <a:lnTo>
                    <a:pt x="1147" y="2714"/>
                  </a:lnTo>
                  <a:lnTo>
                    <a:pt x="1119" y="2770"/>
                  </a:lnTo>
                  <a:lnTo>
                    <a:pt x="1175" y="3190"/>
                  </a:lnTo>
                  <a:lnTo>
                    <a:pt x="1175" y="3218"/>
                  </a:lnTo>
                  <a:lnTo>
                    <a:pt x="1203" y="3246"/>
                  </a:lnTo>
                  <a:lnTo>
                    <a:pt x="1259" y="3246"/>
                  </a:lnTo>
                  <a:lnTo>
                    <a:pt x="1623" y="3106"/>
                  </a:lnTo>
                  <a:lnTo>
                    <a:pt x="1679" y="3078"/>
                  </a:lnTo>
                  <a:lnTo>
                    <a:pt x="1679" y="3022"/>
                  </a:lnTo>
                  <a:lnTo>
                    <a:pt x="1623" y="2994"/>
                  </a:lnTo>
                  <a:lnTo>
                    <a:pt x="1567" y="2994"/>
                  </a:lnTo>
                  <a:lnTo>
                    <a:pt x="1371" y="3050"/>
                  </a:lnTo>
                  <a:lnTo>
                    <a:pt x="1371" y="3050"/>
                  </a:lnTo>
                  <a:lnTo>
                    <a:pt x="1819" y="2490"/>
                  </a:lnTo>
                  <a:lnTo>
                    <a:pt x="1791" y="3162"/>
                  </a:lnTo>
                  <a:lnTo>
                    <a:pt x="1763" y="3190"/>
                  </a:lnTo>
                  <a:lnTo>
                    <a:pt x="1203" y="3553"/>
                  </a:lnTo>
                  <a:lnTo>
                    <a:pt x="1175" y="3609"/>
                  </a:lnTo>
                  <a:lnTo>
                    <a:pt x="1203" y="3665"/>
                  </a:lnTo>
                  <a:lnTo>
                    <a:pt x="1259" y="3693"/>
                  </a:lnTo>
                  <a:lnTo>
                    <a:pt x="1287" y="3665"/>
                  </a:lnTo>
                  <a:lnTo>
                    <a:pt x="1763" y="3329"/>
                  </a:lnTo>
                  <a:lnTo>
                    <a:pt x="1763" y="3469"/>
                  </a:lnTo>
                  <a:lnTo>
                    <a:pt x="1735" y="3497"/>
                  </a:lnTo>
                  <a:lnTo>
                    <a:pt x="1315" y="3777"/>
                  </a:lnTo>
                  <a:lnTo>
                    <a:pt x="1287" y="3805"/>
                  </a:lnTo>
                  <a:lnTo>
                    <a:pt x="1287" y="3861"/>
                  </a:lnTo>
                  <a:lnTo>
                    <a:pt x="1343" y="3889"/>
                  </a:lnTo>
                  <a:lnTo>
                    <a:pt x="1399" y="3889"/>
                  </a:lnTo>
                  <a:lnTo>
                    <a:pt x="1763" y="3637"/>
                  </a:lnTo>
                  <a:lnTo>
                    <a:pt x="1735" y="3777"/>
                  </a:lnTo>
                  <a:lnTo>
                    <a:pt x="1707" y="3805"/>
                  </a:lnTo>
                  <a:lnTo>
                    <a:pt x="1427" y="4001"/>
                  </a:lnTo>
                  <a:lnTo>
                    <a:pt x="1399" y="4029"/>
                  </a:lnTo>
                  <a:lnTo>
                    <a:pt x="1427" y="4085"/>
                  </a:lnTo>
                  <a:lnTo>
                    <a:pt x="1455" y="4113"/>
                  </a:lnTo>
                  <a:lnTo>
                    <a:pt x="1511" y="4113"/>
                  </a:lnTo>
                  <a:lnTo>
                    <a:pt x="1735" y="3945"/>
                  </a:lnTo>
                  <a:lnTo>
                    <a:pt x="1707" y="4197"/>
                  </a:lnTo>
                  <a:lnTo>
                    <a:pt x="1735" y="4253"/>
                  </a:lnTo>
                  <a:lnTo>
                    <a:pt x="1819" y="4253"/>
                  </a:lnTo>
                  <a:lnTo>
                    <a:pt x="1847" y="4197"/>
                  </a:lnTo>
                  <a:lnTo>
                    <a:pt x="1875" y="3945"/>
                  </a:lnTo>
                  <a:lnTo>
                    <a:pt x="2070" y="4141"/>
                  </a:lnTo>
                  <a:lnTo>
                    <a:pt x="2126" y="4169"/>
                  </a:lnTo>
                  <a:lnTo>
                    <a:pt x="2154" y="4141"/>
                  </a:lnTo>
                  <a:lnTo>
                    <a:pt x="2182" y="4085"/>
                  </a:lnTo>
                  <a:lnTo>
                    <a:pt x="2154" y="4057"/>
                  </a:lnTo>
                  <a:lnTo>
                    <a:pt x="1931" y="3805"/>
                  </a:lnTo>
                  <a:lnTo>
                    <a:pt x="1903" y="3777"/>
                  </a:lnTo>
                  <a:lnTo>
                    <a:pt x="1903" y="3637"/>
                  </a:lnTo>
                  <a:lnTo>
                    <a:pt x="2210" y="3945"/>
                  </a:lnTo>
                  <a:lnTo>
                    <a:pt x="2266" y="3973"/>
                  </a:lnTo>
                  <a:lnTo>
                    <a:pt x="2322" y="3945"/>
                  </a:lnTo>
                  <a:lnTo>
                    <a:pt x="2350" y="3889"/>
                  </a:lnTo>
                  <a:lnTo>
                    <a:pt x="2322" y="3861"/>
                  </a:lnTo>
                  <a:lnTo>
                    <a:pt x="1958" y="3497"/>
                  </a:lnTo>
                  <a:lnTo>
                    <a:pt x="1931" y="3497"/>
                  </a:lnTo>
                  <a:lnTo>
                    <a:pt x="1931" y="3357"/>
                  </a:lnTo>
                  <a:lnTo>
                    <a:pt x="2350" y="3749"/>
                  </a:lnTo>
                  <a:lnTo>
                    <a:pt x="2406" y="3777"/>
                  </a:lnTo>
                  <a:lnTo>
                    <a:pt x="2434" y="3749"/>
                  </a:lnTo>
                  <a:lnTo>
                    <a:pt x="2462" y="3693"/>
                  </a:lnTo>
                  <a:lnTo>
                    <a:pt x="2434" y="3665"/>
                  </a:lnTo>
                  <a:lnTo>
                    <a:pt x="1958" y="3190"/>
                  </a:lnTo>
                  <a:lnTo>
                    <a:pt x="2014" y="2518"/>
                  </a:lnTo>
                  <a:lnTo>
                    <a:pt x="2378" y="3134"/>
                  </a:lnTo>
                  <a:lnTo>
                    <a:pt x="2126" y="3022"/>
                  </a:lnTo>
                  <a:lnTo>
                    <a:pt x="2098" y="3022"/>
                  </a:lnTo>
                  <a:lnTo>
                    <a:pt x="2042" y="3050"/>
                  </a:lnTo>
                  <a:lnTo>
                    <a:pt x="2042" y="3106"/>
                  </a:lnTo>
                  <a:lnTo>
                    <a:pt x="2070" y="3134"/>
                  </a:lnTo>
                  <a:lnTo>
                    <a:pt x="2462" y="3329"/>
                  </a:lnTo>
                  <a:lnTo>
                    <a:pt x="2546" y="3329"/>
                  </a:lnTo>
                  <a:lnTo>
                    <a:pt x="2574" y="3274"/>
                  </a:lnTo>
                  <a:lnTo>
                    <a:pt x="2630" y="2882"/>
                  </a:lnTo>
                  <a:lnTo>
                    <a:pt x="2602" y="2826"/>
                  </a:lnTo>
                  <a:lnTo>
                    <a:pt x="2574" y="2798"/>
                  </a:lnTo>
                  <a:lnTo>
                    <a:pt x="2518" y="2826"/>
                  </a:lnTo>
                  <a:lnTo>
                    <a:pt x="2490" y="2854"/>
                  </a:lnTo>
                  <a:lnTo>
                    <a:pt x="2462" y="3078"/>
                  </a:lnTo>
                  <a:lnTo>
                    <a:pt x="2182" y="2406"/>
                  </a:lnTo>
                  <a:lnTo>
                    <a:pt x="2770" y="2798"/>
                  </a:lnTo>
                  <a:lnTo>
                    <a:pt x="2742" y="2826"/>
                  </a:lnTo>
                  <a:lnTo>
                    <a:pt x="2826" y="3469"/>
                  </a:lnTo>
                  <a:lnTo>
                    <a:pt x="2826" y="3525"/>
                  </a:lnTo>
                  <a:lnTo>
                    <a:pt x="2938" y="3525"/>
                  </a:lnTo>
                  <a:lnTo>
                    <a:pt x="2938" y="3469"/>
                  </a:lnTo>
                  <a:lnTo>
                    <a:pt x="2910" y="2882"/>
                  </a:lnTo>
                  <a:lnTo>
                    <a:pt x="3022" y="2966"/>
                  </a:lnTo>
                  <a:lnTo>
                    <a:pt x="2994" y="2994"/>
                  </a:lnTo>
                  <a:lnTo>
                    <a:pt x="3050" y="3497"/>
                  </a:lnTo>
                  <a:lnTo>
                    <a:pt x="3078" y="3553"/>
                  </a:lnTo>
                  <a:lnTo>
                    <a:pt x="3106" y="3553"/>
                  </a:lnTo>
                  <a:lnTo>
                    <a:pt x="3161" y="3525"/>
                  </a:lnTo>
                  <a:lnTo>
                    <a:pt x="3189" y="3497"/>
                  </a:lnTo>
                  <a:lnTo>
                    <a:pt x="3133" y="3050"/>
                  </a:lnTo>
                  <a:lnTo>
                    <a:pt x="3133" y="3050"/>
                  </a:lnTo>
                  <a:lnTo>
                    <a:pt x="3273" y="3134"/>
                  </a:lnTo>
                  <a:lnTo>
                    <a:pt x="3245" y="3162"/>
                  </a:lnTo>
                  <a:lnTo>
                    <a:pt x="3301" y="3497"/>
                  </a:lnTo>
                  <a:lnTo>
                    <a:pt x="3329" y="3553"/>
                  </a:lnTo>
                  <a:lnTo>
                    <a:pt x="3413" y="3553"/>
                  </a:lnTo>
                  <a:lnTo>
                    <a:pt x="3441" y="3497"/>
                  </a:lnTo>
                  <a:lnTo>
                    <a:pt x="3385" y="3218"/>
                  </a:lnTo>
                  <a:lnTo>
                    <a:pt x="3609" y="3357"/>
                  </a:lnTo>
                  <a:lnTo>
                    <a:pt x="3665" y="3357"/>
                  </a:lnTo>
                  <a:lnTo>
                    <a:pt x="3693" y="3329"/>
                  </a:lnTo>
                  <a:lnTo>
                    <a:pt x="3721" y="3274"/>
                  </a:lnTo>
                  <a:lnTo>
                    <a:pt x="3693" y="3246"/>
                  </a:lnTo>
                  <a:lnTo>
                    <a:pt x="3469" y="3106"/>
                  </a:lnTo>
                  <a:lnTo>
                    <a:pt x="3749" y="3022"/>
                  </a:lnTo>
                  <a:lnTo>
                    <a:pt x="3777" y="2994"/>
                  </a:lnTo>
                  <a:lnTo>
                    <a:pt x="3805" y="2938"/>
                  </a:lnTo>
                  <a:lnTo>
                    <a:pt x="3749" y="2910"/>
                  </a:lnTo>
                  <a:lnTo>
                    <a:pt x="3721" y="2882"/>
                  </a:lnTo>
                  <a:lnTo>
                    <a:pt x="3385" y="2994"/>
                  </a:lnTo>
                  <a:lnTo>
                    <a:pt x="3357" y="2994"/>
                  </a:lnTo>
                  <a:lnTo>
                    <a:pt x="3245" y="2910"/>
                  </a:lnTo>
                  <a:lnTo>
                    <a:pt x="3665" y="2798"/>
                  </a:lnTo>
                  <a:lnTo>
                    <a:pt x="3693" y="2770"/>
                  </a:lnTo>
                  <a:lnTo>
                    <a:pt x="3693" y="2714"/>
                  </a:lnTo>
                  <a:lnTo>
                    <a:pt x="3665" y="2658"/>
                  </a:lnTo>
                  <a:lnTo>
                    <a:pt x="3609" y="2658"/>
                  </a:lnTo>
                  <a:lnTo>
                    <a:pt x="3133" y="2826"/>
                  </a:lnTo>
                  <a:lnTo>
                    <a:pt x="3106" y="2826"/>
                  </a:lnTo>
                  <a:lnTo>
                    <a:pt x="2994" y="2742"/>
                  </a:lnTo>
                  <a:lnTo>
                    <a:pt x="3553" y="2574"/>
                  </a:lnTo>
                  <a:lnTo>
                    <a:pt x="3581" y="2546"/>
                  </a:lnTo>
                  <a:lnTo>
                    <a:pt x="3581" y="2490"/>
                  </a:lnTo>
                  <a:lnTo>
                    <a:pt x="3553" y="2462"/>
                  </a:lnTo>
                  <a:lnTo>
                    <a:pt x="3497" y="2462"/>
                  </a:lnTo>
                  <a:lnTo>
                    <a:pt x="2882" y="2630"/>
                  </a:lnTo>
                  <a:lnTo>
                    <a:pt x="2854" y="2658"/>
                  </a:lnTo>
                  <a:lnTo>
                    <a:pt x="2294" y="2266"/>
                  </a:lnTo>
                  <a:lnTo>
                    <a:pt x="2994" y="2238"/>
                  </a:lnTo>
                  <a:lnTo>
                    <a:pt x="2994" y="2238"/>
                  </a:lnTo>
                  <a:lnTo>
                    <a:pt x="2798" y="2406"/>
                  </a:lnTo>
                  <a:lnTo>
                    <a:pt x="2770" y="2434"/>
                  </a:lnTo>
                  <a:lnTo>
                    <a:pt x="2798" y="2490"/>
                  </a:lnTo>
                  <a:lnTo>
                    <a:pt x="2826" y="2518"/>
                  </a:lnTo>
                  <a:lnTo>
                    <a:pt x="2882" y="2518"/>
                  </a:lnTo>
                  <a:lnTo>
                    <a:pt x="3217" y="2266"/>
                  </a:lnTo>
                  <a:lnTo>
                    <a:pt x="3245" y="2210"/>
                  </a:lnTo>
                  <a:lnTo>
                    <a:pt x="3245" y="2154"/>
                  </a:lnTo>
                  <a:lnTo>
                    <a:pt x="2910" y="1903"/>
                  </a:lnTo>
                  <a:lnTo>
                    <a:pt x="2826" y="1903"/>
                  </a:lnTo>
                  <a:lnTo>
                    <a:pt x="2826" y="1931"/>
                  </a:lnTo>
                  <a:lnTo>
                    <a:pt x="2826" y="1959"/>
                  </a:lnTo>
                  <a:lnTo>
                    <a:pt x="2826" y="2015"/>
                  </a:lnTo>
                  <a:lnTo>
                    <a:pt x="2994" y="2154"/>
                  </a:lnTo>
                  <a:lnTo>
                    <a:pt x="2322" y="2071"/>
                  </a:lnTo>
                  <a:lnTo>
                    <a:pt x="2910" y="1763"/>
                  </a:lnTo>
                  <a:lnTo>
                    <a:pt x="2938" y="1763"/>
                  </a:lnTo>
                  <a:lnTo>
                    <a:pt x="3553" y="2043"/>
                  </a:lnTo>
                  <a:lnTo>
                    <a:pt x="3581" y="2043"/>
                  </a:lnTo>
                  <a:lnTo>
                    <a:pt x="3637" y="2015"/>
                  </a:lnTo>
                  <a:lnTo>
                    <a:pt x="3637" y="1959"/>
                  </a:lnTo>
                  <a:lnTo>
                    <a:pt x="3609" y="1931"/>
                  </a:lnTo>
                  <a:lnTo>
                    <a:pt x="3078" y="1679"/>
                  </a:lnTo>
                  <a:lnTo>
                    <a:pt x="3189" y="1623"/>
                  </a:lnTo>
                  <a:lnTo>
                    <a:pt x="3217" y="1651"/>
                  </a:lnTo>
                  <a:lnTo>
                    <a:pt x="3665" y="1847"/>
                  </a:lnTo>
                  <a:lnTo>
                    <a:pt x="3721" y="1875"/>
                  </a:lnTo>
                  <a:lnTo>
                    <a:pt x="3777" y="1819"/>
                  </a:lnTo>
                  <a:lnTo>
                    <a:pt x="3777" y="1763"/>
                  </a:lnTo>
                  <a:lnTo>
                    <a:pt x="3721" y="1735"/>
                  </a:lnTo>
                  <a:lnTo>
                    <a:pt x="3329" y="1539"/>
                  </a:lnTo>
                  <a:lnTo>
                    <a:pt x="3469" y="1483"/>
                  </a:lnTo>
                  <a:lnTo>
                    <a:pt x="3497" y="1511"/>
                  </a:lnTo>
                  <a:lnTo>
                    <a:pt x="3805" y="1651"/>
                  </a:lnTo>
                  <a:lnTo>
                    <a:pt x="3861" y="1651"/>
                  </a:lnTo>
                  <a:lnTo>
                    <a:pt x="3889" y="1623"/>
                  </a:lnTo>
                  <a:lnTo>
                    <a:pt x="3889" y="1567"/>
                  </a:lnTo>
                  <a:lnTo>
                    <a:pt x="3861" y="1511"/>
                  </a:lnTo>
                  <a:lnTo>
                    <a:pt x="3609" y="1399"/>
                  </a:lnTo>
                  <a:lnTo>
                    <a:pt x="3833" y="1287"/>
                  </a:lnTo>
                  <a:lnTo>
                    <a:pt x="3861" y="1259"/>
                  </a:lnTo>
                  <a:lnTo>
                    <a:pt x="3861" y="1203"/>
                  </a:lnTo>
                  <a:lnTo>
                    <a:pt x="3833" y="1175"/>
                  </a:lnTo>
                  <a:lnTo>
                    <a:pt x="3777" y="1175"/>
                  </a:lnTo>
                  <a:lnTo>
                    <a:pt x="3553" y="1287"/>
                  </a:lnTo>
                  <a:lnTo>
                    <a:pt x="3553" y="1287"/>
                  </a:lnTo>
                  <a:lnTo>
                    <a:pt x="3609" y="1007"/>
                  </a:lnTo>
                  <a:lnTo>
                    <a:pt x="3609" y="952"/>
                  </a:lnTo>
                  <a:lnTo>
                    <a:pt x="3553" y="924"/>
                  </a:lnTo>
                  <a:lnTo>
                    <a:pt x="3525" y="952"/>
                  </a:lnTo>
                  <a:lnTo>
                    <a:pt x="3497" y="979"/>
                  </a:lnTo>
                  <a:lnTo>
                    <a:pt x="3385" y="1315"/>
                  </a:lnTo>
                  <a:lnTo>
                    <a:pt x="3413" y="1343"/>
                  </a:lnTo>
                  <a:lnTo>
                    <a:pt x="3273" y="1399"/>
                  </a:lnTo>
                  <a:lnTo>
                    <a:pt x="3357" y="979"/>
                  </a:lnTo>
                  <a:lnTo>
                    <a:pt x="3357" y="924"/>
                  </a:lnTo>
                  <a:lnTo>
                    <a:pt x="3329" y="896"/>
                  </a:lnTo>
                  <a:lnTo>
                    <a:pt x="3273" y="924"/>
                  </a:lnTo>
                  <a:lnTo>
                    <a:pt x="3245" y="952"/>
                  </a:lnTo>
                  <a:lnTo>
                    <a:pt x="3133" y="1455"/>
                  </a:lnTo>
                  <a:lnTo>
                    <a:pt x="3133" y="1483"/>
                  </a:lnTo>
                  <a:lnTo>
                    <a:pt x="2994" y="1539"/>
                  </a:lnTo>
                  <a:lnTo>
                    <a:pt x="3133" y="979"/>
                  </a:lnTo>
                  <a:lnTo>
                    <a:pt x="3133" y="924"/>
                  </a:lnTo>
                  <a:lnTo>
                    <a:pt x="3078" y="896"/>
                  </a:lnTo>
                  <a:lnTo>
                    <a:pt x="3050" y="896"/>
                  </a:lnTo>
                  <a:lnTo>
                    <a:pt x="2994" y="924"/>
                  </a:lnTo>
                  <a:lnTo>
                    <a:pt x="2854" y="1567"/>
                  </a:lnTo>
                  <a:lnTo>
                    <a:pt x="2854" y="1595"/>
                  </a:lnTo>
                  <a:lnTo>
                    <a:pt x="2210" y="1903"/>
                  </a:lnTo>
                  <a:lnTo>
                    <a:pt x="2210" y="1903"/>
                  </a:lnTo>
                  <a:lnTo>
                    <a:pt x="2574" y="1259"/>
                  </a:lnTo>
                  <a:lnTo>
                    <a:pt x="2602" y="1511"/>
                  </a:lnTo>
                  <a:lnTo>
                    <a:pt x="2630" y="1539"/>
                  </a:lnTo>
                  <a:lnTo>
                    <a:pt x="2658" y="1567"/>
                  </a:lnTo>
                  <a:lnTo>
                    <a:pt x="2714" y="1539"/>
                  </a:lnTo>
                  <a:lnTo>
                    <a:pt x="2742" y="1483"/>
                  </a:lnTo>
                  <a:lnTo>
                    <a:pt x="2686" y="1063"/>
                  </a:lnTo>
                  <a:lnTo>
                    <a:pt x="2658" y="1007"/>
                  </a:lnTo>
                  <a:lnTo>
                    <a:pt x="2602" y="1007"/>
                  </a:lnTo>
                  <a:lnTo>
                    <a:pt x="2238" y="1147"/>
                  </a:lnTo>
                  <a:lnTo>
                    <a:pt x="2182" y="1203"/>
                  </a:lnTo>
                  <a:lnTo>
                    <a:pt x="2182" y="1259"/>
                  </a:lnTo>
                  <a:lnTo>
                    <a:pt x="2238" y="1287"/>
                  </a:lnTo>
                  <a:lnTo>
                    <a:pt x="2266" y="1287"/>
                  </a:lnTo>
                  <a:lnTo>
                    <a:pt x="2462" y="1203"/>
                  </a:lnTo>
                  <a:lnTo>
                    <a:pt x="2070" y="1735"/>
                  </a:lnTo>
                  <a:lnTo>
                    <a:pt x="2098" y="1091"/>
                  </a:lnTo>
                  <a:lnTo>
                    <a:pt x="2126" y="1091"/>
                  </a:lnTo>
                  <a:lnTo>
                    <a:pt x="2658" y="700"/>
                  </a:lnTo>
                  <a:lnTo>
                    <a:pt x="2686" y="672"/>
                  </a:lnTo>
                  <a:lnTo>
                    <a:pt x="2686" y="616"/>
                  </a:lnTo>
                  <a:lnTo>
                    <a:pt x="2630" y="588"/>
                  </a:lnTo>
                  <a:lnTo>
                    <a:pt x="2602" y="588"/>
                  </a:lnTo>
                  <a:lnTo>
                    <a:pt x="2126" y="924"/>
                  </a:lnTo>
                  <a:lnTo>
                    <a:pt x="2126" y="784"/>
                  </a:lnTo>
                  <a:lnTo>
                    <a:pt x="2154" y="784"/>
                  </a:lnTo>
                  <a:lnTo>
                    <a:pt x="2574" y="504"/>
                  </a:lnTo>
                  <a:lnTo>
                    <a:pt x="2602" y="448"/>
                  </a:lnTo>
                  <a:lnTo>
                    <a:pt x="2574" y="392"/>
                  </a:lnTo>
                  <a:lnTo>
                    <a:pt x="2546" y="364"/>
                  </a:lnTo>
                  <a:lnTo>
                    <a:pt x="2490" y="392"/>
                  </a:lnTo>
                  <a:lnTo>
                    <a:pt x="2126" y="644"/>
                  </a:lnTo>
                  <a:lnTo>
                    <a:pt x="2126" y="476"/>
                  </a:lnTo>
                  <a:lnTo>
                    <a:pt x="2182" y="476"/>
                  </a:lnTo>
                  <a:lnTo>
                    <a:pt x="2462" y="280"/>
                  </a:lnTo>
                  <a:lnTo>
                    <a:pt x="2490" y="224"/>
                  </a:lnTo>
                  <a:lnTo>
                    <a:pt x="2462" y="196"/>
                  </a:lnTo>
                  <a:lnTo>
                    <a:pt x="2434" y="168"/>
                  </a:lnTo>
                  <a:lnTo>
                    <a:pt x="2378" y="168"/>
                  </a:lnTo>
                  <a:lnTo>
                    <a:pt x="2154" y="336"/>
                  </a:lnTo>
                  <a:lnTo>
                    <a:pt x="2154" y="84"/>
                  </a:lnTo>
                  <a:lnTo>
                    <a:pt x="2154" y="28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1061964" y="2262736"/>
              <a:ext cx="187604" cy="182242"/>
            </a:xfrm>
            <a:custGeom>
              <a:avLst/>
              <a:gdLst/>
              <a:ahLst/>
              <a:cxnLst/>
              <a:rect l="l" t="t" r="r" b="b"/>
              <a:pathLst>
                <a:path w="2939" h="2855" extrusionOk="0">
                  <a:moveTo>
                    <a:pt x="1456" y="1316"/>
                  </a:moveTo>
                  <a:lnTo>
                    <a:pt x="1540" y="1344"/>
                  </a:lnTo>
                  <a:lnTo>
                    <a:pt x="1567" y="1428"/>
                  </a:lnTo>
                  <a:lnTo>
                    <a:pt x="1540" y="1484"/>
                  </a:lnTo>
                  <a:lnTo>
                    <a:pt x="1484" y="1512"/>
                  </a:lnTo>
                  <a:lnTo>
                    <a:pt x="1400" y="1512"/>
                  </a:lnTo>
                  <a:lnTo>
                    <a:pt x="1372" y="1428"/>
                  </a:lnTo>
                  <a:lnTo>
                    <a:pt x="1400" y="1372"/>
                  </a:lnTo>
                  <a:lnTo>
                    <a:pt x="1456" y="1316"/>
                  </a:lnTo>
                  <a:close/>
                  <a:moveTo>
                    <a:pt x="980" y="1"/>
                  </a:moveTo>
                  <a:lnTo>
                    <a:pt x="952" y="29"/>
                  </a:lnTo>
                  <a:lnTo>
                    <a:pt x="952" y="57"/>
                  </a:lnTo>
                  <a:lnTo>
                    <a:pt x="1008" y="225"/>
                  </a:lnTo>
                  <a:lnTo>
                    <a:pt x="840" y="169"/>
                  </a:lnTo>
                  <a:lnTo>
                    <a:pt x="812" y="169"/>
                  </a:lnTo>
                  <a:lnTo>
                    <a:pt x="784" y="197"/>
                  </a:lnTo>
                  <a:lnTo>
                    <a:pt x="784" y="225"/>
                  </a:lnTo>
                  <a:lnTo>
                    <a:pt x="812" y="253"/>
                  </a:lnTo>
                  <a:lnTo>
                    <a:pt x="1008" y="337"/>
                  </a:lnTo>
                  <a:lnTo>
                    <a:pt x="1036" y="337"/>
                  </a:lnTo>
                  <a:lnTo>
                    <a:pt x="1092" y="448"/>
                  </a:lnTo>
                  <a:lnTo>
                    <a:pt x="784" y="337"/>
                  </a:lnTo>
                  <a:lnTo>
                    <a:pt x="756" y="337"/>
                  </a:lnTo>
                  <a:lnTo>
                    <a:pt x="728" y="365"/>
                  </a:lnTo>
                  <a:lnTo>
                    <a:pt x="728" y="393"/>
                  </a:lnTo>
                  <a:lnTo>
                    <a:pt x="756" y="420"/>
                  </a:lnTo>
                  <a:lnTo>
                    <a:pt x="1092" y="532"/>
                  </a:lnTo>
                  <a:lnTo>
                    <a:pt x="1120" y="532"/>
                  </a:lnTo>
                  <a:lnTo>
                    <a:pt x="1148" y="644"/>
                  </a:lnTo>
                  <a:lnTo>
                    <a:pt x="756" y="476"/>
                  </a:lnTo>
                  <a:lnTo>
                    <a:pt x="728" y="476"/>
                  </a:lnTo>
                  <a:lnTo>
                    <a:pt x="700" y="504"/>
                  </a:lnTo>
                  <a:lnTo>
                    <a:pt x="700" y="560"/>
                  </a:lnTo>
                  <a:lnTo>
                    <a:pt x="728" y="588"/>
                  </a:lnTo>
                  <a:lnTo>
                    <a:pt x="1148" y="756"/>
                  </a:lnTo>
                  <a:lnTo>
                    <a:pt x="1176" y="756"/>
                  </a:lnTo>
                  <a:lnTo>
                    <a:pt x="1316" y="1204"/>
                  </a:lnTo>
                  <a:lnTo>
                    <a:pt x="1316" y="1204"/>
                  </a:lnTo>
                  <a:lnTo>
                    <a:pt x="924" y="896"/>
                  </a:lnTo>
                  <a:lnTo>
                    <a:pt x="1092" y="924"/>
                  </a:lnTo>
                  <a:lnTo>
                    <a:pt x="1120" y="896"/>
                  </a:lnTo>
                  <a:lnTo>
                    <a:pt x="1148" y="868"/>
                  </a:lnTo>
                  <a:lnTo>
                    <a:pt x="1120" y="840"/>
                  </a:lnTo>
                  <a:lnTo>
                    <a:pt x="1092" y="812"/>
                  </a:lnTo>
                  <a:lnTo>
                    <a:pt x="784" y="812"/>
                  </a:lnTo>
                  <a:lnTo>
                    <a:pt x="756" y="840"/>
                  </a:lnTo>
                  <a:lnTo>
                    <a:pt x="728" y="868"/>
                  </a:lnTo>
                  <a:lnTo>
                    <a:pt x="812" y="1148"/>
                  </a:lnTo>
                  <a:lnTo>
                    <a:pt x="840" y="1176"/>
                  </a:lnTo>
                  <a:lnTo>
                    <a:pt x="868" y="1176"/>
                  </a:lnTo>
                  <a:lnTo>
                    <a:pt x="896" y="1148"/>
                  </a:lnTo>
                  <a:lnTo>
                    <a:pt x="896" y="1120"/>
                  </a:lnTo>
                  <a:lnTo>
                    <a:pt x="868" y="980"/>
                  </a:lnTo>
                  <a:lnTo>
                    <a:pt x="1204" y="1316"/>
                  </a:lnTo>
                  <a:lnTo>
                    <a:pt x="756" y="1232"/>
                  </a:lnTo>
                  <a:lnTo>
                    <a:pt x="756" y="1204"/>
                  </a:lnTo>
                  <a:lnTo>
                    <a:pt x="532" y="784"/>
                  </a:lnTo>
                  <a:lnTo>
                    <a:pt x="504" y="756"/>
                  </a:lnTo>
                  <a:lnTo>
                    <a:pt x="476" y="784"/>
                  </a:lnTo>
                  <a:lnTo>
                    <a:pt x="448" y="812"/>
                  </a:lnTo>
                  <a:lnTo>
                    <a:pt x="448" y="840"/>
                  </a:lnTo>
                  <a:lnTo>
                    <a:pt x="644" y="1204"/>
                  </a:lnTo>
                  <a:lnTo>
                    <a:pt x="560" y="1176"/>
                  </a:lnTo>
                  <a:lnTo>
                    <a:pt x="532" y="1148"/>
                  </a:lnTo>
                  <a:lnTo>
                    <a:pt x="392" y="840"/>
                  </a:lnTo>
                  <a:lnTo>
                    <a:pt x="364" y="812"/>
                  </a:lnTo>
                  <a:lnTo>
                    <a:pt x="309" y="812"/>
                  </a:lnTo>
                  <a:lnTo>
                    <a:pt x="309" y="840"/>
                  </a:lnTo>
                  <a:lnTo>
                    <a:pt x="309" y="896"/>
                  </a:lnTo>
                  <a:lnTo>
                    <a:pt x="448" y="1148"/>
                  </a:lnTo>
                  <a:lnTo>
                    <a:pt x="337" y="1148"/>
                  </a:lnTo>
                  <a:lnTo>
                    <a:pt x="337" y="1120"/>
                  </a:lnTo>
                  <a:lnTo>
                    <a:pt x="225" y="896"/>
                  </a:lnTo>
                  <a:lnTo>
                    <a:pt x="197" y="868"/>
                  </a:lnTo>
                  <a:lnTo>
                    <a:pt x="169" y="896"/>
                  </a:lnTo>
                  <a:lnTo>
                    <a:pt x="141" y="924"/>
                  </a:lnTo>
                  <a:lnTo>
                    <a:pt x="141" y="952"/>
                  </a:lnTo>
                  <a:lnTo>
                    <a:pt x="225" y="1120"/>
                  </a:lnTo>
                  <a:lnTo>
                    <a:pt x="57" y="1092"/>
                  </a:lnTo>
                  <a:lnTo>
                    <a:pt x="29" y="1092"/>
                  </a:lnTo>
                  <a:lnTo>
                    <a:pt x="1" y="1120"/>
                  </a:lnTo>
                  <a:lnTo>
                    <a:pt x="1" y="1148"/>
                  </a:lnTo>
                  <a:lnTo>
                    <a:pt x="29" y="1176"/>
                  </a:lnTo>
                  <a:lnTo>
                    <a:pt x="197" y="1232"/>
                  </a:lnTo>
                  <a:lnTo>
                    <a:pt x="57" y="1344"/>
                  </a:lnTo>
                  <a:lnTo>
                    <a:pt x="29" y="1372"/>
                  </a:lnTo>
                  <a:lnTo>
                    <a:pt x="57" y="1400"/>
                  </a:lnTo>
                  <a:lnTo>
                    <a:pt x="85" y="1428"/>
                  </a:lnTo>
                  <a:lnTo>
                    <a:pt x="113" y="1400"/>
                  </a:lnTo>
                  <a:lnTo>
                    <a:pt x="309" y="1260"/>
                  </a:lnTo>
                  <a:lnTo>
                    <a:pt x="309" y="1232"/>
                  </a:lnTo>
                  <a:lnTo>
                    <a:pt x="420" y="1260"/>
                  </a:lnTo>
                  <a:lnTo>
                    <a:pt x="169" y="1456"/>
                  </a:lnTo>
                  <a:lnTo>
                    <a:pt x="169" y="1484"/>
                  </a:lnTo>
                  <a:lnTo>
                    <a:pt x="169" y="1540"/>
                  </a:lnTo>
                  <a:lnTo>
                    <a:pt x="253" y="1540"/>
                  </a:lnTo>
                  <a:lnTo>
                    <a:pt x="504" y="1316"/>
                  </a:lnTo>
                  <a:lnTo>
                    <a:pt x="532" y="1288"/>
                  </a:lnTo>
                  <a:lnTo>
                    <a:pt x="616" y="1316"/>
                  </a:lnTo>
                  <a:lnTo>
                    <a:pt x="309" y="1568"/>
                  </a:lnTo>
                  <a:lnTo>
                    <a:pt x="281" y="1595"/>
                  </a:lnTo>
                  <a:lnTo>
                    <a:pt x="309" y="1623"/>
                  </a:lnTo>
                  <a:lnTo>
                    <a:pt x="337" y="1651"/>
                  </a:lnTo>
                  <a:lnTo>
                    <a:pt x="364" y="1651"/>
                  </a:lnTo>
                  <a:lnTo>
                    <a:pt x="728" y="1344"/>
                  </a:lnTo>
                  <a:lnTo>
                    <a:pt x="1204" y="1428"/>
                  </a:lnTo>
                  <a:lnTo>
                    <a:pt x="728" y="1651"/>
                  </a:lnTo>
                  <a:lnTo>
                    <a:pt x="728" y="1651"/>
                  </a:lnTo>
                  <a:lnTo>
                    <a:pt x="840" y="1512"/>
                  </a:lnTo>
                  <a:lnTo>
                    <a:pt x="840" y="1456"/>
                  </a:lnTo>
                  <a:lnTo>
                    <a:pt x="812" y="1428"/>
                  </a:lnTo>
                  <a:lnTo>
                    <a:pt x="784" y="1428"/>
                  </a:lnTo>
                  <a:lnTo>
                    <a:pt x="756" y="1456"/>
                  </a:lnTo>
                  <a:lnTo>
                    <a:pt x="588" y="1707"/>
                  </a:lnTo>
                  <a:lnTo>
                    <a:pt x="588" y="1735"/>
                  </a:lnTo>
                  <a:lnTo>
                    <a:pt x="616" y="1763"/>
                  </a:lnTo>
                  <a:lnTo>
                    <a:pt x="896" y="1847"/>
                  </a:lnTo>
                  <a:lnTo>
                    <a:pt x="924" y="1847"/>
                  </a:lnTo>
                  <a:lnTo>
                    <a:pt x="952" y="1819"/>
                  </a:lnTo>
                  <a:lnTo>
                    <a:pt x="924" y="1763"/>
                  </a:lnTo>
                  <a:lnTo>
                    <a:pt x="896" y="1763"/>
                  </a:lnTo>
                  <a:lnTo>
                    <a:pt x="756" y="1707"/>
                  </a:lnTo>
                  <a:lnTo>
                    <a:pt x="1232" y="1595"/>
                  </a:lnTo>
                  <a:lnTo>
                    <a:pt x="1232" y="1595"/>
                  </a:lnTo>
                  <a:lnTo>
                    <a:pt x="924" y="1931"/>
                  </a:lnTo>
                  <a:lnTo>
                    <a:pt x="448" y="1903"/>
                  </a:lnTo>
                  <a:lnTo>
                    <a:pt x="420" y="1931"/>
                  </a:lnTo>
                  <a:lnTo>
                    <a:pt x="392" y="1959"/>
                  </a:lnTo>
                  <a:lnTo>
                    <a:pt x="420" y="1987"/>
                  </a:lnTo>
                  <a:lnTo>
                    <a:pt x="448" y="2015"/>
                  </a:lnTo>
                  <a:lnTo>
                    <a:pt x="868" y="2015"/>
                  </a:lnTo>
                  <a:lnTo>
                    <a:pt x="784" y="2099"/>
                  </a:lnTo>
                  <a:lnTo>
                    <a:pt x="420" y="2071"/>
                  </a:lnTo>
                  <a:lnTo>
                    <a:pt x="392" y="2071"/>
                  </a:lnTo>
                  <a:lnTo>
                    <a:pt x="364" y="2127"/>
                  </a:lnTo>
                  <a:lnTo>
                    <a:pt x="392" y="2155"/>
                  </a:lnTo>
                  <a:lnTo>
                    <a:pt x="420" y="2155"/>
                  </a:lnTo>
                  <a:lnTo>
                    <a:pt x="728" y="2183"/>
                  </a:lnTo>
                  <a:lnTo>
                    <a:pt x="644" y="2267"/>
                  </a:lnTo>
                  <a:lnTo>
                    <a:pt x="616" y="2239"/>
                  </a:lnTo>
                  <a:lnTo>
                    <a:pt x="392" y="2239"/>
                  </a:lnTo>
                  <a:lnTo>
                    <a:pt x="364" y="2267"/>
                  </a:lnTo>
                  <a:lnTo>
                    <a:pt x="337" y="2295"/>
                  </a:lnTo>
                  <a:lnTo>
                    <a:pt x="364" y="2323"/>
                  </a:lnTo>
                  <a:lnTo>
                    <a:pt x="392" y="2351"/>
                  </a:lnTo>
                  <a:lnTo>
                    <a:pt x="588" y="2351"/>
                  </a:lnTo>
                  <a:lnTo>
                    <a:pt x="476" y="2463"/>
                  </a:lnTo>
                  <a:lnTo>
                    <a:pt x="448" y="2519"/>
                  </a:lnTo>
                  <a:lnTo>
                    <a:pt x="476" y="2547"/>
                  </a:lnTo>
                  <a:lnTo>
                    <a:pt x="532" y="2547"/>
                  </a:lnTo>
                  <a:lnTo>
                    <a:pt x="672" y="2407"/>
                  </a:lnTo>
                  <a:lnTo>
                    <a:pt x="700" y="2603"/>
                  </a:lnTo>
                  <a:lnTo>
                    <a:pt x="700" y="2631"/>
                  </a:lnTo>
                  <a:lnTo>
                    <a:pt x="784" y="2631"/>
                  </a:lnTo>
                  <a:lnTo>
                    <a:pt x="784" y="2575"/>
                  </a:lnTo>
                  <a:lnTo>
                    <a:pt x="756" y="2351"/>
                  </a:lnTo>
                  <a:lnTo>
                    <a:pt x="728" y="2323"/>
                  </a:lnTo>
                  <a:lnTo>
                    <a:pt x="812" y="2239"/>
                  </a:lnTo>
                  <a:lnTo>
                    <a:pt x="868" y="2547"/>
                  </a:lnTo>
                  <a:lnTo>
                    <a:pt x="868" y="2575"/>
                  </a:lnTo>
                  <a:lnTo>
                    <a:pt x="896" y="2603"/>
                  </a:lnTo>
                  <a:lnTo>
                    <a:pt x="952" y="2575"/>
                  </a:lnTo>
                  <a:lnTo>
                    <a:pt x="952" y="2547"/>
                  </a:lnTo>
                  <a:lnTo>
                    <a:pt x="896" y="2183"/>
                  </a:lnTo>
                  <a:lnTo>
                    <a:pt x="868" y="2183"/>
                  </a:lnTo>
                  <a:lnTo>
                    <a:pt x="952" y="2099"/>
                  </a:lnTo>
                  <a:lnTo>
                    <a:pt x="1008" y="2491"/>
                  </a:lnTo>
                  <a:lnTo>
                    <a:pt x="1036" y="2519"/>
                  </a:lnTo>
                  <a:lnTo>
                    <a:pt x="1064" y="2547"/>
                  </a:lnTo>
                  <a:lnTo>
                    <a:pt x="1092" y="2519"/>
                  </a:lnTo>
                  <a:lnTo>
                    <a:pt x="1092" y="2491"/>
                  </a:lnTo>
                  <a:lnTo>
                    <a:pt x="1036" y="2043"/>
                  </a:lnTo>
                  <a:lnTo>
                    <a:pt x="1008" y="2015"/>
                  </a:lnTo>
                  <a:lnTo>
                    <a:pt x="1344" y="1679"/>
                  </a:lnTo>
                  <a:lnTo>
                    <a:pt x="1288" y="2183"/>
                  </a:lnTo>
                  <a:lnTo>
                    <a:pt x="1204" y="2015"/>
                  </a:lnTo>
                  <a:lnTo>
                    <a:pt x="1176" y="1987"/>
                  </a:lnTo>
                  <a:lnTo>
                    <a:pt x="1148" y="1987"/>
                  </a:lnTo>
                  <a:lnTo>
                    <a:pt x="1120" y="2015"/>
                  </a:lnTo>
                  <a:lnTo>
                    <a:pt x="1120" y="2071"/>
                  </a:lnTo>
                  <a:lnTo>
                    <a:pt x="1260" y="2323"/>
                  </a:lnTo>
                  <a:lnTo>
                    <a:pt x="1260" y="2351"/>
                  </a:lnTo>
                  <a:lnTo>
                    <a:pt x="1344" y="2351"/>
                  </a:lnTo>
                  <a:lnTo>
                    <a:pt x="1540" y="2155"/>
                  </a:lnTo>
                  <a:lnTo>
                    <a:pt x="1540" y="2099"/>
                  </a:lnTo>
                  <a:lnTo>
                    <a:pt x="1540" y="2071"/>
                  </a:lnTo>
                  <a:lnTo>
                    <a:pt x="1456" y="2071"/>
                  </a:lnTo>
                  <a:lnTo>
                    <a:pt x="1372" y="2183"/>
                  </a:lnTo>
                  <a:lnTo>
                    <a:pt x="1484" y="1707"/>
                  </a:lnTo>
                  <a:lnTo>
                    <a:pt x="1651" y="2127"/>
                  </a:lnTo>
                  <a:lnTo>
                    <a:pt x="1623" y="2155"/>
                  </a:lnTo>
                  <a:lnTo>
                    <a:pt x="1372" y="2547"/>
                  </a:lnTo>
                  <a:lnTo>
                    <a:pt x="1372" y="2575"/>
                  </a:lnTo>
                  <a:lnTo>
                    <a:pt x="1400" y="2603"/>
                  </a:lnTo>
                  <a:lnTo>
                    <a:pt x="1456" y="2603"/>
                  </a:lnTo>
                  <a:lnTo>
                    <a:pt x="1679" y="2239"/>
                  </a:lnTo>
                  <a:lnTo>
                    <a:pt x="1707" y="2351"/>
                  </a:lnTo>
                  <a:lnTo>
                    <a:pt x="1512" y="2659"/>
                  </a:lnTo>
                  <a:lnTo>
                    <a:pt x="1484" y="2687"/>
                  </a:lnTo>
                  <a:lnTo>
                    <a:pt x="1512" y="2715"/>
                  </a:lnTo>
                  <a:lnTo>
                    <a:pt x="1595" y="2715"/>
                  </a:lnTo>
                  <a:lnTo>
                    <a:pt x="1735" y="2435"/>
                  </a:lnTo>
                  <a:lnTo>
                    <a:pt x="1791" y="2547"/>
                  </a:lnTo>
                  <a:lnTo>
                    <a:pt x="1763" y="2547"/>
                  </a:lnTo>
                  <a:lnTo>
                    <a:pt x="1651" y="2770"/>
                  </a:lnTo>
                  <a:lnTo>
                    <a:pt x="1623" y="2798"/>
                  </a:lnTo>
                  <a:lnTo>
                    <a:pt x="1651" y="2826"/>
                  </a:lnTo>
                  <a:lnTo>
                    <a:pt x="1707" y="2826"/>
                  </a:lnTo>
                  <a:lnTo>
                    <a:pt x="1707" y="2798"/>
                  </a:lnTo>
                  <a:lnTo>
                    <a:pt x="1819" y="2659"/>
                  </a:lnTo>
                  <a:lnTo>
                    <a:pt x="1875" y="2798"/>
                  </a:lnTo>
                  <a:lnTo>
                    <a:pt x="1903" y="2826"/>
                  </a:lnTo>
                  <a:lnTo>
                    <a:pt x="1931" y="2854"/>
                  </a:lnTo>
                  <a:lnTo>
                    <a:pt x="1959" y="2826"/>
                  </a:lnTo>
                  <a:lnTo>
                    <a:pt x="1959" y="2770"/>
                  </a:lnTo>
                  <a:lnTo>
                    <a:pt x="1903" y="2603"/>
                  </a:lnTo>
                  <a:lnTo>
                    <a:pt x="2099" y="2687"/>
                  </a:lnTo>
                  <a:lnTo>
                    <a:pt x="2127" y="2687"/>
                  </a:lnTo>
                  <a:lnTo>
                    <a:pt x="2155" y="2659"/>
                  </a:lnTo>
                  <a:lnTo>
                    <a:pt x="2155" y="2631"/>
                  </a:lnTo>
                  <a:lnTo>
                    <a:pt x="2127" y="2603"/>
                  </a:lnTo>
                  <a:lnTo>
                    <a:pt x="1903" y="2519"/>
                  </a:lnTo>
                  <a:lnTo>
                    <a:pt x="1875" y="2519"/>
                  </a:lnTo>
                  <a:lnTo>
                    <a:pt x="1847" y="2407"/>
                  </a:lnTo>
                  <a:lnTo>
                    <a:pt x="2127" y="2519"/>
                  </a:lnTo>
                  <a:lnTo>
                    <a:pt x="2183" y="2519"/>
                  </a:lnTo>
                  <a:lnTo>
                    <a:pt x="2211" y="2491"/>
                  </a:lnTo>
                  <a:lnTo>
                    <a:pt x="2211" y="2463"/>
                  </a:lnTo>
                  <a:lnTo>
                    <a:pt x="2183" y="2435"/>
                  </a:lnTo>
                  <a:lnTo>
                    <a:pt x="1847" y="2295"/>
                  </a:lnTo>
                  <a:lnTo>
                    <a:pt x="1819" y="2295"/>
                  </a:lnTo>
                  <a:lnTo>
                    <a:pt x="1791" y="2211"/>
                  </a:lnTo>
                  <a:lnTo>
                    <a:pt x="1791" y="2211"/>
                  </a:lnTo>
                  <a:lnTo>
                    <a:pt x="2155" y="2351"/>
                  </a:lnTo>
                  <a:lnTo>
                    <a:pt x="2211" y="2351"/>
                  </a:lnTo>
                  <a:lnTo>
                    <a:pt x="2239" y="2323"/>
                  </a:lnTo>
                  <a:lnTo>
                    <a:pt x="2239" y="2295"/>
                  </a:lnTo>
                  <a:lnTo>
                    <a:pt x="2211" y="2267"/>
                  </a:lnTo>
                  <a:lnTo>
                    <a:pt x="1763" y="2099"/>
                  </a:lnTo>
                  <a:lnTo>
                    <a:pt x="1623" y="1651"/>
                  </a:lnTo>
                  <a:lnTo>
                    <a:pt x="1623" y="1651"/>
                  </a:lnTo>
                  <a:lnTo>
                    <a:pt x="2015" y="1959"/>
                  </a:lnTo>
                  <a:lnTo>
                    <a:pt x="1791" y="1959"/>
                  </a:lnTo>
                  <a:lnTo>
                    <a:pt x="1791" y="1987"/>
                  </a:lnTo>
                  <a:lnTo>
                    <a:pt x="1791" y="2043"/>
                  </a:lnTo>
                  <a:lnTo>
                    <a:pt x="2183" y="2043"/>
                  </a:lnTo>
                  <a:lnTo>
                    <a:pt x="2183" y="1987"/>
                  </a:lnTo>
                  <a:lnTo>
                    <a:pt x="2099" y="1735"/>
                  </a:lnTo>
                  <a:lnTo>
                    <a:pt x="2099" y="1707"/>
                  </a:lnTo>
                  <a:lnTo>
                    <a:pt x="2043" y="1679"/>
                  </a:lnTo>
                  <a:lnTo>
                    <a:pt x="2015" y="1707"/>
                  </a:lnTo>
                  <a:lnTo>
                    <a:pt x="2015" y="1763"/>
                  </a:lnTo>
                  <a:lnTo>
                    <a:pt x="2071" y="1903"/>
                  </a:lnTo>
                  <a:lnTo>
                    <a:pt x="1707" y="1540"/>
                  </a:lnTo>
                  <a:lnTo>
                    <a:pt x="2183" y="1623"/>
                  </a:lnTo>
                  <a:lnTo>
                    <a:pt x="2183" y="1651"/>
                  </a:lnTo>
                  <a:lnTo>
                    <a:pt x="2407" y="2043"/>
                  </a:lnTo>
                  <a:lnTo>
                    <a:pt x="2435" y="2071"/>
                  </a:lnTo>
                  <a:lnTo>
                    <a:pt x="2463" y="2071"/>
                  </a:lnTo>
                  <a:lnTo>
                    <a:pt x="2491" y="2043"/>
                  </a:lnTo>
                  <a:lnTo>
                    <a:pt x="2491" y="2015"/>
                  </a:lnTo>
                  <a:lnTo>
                    <a:pt x="2295" y="1651"/>
                  </a:lnTo>
                  <a:lnTo>
                    <a:pt x="2295" y="1651"/>
                  </a:lnTo>
                  <a:lnTo>
                    <a:pt x="2379" y="1679"/>
                  </a:lnTo>
                  <a:lnTo>
                    <a:pt x="2547" y="2015"/>
                  </a:lnTo>
                  <a:lnTo>
                    <a:pt x="2603" y="2015"/>
                  </a:lnTo>
                  <a:lnTo>
                    <a:pt x="2631" y="1987"/>
                  </a:lnTo>
                  <a:lnTo>
                    <a:pt x="2631" y="1959"/>
                  </a:lnTo>
                  <a:lnTo>
                    <a:pt x="2491" y="1679"/>
                  </a:lnTo>
                  <a:lnTo>
                    <a:pt x="2603" y="1707"/>
                  </a:lnTo>
                  <a:lnTo>
                    <a:pt x="2603" y="1735"/>
                  </a:lnTo>
                  <a:lnTo>
                    <a:pt x="2715" y="1931"/>
                  </a:lnTo>
                  <a:lnTo>
                    <a:pt x="2742" y="1959"/>
                  </a:lnTo>
                  <a:lnTo>
                    <a:pt x="2770" y="1959"/>
                  </a:lnTo>
                  <a:lnTo>
                    <a:pt x="2798" y="1931"/>
                  </a:lnTo>
                  <a:lnTo>
                    <a:pt x="2798" y="1903"/>
                  </a:lnTo>
                  <a:lnTo>
                    <a:pt x="2687" y="1735"/>
                  </a:lnTo>
                  <a:lnTo>
                    <a:pt x="2882" y="1763"/>
                  </a:lnTo>
                  <a:lnTo>
                    <a:pt x="2910" y="1763"/>
                  </a:lnTo>
                  <a:lnTo>
                    <a:pt x="2938" y="1735"/>
                  </a:lnTo>
                  <a:lnTo>
                    <a:pt x="2910" y="1679"/>
                  </a:lnTo>
                  <a:lnTo>
                    <a:pt x="2882" y="1679"/>
                  </a:lnTo>
                  <a:lnTo>
                    <a:pt x="2715" y="1623"/>
                  </a:lnTo>
                  <a:lnTo>
                    <a:pt x="2882" y="1512"/>
                  </a:lnTo>
                  <a:lnTo>
                    <a:pt x="2882" y="1484"/>
                  </a:lnTo>
                  <a:lnTo>
                    <a:pt x="2882" y="1456"/>
                  </a:lnTo>
                  <a:lnTo>
                    <a:pt x="2854" y="1428"/>
                  </a:lnTo>
                  <a:lnTo>
                    <a:pt x="2826" y="1428"/>
                  </a:lnTo>
                  <a:lnTo>
                    <a:pt x="2631" y="1595"/>
                  </a:lnTo>
                  <a:lnTo>
                    <a:pt x="2519" y="1595"/>
                  </a:lnTo>
                  <a:lnTo>
                    <a:pt x="2742" y="1400"/>
                  </a:lnTo>
                  <a:lnTo>
                    <a:pt x="2770" y="1372"/>
                  </a:lnTo>
                  <a:lnTo>
                    <a:pt x="2742" y="1316"/>
                  </a:lnTo>
                  <a:lnTo>
                    <a:pt x="2687" y="1316"/>
                  </a:lnTo>
                  <a:lnTo>
                    <a:pt x="2407" y="1540"/>
                  </a:lnTo>
                  <a:lnTo>
                    <a:pt x="2407" y="1568"/>
                  </a:lnTo>
                  <a:lnTo>
                    <a:pt x="2323" y="1540"/>
                  </a:lnTo>
                  <a:lnTo>
                    <a:pt x="2631" y="1288"/>
                  </a:lnTo>
                  <a:lnTo>
                    <a:pt x="2631" y="1260"/>
                  </a:lnTo>
                  <a:lnTo>
                    <a:pt x="2631" y="1204"/>
                  </a:lnTo>
                  <a:lnTo>
                    <a:pt x="2575" y="1204"/>
                  </a:lnTo>
                  <a:lnTo>
                    <a:pt x="2211" y="1484"/>
                  </a:lnTo>
                  <a:lnTo>
                    <a:pt x="2211" y="1512"/>
                  </a:lnTo>
                  <a:lnTo>
                    <a:pt x="1735" y="1400"/>
                  </a:lnTo>
                  <a:lnTo>
                    <a:pt x="2183" y="1204"/>
                  </a:lnTo>
                  <a:lnTo>
                    <a:pt x="2183" y="1204"/>
                  </a:lnTo>
                  <a:lnTo>
                    <a:pt x="2099" y="1372"/>
                  </a:lnTo>
                  <a:lnTo>
                    <a:pt x="2099" y="1400"/>
                  </a:lnTo>
                  <a:lnTo>
                    <a:pt x="2127" y="1428"/>
                  </a:lnTo>
                  <a:lnTo>
                    <a:pt x="2183" y="1428"/>
                  </a:lnTo>
                  <a:lnTo>
                    <a:pt x="2323" y="1148"/>
                  </a:lnTo>
                  <a:lnTo>
                    <a:pt x="2351" y="1148"/>
                  </a:lnTo>
                  <a:lnTo>
                    <a:pt x="2351" y="1120"/>
                  </a:lnTo>
                  <a:lnTo>
                    <a:pt x="2295" y="1092"/>
                  </a:lnTo>
                  <a:lnTo>
                    <a:pt x="2043" y="1008"/>
                  </a:lnTo>
                  <a:lnTo>
                    <a:pt x="2015" y="1008"/>
                  </a:lnTo>
                  <a:lnTo>
                    <a:pt x="1987" y="1036"/>
                  </a:lnTo>
                  <a:lnTo>
                    <a:pt x="1987" y="1092"/>
                  </a:lnTo>
                  <a:lnTo>
                    <a:pt x="2015" y="1120"/>
                  </a:lnTo>
                  <a:lnTo>
                    <a:pt x="2155" y="1148"/>
                  </a:lnTo>
                  <a:lnTo>
                    <a:pt x="1679" y="1288"/>
                  </a:lnTo>
                  <a:lnTo>
                    <a:pt x="1679" y="1288"/>
                  </a:lnTo>
                  <a:lnTo>
                    <a:pt x="1987" y="924"/>
                  </a:lnTo>
                  <a:lnTo>
                    <a:pt x="2519" y="924"/>
                  </a:lnTo>
                  <a:lnTo>
                    <a:pt x="2519" y="896"/>
                  </a:lnTo>
                  <a:lnTo>
                    <a:pt x="2519" y="868"/>
                  </a:lnTo>
                  <a:lnTo>
                    <a:pt x="2491" y="840"/>
                  </a:lnTo>
                  <a:lnTo>
                    <a:pt x="2071" y="812"/>
                  </a:lnTo>
                  <a:lnTo>
                    <a:pt x="2127" y="756"/>
                  </a:lnTo>
                  <a:lnTo>
                    <a:pt x="2155" y="756"/>
                  </a:lnTo>
                  <a:lnTo>
                    <a:pt x="2519" y="784"/>
                  </a:lnTo>
                  <a:lnTo>
                    <a:pt x="2547" y="756"/>
                  </a:lnTo>
                  <a:lnTo>
                    <a:pt x="2547" y="728"/>
                  </a:lnTo>
                  <a:lnTo>
                    <a:pt x="2547" y="700"/>
                  </a:lnTo>
                  <a:lnTo>
                    <a:pt x="2519" y="672"/>
                  </a:lnTo>
                  <a:lnTo>
                    <a:pt x="2211" y="672"/>
                  </a:lnTo>
                  <a:lnTo>
                    <a:pt x="2267" y="588"/>
                  </a:lnTo>
                  <a:lnTo>
                    <a:pt x="2295" y="588"/>
                  </a:lnTo>
                  <a:lnTo>
                    <a:pt x="2547" y="616"/>
                  </a:lnTo>
                  <a:lnTo>
                    <a:pt x="2575" y="588"/>
                  </a:lnTo>
                  <a:lnTo>
                    <a:pt x="2575" y="560"/>
                  </a:lnTo>
                  <a:lnTo>
                    <a:pt x="2575" y="532"/>
                  </a:lnTo>
                  <a:lnTo>
                    <a:pt x="2547" y="504"/>
                  </a:lnTo>
                  <a:lnTo>
                    <a:pt x="2351" y="504"/>
                  </a:lnTo>
                  <a:lnTo>
                    <a:pt x="2463" y="365"/>
                  </a:lnTo>
                  <a:lnTo>
                    <a:pt x="2463" y="337"/>
                  </a:lnTo>
                  <a:lnTo>
                    <a:pt x="2463" y="309"/>
                  </a:lnTo>
                  <a:lnTo>
                    <a:pt x="2435" y="281"/>
                  </a:lnTo>
                  <a:lnTo>
                    <a:pt x="2379" y="309"/>
                  </a:lnTo>
                  <a:lnTo>
                    <a:pt x="2267" y="448"/>
                  </a:lnTo>
                  <a:lnTo>
                    <a:pt x="2239" y="253"/>
                  </a:lnTo>
                  <a:lnTo>
                    <a:pt x="2239" y="225"/>
                  </a:lnTo>
                  <a:lnTo>
                    <a:pt x="2183" y="197"/>
                  </a:lnTo>
                  <a:lnTo>
                    <a:pt x="2155" y="225"/>
                  </a:lnTo>
                  <a:lnTo>
                    <a:pt x="2155" y="253"/>
                  </a:lnTo>
                  <a:lnTo>
                    <a:pt x="2183" y="504"/>
                  </a:lnTo>
                  <a:lnTo>
                    <a:pt x="2183" y="532"/>
                  </a:lnTo>
                  <a:lnTo>
                    <a:pt x="2127" y="588"/>
                  </a:lnTo>
                  <a:lnTo>
                    <a:pt x="2071" y="281"/>
                  </a:lnTo>
                  <a:lnTo>
                    <a:pt x="2043" y="253"/>
                  </a:lnTo>
                  <a:lnTo>
                    <a:pt x="2015" y="253"/>
                  </a:lnTo>
                  <a:lnTo>
                    <a:pt x="1987" y="281"/>
                  </a:lnTo>
                  <a:lnTo>
                    <a:pt x="1987" y="309"/>
                  </a:lnTo>
                  <a:lnTo>
                    <a:pt x="2043" y="644"/>
                  </a:lnTo>
                  <a:lnTo>
                    <a:pt x="2043" y="672"/>
                  </a:lnTo>
                  <a:lnTo>
                    <a:pt x="1987" y="756"/>
                  </a:lnTo>
                  <a:lnTo>
                    <a:pt x="1931" y="337"/>
                  </a:lnTo>
                  <a:lnTo>
                    <a:pt x="1903" y="309"/>
                  </a:lnTo>
                  <a:lnTo>
                    <a:pt x="1875" y="309"/>
                  </a:lnTo>
                  <a:lnTo>
                    <a:pt x="1847" y="337"/>
                  </a:lnTo>
                  <a:lnTo>
                    <a:pt x="1819" y="365"/>
                  </a:lnTo>
                  <a:lnTo>
                    <a:pt x="1903" y="812"/>
                  </a:lnTo>
                  <a:lnTo>
                    <a:pt x="1903" y="840"/>
                  </a:lnTo>
                  <a:lnTo>
                    <a:pt x="1595" y="1176"/>
                  </a:lnTo>
                  <a:lnTo>
                    <a:pt x="1651" y="700"/>
                  </a:lnTo>
                  <a:lnTo>
                    <a:pt x="1735" y="840"/>
                  </a:lnTo>
                  <a:lnTo>
                    <a:pt x="1763" y="868"/>
                  </a:lnTo>
                  <a:lnTo>
                    <a:pt x="1791" y="868"/>
                  </a:lnTo>
                  <a:lnTo>
                    <a:pt x="1819" y="840"/>
                  </a:lnTo>
                  <a:lnTo>
                    <a:pt x="1819" y="812"/>
                  </a:lnTo>
                  <a:lnTo>
                    <a:pt x="1651" y="532"/>
                  </a:lnTo>
                  <a:lnTo>
                    <a:pt x="1623" y="504"/>
                  </a:lnTo>
                  <a:lnTo>
                    <a:pt x="1595" y="532"/>
                  </a:lnTo>
                  <a:lnTo>
                    <a:pt x="1400" y="728"/>
                  </a:lnTo>
                  <a:lnTo>
                    <a:pt x="1372" y="756"/>
                  </a:lnTo>
                  <a:lnTo>
                    <a:pt x="1400" y="784"/>
                  </a:lnTo>
                  <a:lnTo>
                    <a:pt x="1428" y="812"/>
                  </a:lnTo>
                  <a:lnTo>
                    <a:pt x="1456" y="784"/>
                  </a:lnTo>
                  <a:lnTo>
                    <a:pt x="1567" y="672"/>
                  </a:lnTo>
                  <a:lnTo>
                    <a:pt x="1456" y="1148"/>
                  </a:lnTo>
                  <a:lnTo>
                    <a:pt x="1288" y="700"/>
                  </a:lnTo>
                  <a:lnTo>
                    <a:pt x="1316" y="700"/>
                  </a:lnTo>
                  <a:lnTo>
                    <a:pt x="1540" y="309"/>
                  </a:lnTo>
                  <a:lnTo>
                    <a:pt x="1567" y="281"/>
                  </a:lnTo>
                  <a:lnTo>
                    <a:pt x="1540" y="253"/>
                  </a:lnTo>
                  <a:lnTo>
                    <a:pt x="1484" y="225"/>
                  </a:lnTo>
                  <a:lnTo>
                    <a:pt x="1456" y="253"/>
                  </a:lnTo>
                  <a:lnTo>
                    <a:pt x="1260" y="588"/>
                  </a:lnTo>
                  <a:lnTo>
                    <a:pt x="1232" y="504"/>
                  </a:lnTo>
                  <a:lnTo>
                    <a:pt x="1428" y="197"/>
                  </a:lnTo>
                  <a:lnTo>
                    <a:pt x="1428" y="169"/>
                  </a:lnTo>
                  <a:lnTo>
                    <a:pt x="1400" y="141"/>
                  </a:lnTo>
                  <a:lnTo>
                    <a:pt x="1372" y="113"/>
                  </a:lnTo>
                  <a:lnTo>
                    <a:pt x="1344" y="141"/>
                  </a:lnTo>
                  <a:lnTo>
                    <a:pt x="1176" y="393"/>
                  </a:lnTo>
                  <a:lnTo>
                    <a:pt x="1148" y="309"/>
                  </a:lnTo>
                  <a:lnTo>
                    <a:pt x="1176" y="281"/>
                  </a:lnTo>
                  <a:lnTo>
                    <a:pt x="1288" y="85"/>
                  </a:lnTo>
                  <a:lnTo>
                    <a:pt x="1288" y="57"/>
                  </a:lnTo>
                  <a:lnTo>
                    <a:pt x="1288" y="29"/>
                  </a:lnTo>
                  <a:lnTo>
                    <a:pt x="1204" y="29"/>
                  </a:lnTo>
                  <a:lnTo>
                    <a:pt x="1120" y="197"/>
                  </a:lnTo>
                  <a:lnTo>
                    <a:pt x="1064" y="29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269097" y="1607365"/>
              <a:ext cx="121473" cy="125048"/>
            </a:xfrm>
            <a:custGeom>
              <a:avLst/>
              <a:gdLst/>
              <a:ahLst/>
              <a:cxnLst/>
              <a:rect l="l" t="t" r="r" b="b"/>
              <a:pathLst>
                <a:path w="1903" h="1959" extrusionOk="0">
                  <a:moveTo>
                    <a:pt x="979" y="924"/>
                  </a:moveTo>
                  <a:lnTo>
                    <a:pt x="1035" y="952"/>
                  </a:lnTo>
                  <a:lnTo>
                    <a:pt x="1007" y="1008"/>
                  </a:lnTo>
                  <a:lnTo>
                    <a:pt x="979" y="1036"/>
                  </a:lnTo>
                  <a:lnTo>
                    <a:pt x="924" y="1036"/>
                  </a:lnTo>
                  <a:lnTo>
                    <a:pt x="896" y="1008"/>
                  </a:lnTo>
                  <a:lnTo>
                    <a:pt x="896" y="952"/>
                  </a:lnTo>
                  <a:lnTo>
                    <a:pt x="952" y="924"/>
                  </a:lnTo>
                  <a:close/>
                  <a:moveTo>
                    <a:pt x="1147" y="1"/>
                  </a:moveTo>
                  <a:lnTo>
                    <a:pt x="1147" y="29"/>
                  </a:lnTo>
                  <a:lnTo>
                    <a:pt x="1119" y="140"/>
                  </a:lnTo>
                  <a:lnTo>
                    <a:pt x="1035" y="29"/>
                  </a:lnTo>
                  <a:lnTo>
                    <a:pt x="979" y="29"/>
                  </a:lnTo>
                  <a:lnTo>
                    <a:pt x="979" y="56"/>
                  </a:lnTo>
                  <a:lnTo>
                    <a:pt x="979" y="84"/>
                  </a:lnTo>
                  <a:lnTo>
                    <a:pt x="1063" y="196"/>
                  </a:lnTo>
                  <a:lnTo>
                    <a:pt x="1091" y="224"/>
                  </a:lnTo>
                  <a:lnTo>
                    <a:pt x="1063" y="280"/>
                  </a:lnTo>
                  <a:lnTo>
                    <a:pt x="952" y="112"/>
                  </a:lnTo>
                  <a:lnTo>
                    <a:pt x="896" y="112"/>
                  </a:lnTo>
                  <a:lnTo>
                    <a:pt x="896" y="140"/>
                  </a:lnTo>
                  <a:lnTo>
                    <a:pt x="896" y="168"/>
                  </a:lnTo>
                  <a:lnTo>
                    <a:pt x="1035" y="336"/>
                  </a:lnTo>
                  <a:lnTo>
                    <a:pt x="1063" y="364"/>
                  </a:lnTo>
                  <a:lnTo>
                    <a:pt x="1035" y="420"/>
                  </a:lnTo>
                  <a:lnTo>
                    <a:pt x="868" y="196"/>
                  </a:lnTo>
                  <a:lnTo>
                    <a:pt x="840" y="196"/>
                  </a:lnTo>
                  <a:lnTo>
                    <a:pt x="812" y="224"/>
                  </a:lnTo>
                  <a:lnTo>
                    <a:pt x="840" y="252"/>
                  </a:lnTo>
                  <a:lnTo>
                    <a:pt x="1007" y="476"/>
                  </a:lnTo>
                  <a:lnTo>
                    <a:pt x="1035" y="504"/>
                  </a:lnTo>
                  <a:lnTo>
                    <a:pt x="952" y="784"/>
                  </a:lnTo>
                  <a:lnTo>
                    <a:pt x="840" y="476"/>
                  </a:lnTo>
                  <a:lnTo>
                    <a:pt x="924" y="560"/>
                  </a:lnTo>
                  <a:lnTo>
                    <a:pt x="952" y="560"/>
                  </a:lnTo>
                  <a:lnTo>
                    <a:pt x="979" y="532"/>
                  </a:lnTo>
                  <a:lnTo>
                    <a:pt x="979" y="504"/>
                  </a:lnTo>
                  <a:lnTo>
                    <a:pt x="952" y="504"/>
                  </a:lnTo>
                  <a:lnTo>
                    <a:pt x="784" y="392"/>
                  </a:lnTo>
                  <a:lnTo>
                    <a:pt x="756" y="392"/>
                  </a:lnTo>
                  <a:lnTo>
                    <a:pt x="756" y="420"/>
                  </a:lnTo>
                  <a:lnTo>
                    <a:pt x="700" y="588"/>
                  </a:lnTo>
                  <a:lnTo>
                    <a:pt x="700" y="616"/>
                  </a:lnTo>
                  <a:lnTo>
                    <a:pt x="756" y="616"/>
                  </a:lnTo>
                  <a:lnTo>
                    <a:pt x="784" y="504"/>
                  </a:lnTo>
                  <a:lnTo>
                    <a:pt x="868" y="840"/>
                  </a:lnTo>
                  <a:lnTo>
                    <a:pt x="868" y="840"/>
                  </a:lnTo>
                  <a:lnTo>
                    <a:pt x="616" y="616"/>
                  </a:lnTo>
                  <a:lnTo>
                    <a:pt x="644" y="308"/>
                  </a:lnTo>
                  <a:lnTo>
                    <a:pt x="644" y="280"/>
                  </a:lnTo>
                  <a:lnTo>
                    <a:pt x="588" y="280"/>
                  </a:lnTo>
                  <a:lnTo>
                    <a:pt x="588" y="308"/>
                  </a:lnTo>
                  <a:lnTo>
                    <a:pt x="560" y="560"/>
                  </a:lnTo>
                  <a:lnTo>
                    <a:pt x="532" y="532"/>
                  </a:lnTo>
                  <a:lnTo>
                    <a:pt x="532" y="504"/>
                  </a:lnTo>
                  <a:lnTo>
                    <a:pt x="532" y="280"/>
                  </a:lnTo>
                  <a:lnTo>
                    <a:pt x="532" y="252"/>
                  </a:lnTo>
                  <a:lnTo>
                    <a:pt x="476" y="252"/>
                  </a:lnTo>
                  <a:lnTo>
                    <a:pt x="476" y="280"/>
                  </a:lnTo>
                  <a:lnTo>
                    <a:pt x="476" y="476"/>
                  </a:lnTo>
                  <a:lnTo>
                    <a:pt x="420" y="420"/>
                  </a:lnTo>
                  <a:lnTo>
                    <a:pt x="420" y="252"/>
                  </a:lnTo>
                  <a:lnTo>
                    <a:pt x="420" y="224"/>
                  </a:lnTo>
                  <a:lnTo>
                    <a:pt x="364" y="224"/>
                  </a:lnTo>
                  <a:lnTo>
                    <a:pt x="364" y="252"/>
                  </a:lnTo>
                  <a:lnTo>
                    <a:pt x="364" y="392"/>
                  </a:lnTo>
                  <a:lnTo>
                    <a:pt x="280" y="308"/>
                  </a:lnTo>
                  <a:lnTo>
                    <a:pt x="224" y="308"/>
                  </a:lnTo>
                  <a:lnTo>
                    <a:pt x="224" y="336"/>
                  </a:lnTo>
                  <a:lnTo>
                    <a:pt x="224" y="364"/>
                  </a:lnTo>
                  <a:lnTo>
                    <a:pt x="308" y="448"/>
                  </a:lnTo>
                  <a:lnTo>
                    <a:pt x="168" y="448"/>
                  </a:lnTo>
                  <a:lnTo>
                    <a:pt x="168" y="476"/>
                  </a:lnTo>
                  <a:lnTo>
                    <a:pt x="168" y="504"/>
                  </a:lnTo>
                  <a:lnTo>
                    <a:pt x="336" y="504"/>
                  </a:lnTo>
                  <a:lnTo>
                    <a:pt x="364" y="476"/>
                  </a:lnTo>
                  <a:lnTo>
                    <a:pt x="420" y="532"/>
                  </a:lnTo>
                  <a:lnTo>
                    <a:pt x="224" y="560"/>
                  </a:lnTo>
                  <a:lnTo>
                    <a:pt x="196" y="560"/>
                  </a:lnTo>
                  <a:lnTo>
                    <a:pt x="196" y="588"/>
                  </a:lnTo>
                  <a:lnTo>
                    <a:pt x="196" y="616"/>
                  </a:lnTo>
                  <a:lnTo>
                    <a:pt x="224" y="616"/>
                  </a:lnTo>
                  <a:lnTo>
                    <a:pt x="448" y="588"/>
                  </a:lnTo>
                  <a:lnTo>
                    <a:pt x="476" y="588"/>
                  </a:lnTo>
                  <a:lnTo>
                    <a:pt x="504" y="616"/>
                  </a:lnTo>
                  <a:lnTo>
                    <a:pt x="252" y="672"/>
                  </a:lnTo>
                  <a:lnTo>
                    <a:pt x="224" y="672"/>
                  </a:lnTo>
                  <a:lnTo>
                    <a:pt x="224" y="700"/>
                  </a:lnTo>
                  <a:lnTo>
                    <a:pt x="224" y="728"/>
                  </a:lnTo>
                  <a:lnTo>
                    <a:pt x="252" y="728"/>
                  </a:lnTo>
                  <a:lnTo>
                    <a:pt x="560" y="672"/>
                  </a:lnTo>
                  <a:lnTo>
                    <a:pt x="784" y="896"/>
                  </a:lnTo>
                  <a:lnTo>
                    <a:pt x="784" y="896"/>
                  </a:lnTo>
                  <a:lnTo>
                    <a:pt x="476" y="840"/>
                  </a:lnTo>
                  <a:lnTo>
                    <a:pt x="588" y="784"/>
                  </a:lnTo>
                  <a:lnTo>
                    <a:pt x="588" y="756"/>
                  </a:lnTo>
                  <a:lnTo>
                    <a:pt x="560" y="728"/>
                  </a:lnTo>
                  <a:lnTo>
                    <a:pt x="364" y="840"/>
                  </a:lnTo>
                  <a:lnTo>
                    <a:pt x="364" y="868"/>
                  </a:lnTo>
                  <a:lnTo>
                    <a:pt x="364" y="896"/>
                  </a:lnTo>
                  <a:lnTo>
                    <a:pt x="504" y="1008"/>
                  </a:lnTo>
                  <a:lnTo>
                    <a:pt x="504" y="1036"/>
                  </a:lnTo>
                  <a:lnTo>
                    <a:pt x="532" y="1008"/>
                  </a:lnTo>
                  <a:lnTo>
                    <a:pt x="532" y="980"/>
                  </a:lnTo>
                  <a:lnTo>
                    <a:pt x="476" y="896"/>
                  </a:lnTo>
                  <a:lnTo>
                    <a:pt x="784" y="980"/>
                  </a:lnTo>
                  <a:lnTo>
                    <a:pt x="476" y="1092"/>
                  </a:lnTo>
                  <a:lnTo>
                    <a:pt x="224" y="924"/>
                  </a:lnTo>
                  <a:lnTo>
                    <a:pt x="168" y="924"/>
                  </a:lnTo>
                  <a:lnTo>
                    <a:pt x="168" y="952"/>
                  </a:lnTo>
                  <a:lnTo>
                    <a:pt x="168" y="980"/>
                  </a:lnTo>
                  <a:lnTo>
                    <a:pt x="420" y="1120"/>
                  </a:lnTo>
                  <a:lnTo>
                    <a:pt x="336" y="1148"/>
                  </a:lnTo>
                  <a:lnTo>
                    <a:pt x="336" y="1120"/>
                  </a:lnTo>
                  <a:lnTo>
                    <a:pt x="140" y="1008"/>
                  </a:lnTo>
                  <a:lnTo>
                    <a:pt x="112" y="980"/>
                  </a:lnTo>
                  <a:lnTo>
                    <a:pt x="84" y="1008"/>
                  </a:lnTo>
                  <a:lnTo>
                    <a:pt x="84" y="1036"/>
                  </a:lnTo>
                  <a:lnTo>
                    <a:pt x="112" y="1036"/>
                  </a:lnTo>
                  <a:lnTo>
                    <a:pt x="280" y="1148"/>
                  </a:lnTo>
                  <a:lnTo>
                    <a:pt x="224" y="1176"/>
                  </a:lnTo>
                  <a:lnTo>
                    <a:pt x="196" y="1176"/>
                  </a:lnTo>
                  <a:lnTo>
                    <a:pt x="56" y="1092"/>
                  </a:lnTo>
                  <a:lnTo>
                    <a:pt x="28" y="1092"/>
                  </a:lnTo>
                  <a:lnTo>
                    <a:pt x="28" y="1120"/>
                  </a:lnTo>
                  <a:lnTo>
                    <a:pt x="28" y="1148"/>
                  </a:lnTo>
                  <a:lnTo>
                    <a:pt x="140" y="1204"/>
                  </a:lnTo>
                  <a:lnTo>
                    <a:pt x="28" y="1231"/>
                  </a:lnTo>
                  <a:lnTo>
                    <a:pt x="0" y="1259"/>
                  </a:lnTo>
                  <a:lnTo>
                    <a:pt x="0" y="1287"/>
                  </a:lnTo>
                  <a:lnTo>
                    <a:pt x="28" y="1287"/>
                  </a:lnTo>
                  <a:lnTo>
                    <a:pt x="56" y="1315"/>
                  </a:lnTo>
                  <a:lnTo>
                    <a:pt x="168" y="1259"/>
                  </a:lnTo>
                  <a:lnTo>
                    <a:pt x="168" y="1259"/>
                  </a:lnTo>
                  <a:lnTo>
                    <a:pt x="112" y="1399"/>
                  </a:lnTo>
                  <a:lnTo>
                    <a:pt x="140" y="1427"/>
                  </a:lnTo>
                  <a:lnTo>
                    <a:pt x="168" y="1427"/>
                  </a:lnTo>
                  <a:lnTo>
                    <a:pt x="168" y="1399"/>
                  </a:lnTo>
                  <a:lnTo>
                    <a:pt x="224" y="1259"/>
                  </a:lnTo>
                  <a:lnTo>
                    <a:pt x="308" y="1231"/>
                  </a:lnTo>
                  <a:lnTo>
                    <a:pt x="308" y="1231"/>
                  </a:lnTo>
                  <a:lnTo>
                    <a:pt x="224" y="1427"/>
                  </a:lnTo>
                  <a:lnTo>
                    <a:pt x="224" y="1455"/>
                  </a:lnTo>
                  <a:lnTo>
                    <a:pt x="280" y="1455"/>
                  </a:lnTo>
                  <a:lnTo>
                    <a:pt x="364" y="1231"/>
                  </a:lnTo>
                  <a:lnTo>
                    <a:pt x="364" y="1204"/>
                  </a:lnTo>
                  <a:lnTo>
                    <a:pt x="420" y="1176"/>
                  </a:lnTo>
                  <a:lnTo>
                    <a:pt x="336" y="1427"/>
                  </a:lnTo>
                  <a:lnTo>
                    <a:pt x="336" y="1455"/>
                  </a:lnTo>
                  <a:lnTo>
                    <a:pt x="336" y="1483"/>
                  </a:lnTo>
                  <a:lnTo>
                    <a:pt x="364" y="1483"/>
                  </a:lnTo>
                  <a:lnTo>
                    <a:pt x="392" y="1455"/>
                  </a:lnTo>
                  <a:lnTo>
                    <a:pt x="504" y="1176"/>
                  </a:lnTo>
                  <a:lnTo>
                    <a:pt x="812" y="1064"/>
                  </a:lnTo>
                  <a:lnTo>
                    <a:pt x="616" y="1343"/>
                  </a:lnTo>
                  <a:lnTo>
                    <a:pt x="616" y="1231"/>
                  </a:lnTo>
                  <a:lnTo>
                    <a:pt x="616" y="1204"/>
                  </a:lnTo>
                  <a:lnTo>
                    <a:pt x="588" y="1176"/>
                  </a:lnTo>
                  <a:lnTo>
                    <a:pt x="560" y="1204"/>
                  </a:lnTo>
                  <a:lnTo>
                    <a:pt x="560" y="1231"/>
                  </a:lnTo>
                  <a:lnTo>
                    <a:pt x="532" y="1427"/>
                  </a:lnTo>
                  <a:lnTo>
                    <a:pt x="560" y="1455"/>
                  </a:lnTo>
                  <a:lnTo>
                    <a:pt x="588" y="1455"/>
                  </a:lnTo>
                  <a:lnTo>
                    <a:pt x="756" y="1399"/>
                  </a:lnTo>
                  <a:lnTo>
                    <a:pt x="784" y="1399"/>
                  </a:lnTo>
                  <a:lnTo>
                    <a:pt x="784" y="1371"/>
                  </a:lnTo>
                  <a:lnTo>
                    <a:pt x="784" y="1343"/>
                  </a:lnTo>
                  <a:lnTo>
                    <a:pt x="756" y="1343"/>
                  </a:lnTo>
                  <a:lnTo>
                    <a:pt x="644" y="1371"/>
                  </a:lnTo>
                  <a:lnTo>
                    <a:pt x="868" y="1148"/>
                  </a:lnTo>
                  <a:lnTo>
                    <a:pt x="812" y="1455"/>
                  </a:lnTo>
                  <a:lnTo>
                    <a:pt x="532" y="1595"/>
                  </a:lnTo>
                  <a:lnTo>
                    <a:pt x="504" y="1623"/>
                  </a:lnTo>
                  <a:lnTo>
                    <a:pt x="532" y="1651"/>
                  </a:lnTo>
                  <a:lnTo>
                    <a:pt x="560" y="1651"/>
                  </a:lnTo>
                  <a:lnTo>
                    <a:pt x="812" y="1539"/>
                  </a:lnTo>
                  <a:lnTo>
                    <a:pt x="812" y="1539"/>
                  </a:lnTo>
                  <a:lnTo>
                    <a:pt x="784" y="1595"/>
                  </a:lnTo>
                  <a:lnTo>
                    <a:pt x="560" y="1707"/>
                  </a:lnTo>
                  <a:lnTo>
                    <a:pt x="560" y="1735"/>
                  </a:lnTo>
                  <a:lnTo>
                    <a:pt x="560" y="1763"/>
                  </a:lnTo>
                  <a:lnTo>
                    <a:pt x="588" y="1763"/>
                  </a:lnTo>
                  <a:lnTo>
                    <a:pt x="784" y="1651"/>
                  </a:lnTo>
                  <a:lnTo>
                    <a:pt x="756" y="1735"/>
                  </a:lnTo>
                  <a:lnTo>
                    <a:pt x="616" y="1819"/>
                  </a:lnTo>
                  <a:lnTo>
                    <a:pt x="588" y="1819"/>
                  </a:lnTo>
                  <a:lnTo>
                    <a:pt x="588" y="1847"/>
                  </a:lnTo>
                  <a:lnTo>
                    <a:pt x="616" y="1875"/>
                  </a:lnTo>
                  <a:lnTo>
                    <a:pt x="644" y="1875"/>
                  </a:lnTo>
                  <a:lnTo>
                    <a:pt x="756" y="1791"/>
                  </a:lnTo>
                  <a:lnTo>
                    <a:pt x="756" y="1791"/>
                  </a:lnTo>
                  <a:lnTo>
                    <a:pt x="728" y="1903"/>
                  </a:lnTo>
                  <a:lnTo>
                    <a:pt x="728" y="1931"/>
                  </a:lnTo>
                  <a:lnTo>
                    <a:pt x="756" y="1959"/>
                  </a:lnTo>
                  <a:lnTo>
                    <a:pt x="784" y="1959"/>
                  </a:lnTo>
                  <a:lnTo>
                    <a:pt x="784" y="1931"/>
                  </a:lnTo>
                  <a:lnTo>
                    <a:pt x="812" y="1819"/>
                  </a:lnTo>
                  <a:lnTo>
                    <a:pt x="896" y="1931"/>
                  </a:lnTo>
                  <a:lnTo>
                    <a:pt x="924" y="1931"/>
                  </a:lnTo>
                  <a:lnTo>
                    <a:pt x="952" y="1903"/>
                  </a:lnTo>
                  <a:lnTo>
                    <a:pt x="952" y="1875"/>
                  </a:lnTo>
                  <a:lnTo>
                    <a:pt x="840" y="1763"/>
                  </a:lnTo>
                  <a:lnTo>
                    <a:pt x="840" y="1735"/>
                  </a:lnTo>
                  <a:lnTo>
                    <a:pt x="840" y="1679"/>
                  </a:lnTo>
                  <a:lnTo>
                    <a:pt x="979" y="1847"/>
                  </a:lnTo>
                  <a:lnTo>
                    <a:pt x="1007" y="1847"/>
                  </a:lnTo>
                  <a:lnTo>
                    <a:pt x="1035" y="1819"/>
                  </a:lnTo>
                  <a:lnTo>
                    <a:pt x="1035" y="1791"/>
                  </a:lnTo>
                  <a:lnTo>
                    <a:pt x="868" y="1623"/>
                  </a:lnTo>
                  <a:lnTo>
                    <a:pt x="868" y="1595"/>
                  </a:lnTo>
                  <a:lnTo>
                    <a:pt x="868" y="1539"/>
                  </a:lnTo>
                  <a:lnTo>
                    <a:pt x="1035" y="1763"/>
                  </a:lnTo>
                  <a:lnTo>
                    <a:pt x="1091" y="1763"/>
                  </a:lnTo>
                  <a:lnTo>
                    <a:pt x="1091" y="1735"/>
                  </a:lnTo>
                  <a:lnTo>
                    <a:pt x="1091" y="1707"/>
                  </a:lnTo>
                  <a:lnTo>
                    <a:pt x="896" y="1483"/>
                  </a:lnTo>
                  <a:lnTo>
                    <a:pt x="896" y="1455"/>
                  </a:lnTo>
                  <a:lnTo>
                    <a:pt x="979" y="1148"/>
                  </a:lnTo>
                  <a:lnTo>
                    <a:pt x="1091" y="1455"/>
                  </a:lnTo>
                  <a:lnTo>
                    <a:pt x="1007" y="1399"/>
                  </a:lnTo>
                  <a:lnTo>
                    <a:pt x="952" y="1399"/>
                  </a:lnTo>
                  <a:lnTo>
                    <a:pt x="952" y="1427"/>
                  </a:lnTo>
                  <a:lnTo>
                    <a:pt x="979" y="1455"/>
                  </a:lnTo>
                  <a:lnTo>
                    <a:pt x="1147" y="1567"/>
                  </a:lnTo>
                  <a:lnTo>
                    <a:pt x="1175" y="1567"/>
                  </a:lnTo>
                  <a:lnTo>
                    <a:pt x="1175" y="1539"/>
                  </a:lnTo>
                  <a:lnTo>
                    <a:pt x="1231" y="1371"/>
                  </a:lnTo>
                  <a:lnTo>
                    <a:pt x="1231" y="1343"/>
                  </a:lnTo>
                  <a:lnTo>
                    <a:pt x="1203" y="1315"/>
                  </a:lnTo>
                  <a:lnTo>
                    <a:pt x="1203" y="1343"/>
                  </a:lnTo>
                  <a:lnTo>
                    <a:pt x="1175" y="1343"/>
                  </a:lnTo>
                  <a:lnTo>
                    <a:pt x="1147" y="1455"/>
                  </a:lnTo>
                  <a:lnTo>
                    <a:pt x="1063" y="1148"/>
                  </a:lnTo>
                  <a:lnTo>
                    <a:pt x="1063" y="1148"/>
                  </a:lnTo>
                  <a:lnTo>
                    <a:pt x="1287" y="1343"/>
                  </a:lnTo>
                  <a:lnTo>
                    <a:pt x="1287" y="1651"/>
                  </a:lnTo>
                  <a:lnTo>
                    <a:pt x="1287" y="1679"/>
                  </a:lnTo>
                  <a:lnTo>
                    <a:pt x="1343" y="1679"/>
                  </a:lnTo>
                  <a:lnTo>
                    <a:pt x="1343" y="1651"/>
                  </a:lnTo>
                  <a:lnTo>
                    <a:pt x="1343" y="1399"/>
                  </a:lnTo>
                  <a:lnTo>
                    <a:pt x="1399" y="1427"/>
                  </a:lnTo>
                  <a:lnTo>
                    <a:pt x="1399" y="1455"/>
                  </a:lnTo>
                  <a:lnTo>
                    <a:pt x="1371" y="1679"/>
                  </a:lnTo>
                  <a:lnTo>
                    <a:pt x="1399" y="1707"/>
                  </a:lnTo>
                  <a:lnTo>
                    <a:pt x="1427" y="1707"/>
                  </a:lnTo>
                  <a:lnTo>
                    <a:pt x="1455" y="1679"/>
                  </a:lnTo>
                  <a:lnTo>
                    <a:pt x="1455" y="1483"/>
                  </a:lnTo>
                  <a:lnTo>
                    <a:pt x="1511" y="1539"/>
                  </a:lnTo>
                  <a:lnTo>
                    <a:pt x="1483" y="1707"/>
                  </a:lnTo>
                  <a:lnTo>
                    <a:pt x="1511" y="1735"/>
                  </a:lnTo>
                  <a:lnTo>
                    <a:pt x="1539" y="1735"/>
                  </a:lnTo>
                  <a:lnTo>
                    <a:pt x="1567" y="1707"/>
                  </a:lnTo>
                  <a:lnTo>
                    <a:pt x="1567" y="1567"/>
                  </a:lnTo>
                  <a:lnTo>
                    <a:pt x="1651" y="1651"/>
                  </a:lnTo>
                  <a:lnTo>
                    <a:pt x="1707" y="1651"/>
                  </a:lnTo>
                  <a:lnTo>
                    <a:pt x="1707" y="1623"/>
                  </a:lnTo>
                  <a:lnTo>
                    <a:pt x="1707" y="1595"/>
                  </a:lnTo>
                  <a:lnTo>
                    <a:pt x="1623" y="1539"/>
                  </a:lnTo>
                  <a:lnTo>
                    <a:pt x="1735" y="1511"/>
                  </a:lnTo>
                  <a:lnTo>
                    <a:pt x="1763" y="1483"/>
                  </a:lnTo>
                  <a:lnTo>
                    <a:pt x="1763" y="1455"/>
                  </a:lnTo>
                  <a:lnTo>
                    <a:pt x="1567" y="1455"/>
                  </a:lnTo>
                  <a:lnTo>
                    <a:pt x="1567" y="1483"/>
                  </a:lnTo>
                  <a:lnTo>
                    <a:pt x="1511" y="1427"/>
                  </a:lnTo>
                  <a:lnTo>
                    <a:pt x="1707" y="1399"/>
                  </a:lnTo>
                  <a:lnTo>
                    <a:pt x="1735" y="1371"/>
                  </a:lnTo>
                  <a:lnTo>
                    <a:pt x="1735" y="1343"/>
                  </a:lnTo>
                  <a:lnTo>
                    <a:pt x="1707" y="1343"/>
                  </a:lnTo>
                  <a:lnTo>
                    <a:pt x="1455" y="1371"/>
                  </a:lnTo>
                  <a:lnTo>
                    <a:pt x="1399" y="1343"/>
                  </a:lnTo>
                  <a:lnTo>
                    <a:pt x="1679" y="1287"/>
                  </a:lnTo>
                  <a:lnTo>
                    <a:pt x="1707" y="1287"/>
                  </a:lnTo>
                  <a:lnTo>
                    <a:pt x="1707" y="1259"/>
                  </a:lnTo>
                  <a:lnTo>
                    <a:pt x="1679" y="1231"/>
                  </a:lnTo>
                  <a:lnTo>
                    <a:pt x="1371" y="1287"/>
                  </a:lnTo>
                  <a:lnTo>
                    <a:pt x="1343" y="1287"/>
                  </a:lnTo>
                  <a:lnTo>
                    <a:pt x="1119" y="1064"/>
                  </a:lnTo>
                  <a:lnTo>
                    <a:pt x="1455" y="1092"/>
                  </a:lnTo>
                  <a:lnTo>
                    <a:pt x="1343" y="1148"/>
                  </a:lnTo>
                  <a:lnTo>
                    <a:pt x="1343" y="1176"/>
                  </a:lnTo>
                  <a:lnTo>
                    <a:pt x="1343" y="1204"/>
                  </a:lnTo>
                  <a:lnTo>
                    <a:pt x="1371" y="1204"/>
                  </a:lnTo>
                  <a:lnTo>
                    <a:pt x="1567" y="1120"/>
                  </a:lnTo>
                  <a:lnTo>
                    <a:pt x="1567" y="1092"/>
                  </a:lnTo>
                  <a:lnTo>
                    <a:pt x="1567" y="1064"/>
                  </a:lnTo>
                  <a:lnTo>
                    <a:pt x="1427" y="924"/>
                  </a:lnTo>
                  <a:lnTo>
                    <a:pt x="1399" y="924"/>
                  </a:lnTo>
                  <a:lnTo>
                    <a:pt x="1371" y="952"/>
                  </a:lnTo>
                  <a:lnTo>
                    <a:pt x="1399" y="980"/>
                  </a:lnTo>
                  <a:lnTo>
                    <a:pt x="1455" y="1064"/>
                  </a:lnTo>
                  <a:lnTo>
                    <a:pt x="1455" y="1064"/>
                  </a:lnTo>
                  <a:lnTo>
                    <a:pt x="1147" y="980"/>
                  </a:lnTo>
                  <a:lnTo>
                    <a:pt x="1427" y="868"/>
                  </a:lnTo>
                  <a:lnTo>
                    <a:pt x="1455" y="868"/>
                  </a:lnTo>
                  <a:lnTo>
                    <a:pt x="1707" y="1036"/>
                  </a:lnTo>
                  <a:lnTo>
                    <a:pt x="1763" y="1036"/>
                  </a:lnTo>
                  <a:lnTo>
                    <a:pt x="1763" y="1008"/>
                  </a:lnTo>
                  <a:lnTo>
                    <a:pt x="1735" y="980"/>
                  </a:lnTo>
                  <a:lnTo>
                    <a:pt x="1511" y="840"/>
                  </a:lnTo>
                  <a:lnTo>
                    <a:pt x="1567" y="812"/>
                  </a:lnTo>
                  <a:lnTo>
                    <a:pt x="1595" y="840"/>
                  </a:lnTo>
                  <a:lnTo>
                    <a:pt x="1791" y="952"/>
                  </a:lnTo>
                  <a:lnTo>
                    <a:pt x="1791" y="980"/>
                  </a:lnTo>
                  <a:lnTo>
                    <a:pt x="1819" y="952"/>
                  </a:lnTo>
                  <a:lnTo>
                    <a:pt x="1819" y="924"/>
                  </a:lnTo>
                  <a:lnTo>
                    <a:pt x="1651" y="812"/>
                  </a:lnTo>
                  <a:lnTo>
                    <a:pt x="1707" y="784"/>
                  </a:lnTo>
                  <a:lnTo>
                    <a:pt x="1847" y="868"/>
                  </a:lnTo>
                  <a:lnTo>
                    <a:pt x="1903" y="868"/>
                  </a:lnTo>
                  <a:lnTo>
                    <a:pt x="1903" y="840"/>
                  </a:lnTo>
                  <a:lnTo>
                    <a:pt x="1875" y="812"/>
                  </a:lnTo>
                  <a:lnTo>
                    <a:pt x="1791" y="756"/>
                  </a:lnTo>
                  <a:lnTo>
                    <a:pt x="1903" y="728"/>
                  </a:lnTo>
                  <a:lnTo>
                    <a:pt x="1903" y="700"/>
                  </a:lnTo>
                  <a:lnTo>
                    <a:pt x="1903" y="672"/>
                  </a:lnTo>
                  <a:lnTo>
                    <a:pt x="1875" y="644"/>
                  </a:lnTo>
                  <a:lnTo>
                    <a:pt x="1763" y="700"/>
                  </a:lnTo>
                  <a:lnTo>
                    <a:pt x="1819" y="560"/>
                  </a:lnTo>
                  <a:lnTo>
                    <a:pt x="1791" y="532"/>
                  </a:lnTo>
                  <a:lnTo>
                    <a:pt x="1763" y="532"/>
                  </a:lnTo>
                  <a:lnTo>
                    <a:pt x="1763" y="560"/>
                  </a:lnTo>
                  <a:lnTo>
                    <a:pt x="1679" y="700"/>
                  </a:lnTo>
                  <a:lnTo>
                    <a:pt x="1623" y="728"/>
                  </a:lnTo>
                  <a:lnTo>
                    <a:pt x="1707" y="532"/>
                  </a:lnTo>
                  <a:lnTo>
                    <a:pt x="1679" y="504"/>
                  </a:lnTo>
                  <a:lnTo>
                    <a:pt x="1623" y="504"/>
                  </a:lnTo>
                  <a:lnTo>
                    <a:pt x="1539" y="728"/>
                  </a:lnTo>
                  <a:lnTo>
                    <a:pt x="1539" y="756"/>
                  </a:lnTo>
                  <a:lnTo>
                    <a:pt x="1483" y="784"/>
                  </a:lnTo>
                  <a:lnTo>
                    <a:pt x="1483" y="784"/>
                  </a:lnTo>
                  <a:lnTo>
                    <a:pt x="1595" y="532"/>
                  </a:lnTo>
                  <a:lnTo>
                    <a:pt x="1595" y="504"/>
                  </a:lnTo>
                  <a:lnTo>
                    <a:pt x="1567" y="476"/>
                  </a:lnTo>
                  <a:lnTo>
                    <a:pt x="1539" y="476"/>
                  </a:lnTo>
                  <a:lnTo>
                    <a:pt x="1539" y="504"/>
                  </a:lnTo>
                  <a:lnTo>
                    <a:pt x="1427" y="784"/>
                  </a:lnTo>
                  <a:lnTo>
                    <a:pt x="1119" y="896"/>
                  </a:lnTo>
                  <a:lnTo>
                    <a:pt x="1315" y="616"/>
                  </a:lnTo>
                  <a:lnTo>
                    <a:pt x="1315" y="728"/>
                  </a:lnTo>
                  <a:lnTo>
                    <a:pt x="1315" y="756"/>
                  </a:lnTo>
                  <a:lnTo>
                    <a:pt x="1371" y="756"/>
                  </a:lnTo>
                  <a:lnTo>
                    <a:pt x="1371" y="728"/>
                  </a:lnTo>
                  <a:lnTo>
                    <a:pt x="1371" y="532"/>
                  </a:lnTo>
                  <a:lnTo>
                    <a:pt x="1371" y="504"/>
                  </a:lnTo>
                  <a:lnTo>
                    <a:pt x="1343" y="504"/>
                  </a:lnTo>
                  <a:lnTo>
                    <a:pt x="1175" y="532"/>
                  </a:lnTo>
                  <a:lnTo>
                    <a:pt x="1147" y="560"/>
                  </a:lnTo>
                  <a:lnTo>
                    <a:pt x="1147" y="588"/>
                  </a:lnTo>
                  <a:lnTo>
                    <a:pt x="1147" y="616"/>
                  </a:lnTo>
                  <a:lnTo>
                    <a:pt x="1175" y="616"/>
                  </a:lnTo>
                  <a:lnTo>
                    <a:pt x="1287" y="588"/>
                  </a:lnTo>
                  <a:lnTo>
                    <a:pt x="1035" y="812"/>
                  </a:lnTo>
                  <a:lnTo>
                    <a:pt x="1091" y="504"/>
                  </a:lnTo>
                  <a:lnTo>
                    <a:pt x="1119" y="504"/>
                  </a:lnTo>
                  <a:lnTo>
                    <a:pt x="1399" y="364"/>
                  </a:lnTo>
                  <a:lnTo>
                    <a:pt x="1399" y="336"/>
                  </a:lnTo>
                  <a:lnTo>
                    <a:pt x="1371" y="308"/>
                  </a:lnTo>
                  <a:lnTo>
                    <a:pt x="1119" y="448"/>
                  </a:lnTo>
                  <a:lnTo>
                    <a:pt x="1119" y="364"/>
                  </a:lnTo>
                  <a:lnTo>
                    <a:pt x="1147" y="364"/>
                  </a:lnTo>
                  <a:lnTo>
                    <a:pt x="1371" y="252"/>
                  </a:lnTo>
                  <a:lnTo>
                    <a:pt x="1371" y="224"/>
                  </a:lnTo>
                  <a:lnTo>
                    <a:pt x="1343" y="196"/>
                  </a:lnTo>
                  <a:lnTo>
                    <a:pt x="1315" y="196"/>
                  </a:lnTo>
                  <a:lnTo>
                    <a:pt x="1147" y="308"/>
                  </a:lnTo>
                  <a:lnTo>
                    <a:pt x="1147" y="224"/>
                  </a:lnTo>
                  <a:lnTo>
                    <a:pt x="1175" y="224"/>
                  </a:lnTo>
                  <a:lnTo>
                    <a:pt x="1315" y="140"/>
                  </a:lnTo>
                  <a:lnTo>
                    <a:pt x="1343" y="140"/>
                  </a:lnTo>
                  <a:lnTo>
                    <a:pt x="1343" y="112"/>
                  </a:lnTo>
                  <a:lnTo>
                    <a:pt x="1315" y="84"/>
                  </a:lnTo>
                  <a:lnTo>
                    <a:pt x="1287" y="84"/>
                  </a:lnTo>
                  <a:lnTo>
                    <a:pt x="1175" y="168"/>
                  </a:lnTo>
                  <a:lnTo>
                    <a:pt x="1203" y="56"/>
                  </a:lnTo>
                  <a:lnTo>
                    <a:pt x="1203" y="29"/>
                  </a:lnTo>
                  <a:lnTo>
                    <a:pt x="1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57713" y="1026659"/>
            <a:ext cx="54285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A01B0D"/>
              </a:buClr>
              <a:buSzPts val="2800"/>
              <a:buFont typeface="Rouge Script"/>
              <a:buNone/>
              <a:defRPr sz="2800">
                <a:solidFill>
                  <a:srgbClr val="A01B0D"/>
                </a:solidFill>
                <a:latin typeface="Rouge Script"/>
                <a:ea typeface="Rouge Script"/>
                <a:cs typeface="Rouge Script"/>
                <a:sym typeface="Rouge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857788" y="1510125"/>
            <a:ext cx="5428500" cy="23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❄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☆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■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FC9E2"/>
              </a:buClr>
              <a:buSzPts val="1800"/>
              <a:buFont typeface="Lora"/>
              <a:buChar char="●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●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○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797F8F"/>
              </a:buClr>
              <a:buSzPts val="1800"/>
              <a:buFont typeface="Lora"/>
              <a:buChar char="■"/>
              <a:defRPr sz="1800">
                <a:solidFill>
                  <a:srgbClr val="797F8F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8" r:id="rId7"/>
    <p:sldLayoutId id="2147483659" r:id="rId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14"/>
          <p:cNvSpPr txBox="1">
            <a:spLocks noGrp="1"/>
          </p:cNvSpPr>
          <p:nvPr>
            <p:ph type="ctrTitle"/>
          </p:nvPr>
        </p:nvSpPr>
        <p:spPr>
          <a:xfrm>
            <a:off x="2635750" y="718225"/>
            <a:ext cx="3872400" cy="37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</a:t>
            </a:r>
            <a:r>
              <a:rPr lang="en-GB" dirty="0" smtClean="0"/>
              <a:t>ç</a:t>
            </a:r>
            <a:r>
              <a:rPr lang="en" dirty="0" smtClean="0"/>
              <a:t>ade</a:t>
            </a:r>
            <a:br>
              <a:rPr lang="en" dirty="0" smtClean="0"/>
            </a:br>
            <a:r>
              <a:rPr lang="en" dirty="0" smtClean="0"/>
              <a:t>Pattern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15"/>
          <p:cNvSpPr txBox="1">
            <a:spLocks noGrp="1"/>
          </p:cNvSpPr>
          <p:nvPr>
            <p:ph type="title"/>
          </p:nvPr>
        </p:nvSpPr>
        <p:spPr>
          <a:xfrm>
            <a:off x="1594159" y="868234"/>
            <a:ext cx="5955600" cy="4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a Fa</a:t>
            </a:r>
            <a:r>
              <a:rPr lang="en-GB" dirty="0" smtClean="0"/>
              <a:t>ç</a:t>
            </a:r>
            <a:r>
              <a:rPr lang="en" dirty="0" smtClean="0"/>
              <a:t>ade Pattern?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594159" y="1464367"/>
            <a:ext cx="595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Façade Pattern is a software design pattern commonly used with object orientated programming.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594161" y="2332375"/>
            <a:ext cx="595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Purpose of this pattern is to simplify the code for users and clients by creating a class that calls methods from different areas of the code.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Developers </a:t>
            </a:r>
            <a:r>
              <a:rPr lang="en-GB" dirty="0"/>
              <a:t>often use the facade design pattern when a system is very complex or difficult to understand because the system has a large number of </a:t>
            </a:r>
            <a:r>
              <a:rPr lang="en-GB" dirty="0" smtClean="0"/>
              <a:t>classes </a:t>
            </a:r>
            <a:r>
              <a:rPr lang="en-GB" dirty="0"/>
              <a:t>or because its source code is unavailable.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16"/>
          <p:cNvSpPr txBox="1">
            <a:spLocks noGrp="1"/>
          </p:cNvSpPr>
          <p:nvPr>
            <p:ph type="ctrTitle" idx="4294967295"/>
          </p:nvPr>
        </p:nvSpPr>
        <p:spPr>
          <a:xfrm>
            <a:off x="1813500" y="1849775"/>
            <a:ext cx="5517000" cy="12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Hello! </a:t>
            </a:r>
            <a:r>
              <a:rPr lang="en" sz="3600" b="0">
                <a:solidFill>
                  <a:srgbClr val="FFFFFF"/>
                </a:solidFill>
              </a:rPr>
              <a:t>I am Rudolf</a:t>
            </a:r>
            <a:endParaRPr sz="3600" b="0">
              <a:solidFill>
                <a:srgbClr val="FFFFFF"/>
              </a:solidFill>
            </a:endParaRPr>
          </a:p>
        </p:txBody>
      </p:sp>
      <p:sp>
        <p:nvSpPr>
          <p:cNvPr id="1543" name="Google Shape;1543;p16"/>
          <p:cNvSpPr txBox="1">
            <a:spLocks noGrp="1"/>
          </p:cNvSpPr>
          <p:nvPr>
            <p:ph type="body" idx="4294967295"/>
          </p:nvPr>
        </p:nvSpPr>
        <p:spPr>
          <a:xfrm>
            <a:off x="1513525" y="2587375"/>
            <a:ext cx="6117000" cy="12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</a:rPr>
              <a:t>I’ve come a long way to bring you </a:t>
            </a:r>
            <a:r>
              <a:rPr lang="en" sz="2000" dirty="0" smtClean="0">
                <a:solidFill>
                  <a:srgbClr val="FFFFFF"/>
                </a:solidFill>
              </a:rPr>
              <a:t>this Fa</a:t>
            </a:r>
            <a:r>
              <a:rPr lang="en-GB" sz="2000" dirty="0" smtClean="0">
                <a:solidFill>
                  <a:srgbClr val="FFFFFF"/>
                </a:solidFill>
              </a:rPr>
              <a:t>ç</a:t>
            </a:r>
            <a:r>
              <a:rPr lang="en" sz="2000" dirty="0" smtClean="0">
                <a:solidFill>
                  <a:srgbClr val="FFFFFF"/>
                </a:solidFill>
              </a:rPr>
              <a:t>ade design pattern example because Reasons.</a:t>
            </a:r>
            <a:endParaRPr sz="2000" dirty="0">
              <a:solidFill>
                <a:srgbClr val="FFFFFF"/>
              </a:solidFill>
            </a:endParaRPr>
          </a:p>
        </p:txBody>
      </p:sp>
      <p:sp>
        <p:nvSpPr>
          <p:cNvPr id="1544" name="Google Shape;1544;p16"/>
          <p:cNvSpPr/>
          <p:nvPr/>
        </p:nvSpPr>
        <p:spPr>
          <a:xfrm>
            <a:off x="3959999" y="881549"/>
            <a:ext cx="1224001" cy="1167729"/>
          </a:xfrm>
          <a:custGeom>
            <a:avLst/>
            <a:gdLst/>
            <a:ahLst/>
            <a:cxnLst/>
            <a:rect l="l" t="t" r="r" b="b"/>
            <a:pathLst>
              <a:path w="35584" h="33953" extrusionOk="0">
                <a:moveTo>
                  <a:pt x="26783" y="15547"/>
                </a:moveTo>
                <a:lnTo>
                  <a:pt x="27025" y="15708"/>
                </a:lnTo>
                <a:lnTo>
                  <a:pt x="27266" y="15869"/>
                </a:lnTo>
                <a:lnTo>
                  <a:pt x="27548" y="16111"/>
                </a:lnTo>
                <a:lnTo>
                  <a:pt x="27790" y="16352"/>
                </a:lnTo>
                <a:lnTo>
                  <a:pt x="28032" y="16614"/>
                </a:lnTo>
                <a:lnTo>
                  <a:pt x="28273" y="16896"/>
                </a:lnTo>
                <a:lnTo>
                  <a:pt x="28434" y="17118"/>
                </a:lnTo>
                <a:lnTo>
                  <a:pt x="28595" y="17339"/>
                </a:lnTo>
                <a:lnTo>
                  <a:pt x="28757" y="17601"/>
                </a:lnTo>
                <a:lnTo>
                  <a:pt x="28877" y="17843"/>
                </a:lnTo>
                <a:lnTo>
                  <a:pt x="28132" y="17561"/>
                </a:lnTo>
                <a:lnTo>
                  <a:pt x="27065" y="17178"/>
                </a:lnTo>
                <a:lnTo>
                  <a:pt x="26823" y="17097"/>
                </a:lnTo>
                <a:lnTo>
                  <a:pt x="26602" y="17037"/>
                </a:lnTo>
                <a:lnTo>
                  <a:pt x="26703" y="16292"/>
                </a:lnTo>
                <a:lnTo>
                  <a:pt x="26783" y="15547"/>
                </a:lnTo>
                <a:close/>
                <a:moveTo>
                  <a:pt x="7995" y="16151"/>
                </a:moveTo>
                <a:lnTo>
                  <a:pt x="7995" y="16775"/>
                </a:lnTo>
                <a:lnTo>
                  <a:pt x="8035" y="17400"/>
                </a:lnTo>
                <a:lnTo>
                  <a:pt x="7854" y="17480"/>
                </a:lnTo>
                <a:lnTo>
                  <a:pt x="7673" y="17581"/>
                </a:lnTo>
                <a:lnTo>
                  <a:pt x="7330" y="17802"/>
                </a:lnTo>
                <a:lnTo>
                  <a:pt x="6666" y="18265"/>
                </a:lnTo>
                <a:lnTo>
                  <a:pt x="6243" y="18547"/>
                </a:lnTo>
                <a:lnTo>
                  <a:pt x="6001" y="18668"/>
                </a:lnTo>
                <a:lnTo>
                  <a:pt x="5780" y="18789"/>
                </a:lnTo>
                <a:lnTo>
                  <a:pt x="6021" y="18427"/>
                </a:lnTo>
                <a:lnTo>
                  <a:pt x="6263" y="18084"/>
                </a:lnTo>
                <a:lnTo>
                  <a:pt x="6505" y="17742"/>
                </a:lnTo>
                <a:lnTo>
                  <a:pt x="6787" y="17400"/>
                </a:lnTo>
                <a:lnTo>
                  <a:pt x="7048" y="17077"/>
                </a:lnTo>
                <a:lnTo>
                  <a:pt x="7350" y="16775"/>
                </a:lnTo>
                <a:lnTo>
                  <a:pt x="7653" y="16473"/>
                </a:lnTo>
                <a:lnTo>
                  <a:pt x="7955" y="16191"/>
                </a:lnTo>
                <a:lnTo>
                  <a:pt x="7995" y="16151"/>
                </a:lnTo>
                <a:close/>
                <a:moveTo>
                  <a:pt x="12727" y="21729"/>
                </a:moveTo>
                <a:lnTo>
                  <a:pt x="12606" y="21749"/>
                </a:lnTo>
                <a:lnTo>
                  <a:pt x="12486" y="21769"/>
                </a:lnTo>
                <a:lnTo>
                  <a:pt x="12324" y="21830"/>
                </a:lnTo>
                <a:lnTo>
                  <a:pt x="12163" y="21910"/>
                </a:lnTo>
                <a:lnTo>
                  <a:pt x="12022" y="22011"/>
                </a:lnTo>
                <a:lnTo>
                  <a:pt x="11902" y="22132"/>
                </a:lnTo>
                <a:lnTo>
                  <a:pt x="11801" y="22253"/>
                </a:lnTo>
                <a:lnTo>
                  <a:pt x="11700" y="22394"/>
                </a:lnTo>
                <a:lnTo>
                  <a:pt x="11640" y="22514"/>
                </a:lnTo>
                <a:lnTo>
                  <a:pt x="11599" y="22676"/>
                </a:lnTo>
                <a:lnTo>
                  <a:pt x="11559" y="22837"/>
                </a:lnTo>
                <a:lnTo>
                  <a:pt x="11539" y="22978"/>
                </a:lnTo>
                <a:lnTo>
                  <a:pt x="11559" y="23139"/>
                </a:lnTo>
                <a:lnTo>
                  <a:pt x="11599" y="23300"/>
                </a:lnTo>
                <a:lnTo>
                  <a:pt x="11660" y="23501"/>
                </a:lnTo>
                <a:lnTo>
                  <a:pt x="11761" y="23703"/>
                </a:lnTo>
                <a:lnTo>
                  <a:pt x="11881" y="23864"/>
                </a:lnTo>
                <a:lnTo>
                  <a:pt x="12042" y="24005"/>
                </a:lnTo>
                <a:lnTo>
                  <a:pt x="12224" y="24125"/>
                </a:lnTo>
                <a:lnTo>
                  <a:pt x="12405" y="24206"/>
                </a:lnTo>
                <a:lnTo>
                  <a:pt x="12606" y="24246"/>
                </a:lnTo>
                <a:lnTo>
                  <a:pt x="12828" y="24266"/>
                </a:lnTo>
                <a:lnTo>
                  <a:pt x="12949" y="24266"/>
                </a:lnTo>
                <a:lnTo>
                  <a:pt x="13069" y="24246"/>
                </a:lnTo>
                <a:lnTo>
                  <a:pt x="13190" y="24226"/>
                </a:lnTo>
                <a:lnTo>
                  <a:pt x="13311" y="24186"/>
                </a:lnTo>
                <a:lnTo>
                  <a:pt x="13412" y="24125"/>
                </a:lnTo>
                <a:lnTo>
                  <a:pt x="13533" y="24065"/>
                </a:lnTo>
                <a:lnTo>
                  <a:pt x="13633" y="23984"/>
                </a:lnTo>
                <a:lnTo>
                  <a:pt x="13714" y="23904"/>
                </a:lnTo>
                <a:lnTo>
                  <a:pt x="13835" y="23783"/>
                </a:lnTo>
                <a:lnTo>
                  <a:pt x="13915" y="23642"/>
                </a:lnTo>
                <a:lnTo>
                  <a:pt x="13996" y="23481"/>
                </a:lnTo>
                <a:lnTo>
                  <a:pt x="14056" y="23320"/>
                </a:lnTo>
                <a:lnTo>
                  <a:pt x="14076" y="23159"/>
                </a:lnTo>
                <a:lnTo>
                  <a:pt x="14096" y="22998"/>
                </a:lnTo>
                <a:lnTo>
                  <a:pt x="14076" y="22837"/>
                </a:lnTo>
                <a:lnTo>
                  <a:pt x="14056" y="22676"/>
                </a:lnTo>
                <a:lnTo>
                  <a:pt x="14016" y="22555"/>
                </a:lnTo>
                <a:lnTo>
                  <a:pt x="13956" y="22434"/>
                </a:lnTo>
                <a:lnTo>
                  <a:pt x="13835" y="22232"/>
                </a:lnTo>
                <a:lnTo>
                  <a:pt x="13653" y="22051"/>
                </a:lnTo>
                <a:lnTo>
                  <a:pt x="13472" y="21910"/>
                </a:lnTo>
                <a:lnTo>
                  <a:pt x="13351" y="21850"/>
                </a:lnTo>
                <a:lnTo>
                  <a:pt x="13231" y="21810"/>
                </a:lnTo>
                <a:lnTo>
                  <a:pt x="13110" y="21769"/>
                </a:lnTo>
                <a:lnTo>
                  <a:pt x="12989" y="21749"/>
                </a:lnTo>
                <a:lnTo>
                  <a:pt x="12868" y="21729"/>
                </a:lnTo>
                <a:close/>
                <a:moveTo>
                  <a:pt x="20581" y="21648"/>
                </a:moveTo>
                <a:lnTo>
                  <a:pt x="20400" y="21669"/>
                </a:lnTo>
                <a:lnTo>
                  <a:pt x="20218" y="21709"/>
                </a:lnTo>
                <a:lnTo>
                  <a:pt x="20057" y="21769"/>
                </a:lnTo>
                <a:lnTo>
                  <a:pt x="19896" y="21830"/>
                </a:lnTo>
                <a:lnTo>
                  <a:pt x="19755" y="21930"/>
                </a:lnTo>
                <a:lnTo>
                  <a:pt x="19614" y="22051"/>
                </a:lnTo>
                <a:lnTo>
                  <a:pt x="19493" y="22192"/>
                </a:lnTo>
                <a:lnTo>
                  <a:pt x="19393" y="22333"/>
                </a:lnTo>
                <a:lnTo>
                  <a:pt x="19312" y="22494"/>
                </a:lnTo>
                <a:lnTo>
                  <a:pt x="19252" y="22655"/>
                </a:lnTo>
                <a:lnTo>
                  <a:pt x="19232" y="22837"/>
                </a:lnTo>
                <a:lnTo>
                  <a:pt x="19211" y="23018"/>
                </a:lnTo>
                <a:lnTo>
                  <a:pt x="19232" y="23199"/>
                </a:lnTo>
                <a:lnTo>
                  <a:pt x="19272" y="23360"/>
                </a:lnTo>
                <a:lnTo>
                  <a:pt x="19312" y="23541"/>
                </a:lnTo>
                <a:lnTo>
                  <a:pt x="19393" y="23703"/>
                </a:lnTo>
                <a:lnTo>
                  <a:pt x="19493" y="23843"/>
                </a:lnTo>
                <a:lnTo>
                  <a:pt x="19614" y="23984"/>
                </a:lnTo>
                <a:lnTo>
                  <a:pt x="19755" y="24085"/>
                </a:lnTo>
                <a:lnTo>
                  <a:pt x="19896" y="24186"/>
                </a:lnTo>
                <a:lnTo>
                  <a:pt x="20037" y="24266"/>
                </a:lnTo>
                <a:lnTo>
                  <a:pt x="20198" y="24327"/>
                </a:lnTo>
                <a:lnTo>
                  <a:pt x="20561" y="24367"/>
                </a:lnTo>
                <a:lnTo>
                  <a:pt x="20722" y="24347"/>
                </a:lnTo>
                <a:lnTo>
                  <a:pt x="20903" y="24327"/>
                </a:lnTo>
                <a:lnTo>
                  <a:pt x="21064" y="24266"/>
                </a:lnTo>
                <a:lnTo>
                  <a:pt x="21225" y="24186"/>
                </a:lnTo>
                <a:lnTo>
                  <a:pt x="21245" y="24186"/>
                </a:lnTo>
                <a:lnTo>
                  <a:pt x="21386" y="24085"/>
                </a:lnTo>
                <a:lnTo>
                  <a:pt x="21507" y="23964"/>
                </a:lnTo>
                <a:lnTo>
                  <a:pt x="21628" y="23843"/>
                </a:lnTo>
                <a:lnTo>
                  <a:pt x="21729" y="23703"/>
                </a:lnTo>
                <a:lnTo>
                  <a:pt x="21809" y="23521"/>
                </a:lnTo>
                <a:lnTo>
                  <a:pt x="21870" y="23340"/>
                </a:lnTo>
                <a:lnTo>
                  <a:pt x="21910" y="23179"/>
                </a:lnTo>
                <a:lnTo>
                  <a:pt x="21910" y="22998"/>
                </a:lnTo>
                <a:lnTo>
                  <a:pt x="21910" y="22816"/>
                </a:lnTo>
                <a:lnTo>
                  <a:pt x="21870" y="22655"/>
                </a:lnTo>
                <a:lnTo>
                  <a:pt x="21809" y="22474"/>
                </a:lnTo>
                <a:lnTo>
                  <a:pt x="21729" y="22333"/>
                </a:lnTo>
                <a:lnTo>
                  <a:pt x="21628" y="22172"/>
                </a:lnTo>
                <a:lnTo>
                  <a:pt x="21527" y="22051"/>
                </a:lnTo>
                <a:lnTo>
                  <a:pt x="21386" y="21930"/>
                </a:lnTo>
                <a:lnTo>
                  <a:pt x="21245" y="21830"/>
                </a:lnTo>
                <a:lnTo>
                  <a:pt x="21104" y="21769"/>
                </a:lnTo>
                <a:lnTo>
                  <a:pt x="20923" y="21709"/>
                </a:lnTo>
                <a:lnTo>
                  <a:pt x="20581" y="21648"/>
                </a:lnTo>
                <a:close/>
                <a:moveTo>
                  <a:pt x="16191" y="13090"/>
                </a:moveTo>
                <a:lnTo>
                  <a:pt x="16775" y="13110"/>
                </a:lnTo>
                <a:lnTo>
                  <a:pt x="17339" y="13130"/>
                </a:lnTo>
                <a:lnTo>
                  <a:pt x="17963" y="13191"/>
                </a:lnTo>
                <a:lnTo>
                  <a:pt x="18607" y="13271"/>
                </a:lnTo>
                <a:lnTo>
                  <a:pt x="19232" y="13372"/>
                </a:lnTo>
                <a:lnTo>
                  <a:pt x="19876" y="13473"/>
                </a:lnTo>
                <a:lnTo>
                  <a:pt x="21124" y="13734"/>
                </a:lnTo>
                <a:lnTo>
                  <a:pt x="22373" y="14016"/>
                </a:lnTo>
                <a:lnTo>
                  <a:pt x="22836" y="14137"/>
                </a:lnTo>
                <a:lnTo>
                  <a:pt x="23319" y="14258"/>
                </a:lnTo>
                <a:lnTo>
                  <a:pt x="23783" y="14399"/>
                </a:lnTo>
                <a:lnTo>
                  <a:pt x="24024" y="14500"/>
                </a:lnTo>
                <a:lnTo>
                  <a:pt x="24246" y="14580"/>
                </a:lnTo>
                <a:lnTo>
                  <a:pt x="24427" y="14681"/>
                </a:lnTo>
                <a:lnTo>
                  <a:pt x="24568" y="14782"/>
                </a:lnTo>
                <a:lnTo>
                  <a:pt x="24709" y="14902"/>
                </a:lnTo>
                <a:lnTo>
                  <a:pt x="24850" y="15023"/>
                </a:lnTo>
                <a:lnTo>
                  <a:pt x="25112" y="15285"/>
                </a:lnTo>
                <a:lnTo>
                  <a:pt x="25373" y="15547"/>
                </a:lnTo>
                <a:lnTo>
                  <a:pt x="25232" y="16634"/>
                </a:lnTo>
                <a:lnTo>
                  <a:pt x="25152" y="17178"/>
                </a:lnTo>
                <a:lnTo>
                  <a:pt x="25071" y="17722"/>
                </a:lnTo>
                <a:lnTo>
                  <a:pt x="24910" y="18527"/>
                </a:lnTo>
                <a:lnTo>
                  <a:pt x="24729" y="19333"/>
                </a:lnTo>
                <a:lnTo>
                  <a:pt x="24528" y="20138"/>
                </a:lnTo>
                <a:lnTo>
                  <a:pt x="24326" y="20944"/>
                </a:lnTo>
                <a:lnTo>
                  <a:pt x="24105" y="21729"/>
                </a:lnTo>
                <a:lnTo>
                  <a:pt x="23863" y="22514"/>
                </a:lnTo>
                <a:lnTo>
                  <a:pt x="23601" y="23280"/>
                </a:lnTo>
                <a:lnTo>
                  <a:pt x="23319" y="24045"/>
                </a:lnTo>
                <a:lnTo>
                  <a:pt x="23017" y="24810"/>
                </a:lnTo>
                <a:lnTo>
                  <a:pt x="22715" y="25575"/>
                </a:lnTo>
                <a:lnTo>
                  <a:pt x="22373" y="26320"/>
                </a:lnTo>
                <a:lnTo>
                  <a:pt x="22031" y="27065"/>
                </a:lnTo>
                <a:lnTo>
                  <a:pt x="21668" y="27790"/>
                </a:lnTo>
                <a:lnTo>
                  <a:pt x="21286" y="28495"/>
                </a:lnTo>
                <a:lnTo>
                  <a:pt x="20883" y="29200"/>
                </a:lnTo>
                <a:lnTo>
                  <a:pt x="20460" y="29885"/>
                </a:lnTo>
                <a:lnTo>
                  <a:pt x="20218" y="30247"/>
                </a:lnTo>
                <a:lnTo>
                  <a:pt x="20198" y="30247"/>
                </a:lnTo>
                <a:lnTo>
                  <a:pt x="20057" y="30126"/>
                </a:lnTo>
                <a:lnTo>
                  <a:pt x="19916" y="30026"/>
                </a:lnTo>
                <a:lnTo>
                  <a:pt x="19876" y="29965"/>
                </a:lnTo>
                <a:lnTo>
                  <a:pt x="19775" y="29824"/>
                </a:lnTo>
                <a:lnTo>
                  <a:pt x="19654" y="29703"/>
                </a:lnTo>
                <a:lnTo>
                  <a:pt x="19393" y="29542"/>
                </a:lnTo>
                <a:lnTo>
                  <a:pt x="19151" y="29381"/>
                </a:lnTo>
                <a:lnTo>
                  <a:pt x="18889" y="29240"/>
                </a:lnTo>
                <a:lnTo>
                  <a:pt x="18607" y="29119"/>
                </a:lnTo>
                <a:lnTo>
                  <a:pt x="18345" y="29019"/>
                </a:lnTo>
                <a:lnTo>
                  <a:pt x="18084" y="28938"/>
                </a:lnTo>
                <a:lnTo>
                  <a:pt x="17802" y="28878"/>
                </a:lnTo>
                <a:lnTo>
                  <a:pt x="17540" y="28838"/>
                </a:lnTo>
                <a:lnTo>
                  <a:pt x="17258" y="28797"/>
                </a:lnTo>
                <a:lnTo>
                  <a:pt x="16976" y="28797"/>
                </a:lnTo>
                <a:lnTo>
                  <a:pt x="16694" y="28817"/>
                </a:lnTo>
                <a:lnTo>
                  <a:pt x="16412" y="28838"/>
                </a:lnTo>
                <a:lnTo>
                  <a:pt x="16090" y="28898"/>
                </a:lnTo>
                <a:lnTo>
                  <a:pt x="15748" y="28999"/>
                </a:lnTo>
                <a:lnTo>
                  <a:pt x="15405" y="29119"/>
                </a:lnTo>
                <a:lnTo>
                  <a:pt x="15063" y="29281"/>
                </a:lnTo>
                <a:lnTo>
                  <a:pt x="14741" y="29482"/>
                </a:lnTo>
                <a:lnTo>
                  <a:pt x="14439" y="29683"/>
                </a:lnTo>
                <a:lnTo>
                  <a:pt x="14157" y="29925"/>
                </a:lnTo>
                <a:lnTo>
                  <a:pt x="13895" y="30207"/>
                </a:lnTo>
                <a:lnTo>
                  <a:pt x="13513" y="29563"/>
                </a:lnTo>
                <a:lnTo>
                  <a:pt x="12949" y="28576"/>
                </a:lnTo>
                <a:lnTo>
                  <a:pt x="12445" y="27589"/>
                </a:lnTo>
                <a:lnTo>
                  <a:pt x="11962" y="26602"/>
                </a:lnTo>
                <a:lnTo>
                  <a:pt x="11539" y="25575"/>
                </a:lnTo>
                <a:lnTo>
                  <a:pt x="11136" y="24548"/>
                </a:lnTo>
                <a:lnTo>
                  <a:pt x="10794" y="23501"/>
                </a:lnTo>
                <a:lnTo>
                  <a:pt x="10472" y="22434"/>
                </a:lnTo>
                <a:lnTo>
                  <a:pt x="10190" y="21346"/>
                </a:lnTo>
                <a:lnTo>
                  <a:pt x="9948" y="20259"/>
                </a:lnTo>
                <a:lnTo>
                  <a:pt x="9747" y="19151"/>
                </a:lnTo>
                <a:lnTo>
                  <a:pt x="9666" y="18608"/>
                </a:lnTo>
                <a:lnTo>
                  <a:pt x="9586" y="18064"/>
                </a:lnTo>
                <a:lnTo>
                  <a:pt x="9465" y="16997"/>
                </a:lnTo>
                <a:lnTo>
                  <a:pt x="9364" y="16050"/>
                </a:lnTo>
                <a:lnTo>
                  <a:pt x="9324" y="15567"/>
                </a:lnTo>
                <a:lnTo>
                  <a:pt x="9243" y="15104"/>
                </a:lnTo>
                <a:lnTo>
                  <a:pt x="9404" y="15023"/>
                </a:lnTo>
                <a:lnTo>
                  <a:pt x="9545" y="14923"/>
                </a:lnTo>
                <a:lnTo>
                  <a:pt x="9848" y="14721"/>
                </a:lnTo>
                <a:lnTo>
                  <a:pt x="10291" y="14459"/>
                </a:lnTo>
                <a:lnTo>
                  <a:pt x="10754" y="14218"/>
                </a:lnTo>
                <a:lnTo>
                  <a:pt x="11257" y="13976"/>
                </a:lnTo>
                <a:lnTo>
                  <a:pt x="11781" y="13775"/>
                </a:lnTo>
                <a:lnTo>
                  <a:pt x="12284" y="13614"/>
                </a:lnTo>
                <a:lnTo>
                  <a:pt x="12828" y="13453"/>
                </a:lnTo>
                <a:lnTo>
                  <a:pt x="13372" y="13332"/>
                </a:lnTo>
                <a:lnTo>
                  <a:pt x="13935" y="13231"/>
                </a:lnTo>
                <a:lnTo>
                  <a:pt x="14499" y="13171"/>
                </a:lnTo>
                <a:lnTo>
                  <a:pt x="15063" y="13110"/>
                </a:lnTo>
                <a:lnTo>
                  <a:pt x="15627" y="13090"/>
                </a:lnTo>
                <a:close/>
                <a:moveTo>
                  <a:pt x="16936" y="30428"/>
                </a:moveTo>
                <a:lnTo>
                  <a:pt x="17218" y="30449"/>
                </a:lnTo>
                <a:lnTo>
                  <a:pt x="17500" y="30489"/>
                </a:lnTo>
                <a:lnTo>
                  <a:pt x="17782" y="30549"/>
                </a:lnTo>
                <a:lnTo>
                  <a:pt x="18043" y="30650"/>
                </a:lnTo>
                <a:lnTo>
                  <a:pt x="18305" y="30771"/>
                </a:lnTo>
                <a:lnTo>
                  <a:pt x="18547" y="30912"/>
                </a:lnTo>
                <a:lnTo>
                  <a:pt x="18688" y="31113"/>
                </a:lnTo>
                <a:lnTo>
                  <a:pt x="18849" y="31274"/>
                </a:lnTo>
                <a:lnTo>
                  <a:pt x="19030" y="31395"/>
                </a:lnTo>
                <a:lnTo>
                  <a:pt x="19232" y="31476"/>
                </a:lnTo>
                <a:lnTo>
                  <a:pt x="18950" y="31757"/>
                </a:lnTo>
                <a:lnTo>
                  <a:pt x="18627" y="31999"/>
                </a:lnTo>
                <a:lnTo>
                  <a:pt x="18386" y="32160"/>
                </a:lnTo>
                <a:lnTo>
                  <a:pt x="18144" y="32301"/>
                </a:lnTo>
                <a:lnTo>
                  <a:pt x="17882" y="32402"/>
                </a:lnTo>
                <a:lnTo>
                  <a:pt x="17621" y="32503"/>
                </a:lnTo>
                <a:lnTo>
                  <a:pt x="17359" y="32563"/>
                </a:lnTo>
                <a:lnTo>
                  <a:pt x="17097" y="32583"/>
                </a:lnTo>
                <a:lnTo>
                  <a:pt x="16835" y="32603"/>
                </a:lnTo>
                <a:lnTo>
                  <a:pt x="16573" y="32583"/>
                </a:lnTo>
                <a:lnTo>
                  <a:pt x="16312" y="32543"/>
                </a:lnTo>
                <a:lnTo>
                  <a:pt x="16070" y="32482"/>
                </a:lnTo>
                <a:lnTo>
                  <a:pt x="15828" y="32382"/>
                </a:lnTo>
                <a:lnTo>
                  <a:pt x="15587" y="32261"/>
                </a:lnTo>
                <a:lnTo>
                  <a:pt x="15345" y="32120"/>
                </a:lnTo>
                <a:lnTo>
                  <a:pt x="15124" y="31959"/>
                </a:lnTo>
                <a:lnTo>
                  <a:pt x="14922" y="31778"/>
                </a:lnTo>
                <a:lnTo>
                  <a:pt x="14721" y="31556"/>
                </a:lnTo>
                <a:lnTo>
                  <a:pt x="15023" y="31274"/>
                </a:lnTo>
                <a:lnTo>
                  <a:pt x="15325" y="30992"/>
                </a:lnTo>
                <a:lnTo>
                  <a:pt x="15567" y="30831"/>
                </a:lnTo>
                <a:lnTo>
                  <a:pt x="15808" y="30690"/>
                </a:lnTo>
                <a:lnTo>
                  <a:pt x="16090" y="30590"/>
                </a:lnTo>
                <a:lnTo>
                  <a:pt x="16352" y="30509"/>
                </a:lnTo>
                <a:lnTo>
                  <a:pt x="16654" y="30449"/>
                </a:lnTo>
                <a:lnTo>
                  <a:pt x="16936" y="30428"/>
                </a:lnTo>
                <a:close/>
                <a:moveTo>
                  <a:pt x="3565" y="1"/>
                </a:moveTo>
                <a:lnTo>
                  <a:pt x="3444" y="21"/>
                </a:lnTo>
                <a:lnTo>
                  <a:pt x="3343" y="81"/>
                </a:lnTo>
                <a:lnTo>
                  <a:pt x="3242" y="162"/>
                </a:lnTo>
                <a:lnTo>
                  <a:pt x="3162" y="242"/>
                </a:lnTo>
                <a:lnTo>
                  <a:pt x="3081" y="363"/>
                </a:lnTo>
                <a:lnTo>
                  <a:pt x="3021" y="484"/>
                </a:lnTo>
                <a:lnTo>
                  <a:pt x="2961" y="605"/>
                </a:lnTo>
                <a:lnTo>
                  <a:pt x="2860" y="887"/>
                </a:lnTo>
                <a:lnTo>
                  <a:pt x="2779" y="1169"/>
                </a:lnTo>
                <a:lnTo>
                  <a:pt x="2679" y="1632"/>
                </a:lnTo>
                <a:lnTo>
                  <a:pt x="2638" y="1894"/>
                </a:lnTo>
                <a:lnTo>
                  <a:pt x="2598" y="2155"/>
                </a:lnTo>
                <a:lnTo>
                  <a:pt x="2558" y="2699"/>
                </a:lnTo>
                <a:lnTo>
                  <a:pt x="2538" y="3223"/>
                </a:lnTo>
                <a:lnTo>
                  <a:pt x="2558" y="3746"/>
                </a:lnTo>
                <a:lnTo>
                  <a:pt x="2598" y="4350"/>
                </a:lnTo>
                <a:lnTo>
                  <a:pt x="2477" y="4270"/>
                </a:lnTo>
                <a:lnTo>
                  <a:pt x="2256" y="4129"/>
                </a:lnTo>
                <a:lnTo>
                  <a:pt x="2034" y="3988"/>
                </a:lnTo>
                <a:lnTo>
                  <a:pt x="1793" y="3867"/>
                </a:lnTo>
                <a:lnTo>
                  <a:pt x="1551" y="3766"/>
                </a:lnTo>
                <a:lnTo>
                  <a:pt x="1289" y="3686"/>
                </a:lnTo>
                <a:lnTo>
                  <a:pt x="1027" y="3605"/>
                </a:lnTo>
                <a:lnTo>
                  <a:pt x="766" y="3565"/>
                </a:lnTo>
                <a:lnTo>
                  <a:pt x="423" y="3565"/>
                </a:lnTo>
                <a:lnTo>
                  <a:pt x="363" y="3585"/>
                </a:lnTo>
                <a:lnTo>
                  <a:pt x="222" y="3666"/>
                </a:lnTo>
                <a:lnTo>
                  <a:pt x="121" y="3766"/>
                </a:lnTo>
                <a:lnTo>
                  <a:pt x="41" y="3887"/>
                </a:lnTo>
                <a:lnTo>
                  <a:pt x="0" y="4028"/>
                </a:lnTo>
                <a:lnTo>
                  <a:pt x="0" y="4169"/>
                </a:lnTo>
                <a:lnTo>
                  <a:pt x="0" y="4230"/>
                </a:lnTo>
                <a:lnTo>
                  <a:pt x="41" y="4310"/>
                </a:lnTo>
                <a:lnTo>
                  <a:pt x="81" y="4371"/>
                </a:lnTo>
                <a:lnTo>
                  <a:pt x="141" y="4431"/>
                </a:lnTo>
                <a:lnTo>
                  <a:pt x="524" y="4693"/>
                </a:lnTo>
                <a:lnTo>
                  <a:pt x="907" y="4914"/>
                </a:lnTo>
                <a:lnTo>
                  <a:pt x="1309" y="5136"/>
                </a:lnTo>
                <a:lnTo>
                  <a:pt x="1692" y="5377"/>
                </a:lnTo>
                <a:lnTo>
                  <a:pt x="2034" y="5639"/>
                </a:lnTo>
                <a:lnTo>
                  <a:pt x="2377" y="5921"/>
                </a:lnTo>
                <a:lnTo>
                  <a:pt x="2658" y="6203"/>
                </a:lnTo>
                <a:lnTo>
                  <a:pt x="2799" y="6364"/>
                </a:lnTo>
                <a:lnTo>
                  <a:pt x="2961" y="6485"/>
                </a:lnTo>
                <a:lnTo>
                  <a:pt x="3182" y="7210"/>
                </a:lnTo>
                <a:lnTo>
                  <a:pt x="3424" y="7935"/>
                </a:lnTo>
                <a:lnTo>
                  <a:pt x="3625" y="8398"/>
                </a:lnTo>
                <a:lnTo>
                  <a:pt x="3826" y="8861"/>
                </a:lnTo>
                <a:lnTo>
                  <a:pt x="4048" y="9324"/>
                </a:lnTo>
                <a:lnTo>
                  <a:pt x="4290" y="9767"/>
                </a:lnTo>
                <a:lnTo>
                  <a:pt x="3927" y="9687"/>
                </a:lnTo>
                <a:lnTo>
                  <a:pt x="3565" y="9606"/>
                </a:lnTo>
                <a:lnTo>
                  <a:pt x="2820" y="9506"/>
                </a:lnTo>
                <a:lnTo>
                  <a:pt x="2437" y="9465"/>
                </a:lnTo>
                <a:lnTo>
                  <a:pt x="2054" y="9445"/>
                </a:lnTo>
                <a:lnTo>
                  <a:pt x="1893" y="9445"/>
                </a:lnTo>
                <a:lnTo>
                  <a:pt x="1712" y="9465"/>
                </a:lnTo>
                <a:lnTo>
                  <a:pt x="1511" y="9506"/>
                </a:lnTo>
                <a:lnTo>
                  <a:pt x="1329" y="9586"/>
                </a:lnTo>
                <a:lnTo>
                  <a:pt x="1148" y="9667"/>
                </a:lnTo>
                <a:lnTo>
                  <a:pt x="1068" y="9727"/>
                </a:lnTo>
                <a:lnTo>
                  <a:pt x="1007" y="9788"/>
                </a:lnTo>
                <a:lnTo>
                  <a:pt x="967" y="9868"/>
                </a:lnTo>
                <a:lnTo>
                  <a:pt x="927" y="9949"/>
                </a:lnTo>
                <a:lnTo>
                  <a:pt x="907" y="10029"/>
                </a:lnTo>
                <a:lnTo>
                  <a:pt x="907" y="10130"/>
                </a:lnTo>
                <a:lnTo>
                  <a:pt x="947" y="10311"/>
                </a:lnTo>
                <a:lnTo>
                  <a:pt x="1007" y="10452"/>
                </a:lnTo>
                <a:lnTo>
                  <a:pt x="1088" y="10573"/>
                </a:lnTo>
                <a:lnTo>
                  <a:pt x="1209" y="10674"/>
                </a:lnTo>
                <a:lnTo>
                  <a:pt x="1329" y="10774"/>
                </a:lnTo>
                <a:lnTo>
                  <a:pt x="1470" y="10855"/>
                </a:lnTo>
                <a:lnTo>
                  <a:pt x="1631" y="10915"/>
                </a:lnTo>
                <a:lnTo>
                  <a:pt x="1793" y="10976"/>
                </a:lnTo>
                <a:lnTo>
                  <a:pt x="2135" y="11076"/>
                </a:lnTo>
                <a:lnTo>
                  <a:pt x="2477" y="11137"/>
                </a:lnTo>
                <a:lnTo>
                  <a:pt x="2820" y="11197"/>
                </a:lnTo>
                <a:lnTo>
                  <a:pt x="3122" y="11258"/>
                </a:lnTo>
                <a:lnTo>
                  <a:pt x="3746" y="11399"/>
                </a:lnTo>
                <a:lnTo>
                  <a:pt x="4350" y="11580"/>
                </a:lnTo>
                <a:lnTo>
                  <a:pt x="4692" y="11721"/>
                </a:lnTo>
                <a:lnTo>
                  <a:pt x="5015" y="11882"/>
                </a:lnTo>
                <a:lnTo>
                  <a:pt x="5337" y="12043"/>
                </a:lnTo>
                <a:lnTo>
                  <a:pt x="5518" y="12103"/>
                </a:lnTo>
                <a:lnTo>
                  <a:pt x="5679" y="12164"/>
                </a:lnTo>
                <a:lnTo>
                  <a:pt x="5820" y="12184"/>
                </a:lnTo>
                <a:lnTo>
                  <a:pt x="5941" y="12184"/>
                </a:lnTo>
                <a:lnTo>
                  <a:pt x="6444" y="12748"/>
                </a:lnTo>
                <a:lnTo>
                  <a:pt x="6948" y="13271"/>
                </a:lnTo>
                <a:lnTo>
                  <a:pt x="7350" y="13614"/>
                </a:lnTo>
                <a:lnTo>
                  <a:pt x="7773" y="13956"/>
                </a:lnTo>
                <a:lnTo>
                  <a:pt x="8096" y="14218"/>
                </a:lnTo>
                <a:lnTo>
                  <a:pt x="8257" y="14339"/>
                </a:lnTo>
                <a:lnTo>
                  <a:pt x="8438" y="14439"/>
                </a:lnTo>
                <a:lnTo>
                  <a:pt x="8377" y="14480"/>
                </a:lnTo>
                <a:lnTo>
                  <a:pt x="8317" y="14540"/>
                </a:lnTo>
                <a:lnTo>
                  <a:pt x="8257" y="14600"/>
                </a:lnTo>
                <a:lnTo>
                  <a:pt x="8216" y="14661"/>
                </a:lnTo>
                <a:lnTo>
                  <a:pt x="7934" y="14721"/>
                </a:lnTo>
                <a:lnTo>
                  <a:pt x="7653" y="14822"/>
                </a:lnTo>
                <a:lnTo>
                  <a:pt x="7411" y="14943"/>
                </a:lnTo>
                <a:lnTo>
                  <a:pt x="7210" y="15084"/>
                </a:lnTo>
                <a:lnTo>
                  <a:pt x="6867" y="15366"/>
                </a:lnTo>
                <a:lnTo>
                  <a:pt x="6525" y="15668"/>
                </a:lnTo>
                <a:lnTo>
                  <a:pt x="6203" y="15990"/>
                </a:lnTo>
                <a:lnTo>
                  <a:pt x="5880" y="16312"/>
                </a:lnTo>
                <a:lnTo>
                  <a:pt x="5578" y="16654"/>
                </a:lnTo>
                <a:lnTo>
                  <a:pt x="5296" y="17017"/>
                </a:lnTo>
                <a:lnTo>
                  <a:pt x="5015" y="17379"/>
                </a:lnTo>
                <a:lnTo>
                  <a:pt x="4753" y="17762"/>
                </a:lnTo>
                <a:lnTo>
                  <a:pt x="4511" y="18165"/>
                </a:lnTo>
                <a:lnTo>
                  <a:pt x="4290" y="18567"/>
                </a:lnTo>
                <a:lnTo>
                  <a:pt x="4068" y="18970"/>
                </a:lnTo>
                <a:lnTo>
                  <a:pt x="3887" y="19393"/>
                </a:lnTo>
                <a:lnTo>
                  <a:pt x="3806" y="19574"/>
                </a:lnTo>
                <a:lnTo>
                  <a:pt x="3806" y="19756"/>
                </a:lnTo>
                <a:lnTo>
                  <a:pt x="3826" y="19937"/>
                </a:lnTo>
                <a:lnTo>
                  <a:pt x="3887" y="20078"/>
                </a:lnTo>
                <a:lnTo>
                  <a:pt x="3988" y="20219"/>
                </a:lnTo>
                <a:lnTo>
                  <a:pt x="4128" y="20319"/>
                </a:lnTo>
                <a:lnTo>
                  <a:pt x="4290" y="20400"/>
                </a:lnTo>
                <a:lnTo>
                  <a:pt x="4491" y="20440"/>
                </a:lnTo>
                <a:lnTo>
                  <a:pt x="4833" y="20460"/>
                </a:lnTo>
                <a:lnTo>
                  <a:pt x="5155" y="20440"/>
                </a:lnTo>
                <a:lnTo>
                  <a:pt x="5498" y="20380"/>
                </a:lnTo>
                <a:lnTo>
                  <a:pt x="5820" y="20279"/>
                </a:lnTo>
                <a:lnTo>
                  <a:pt x="6122" y="20158"/>
                </a:lnTo>
                <a:lnTo>
                  <a:pt x="6444" y="20038"/>
                </a:lnTo>
                <a:lnTo>
                  <a:pt x="6746" y="19876"/>
                </a:lnTo>
                <a:lnTo>
                  <a:pt x="7028" y="19695"/>
                </a:lnTo>
                <a:lnTo>
                  <a:pt x="7330" y="19514"/>
                </a:lnTo>
                <a:lnTo>
                  <a:pt x="7612" y="19313"/>
                </a:lnTo>
                <a:lnTo>
                  <a:pt x="8176" y="18930"/>
                </a:lnTo>
                <a:lnTo>
                  <a:pt x="8196" y="18910"/>
                </a:lnTo>
                <a:lnTo>
                  <a:pt x="8277" y="19413"/>
                </a:lnTo>
                <a:lnTo>
                  <a:pt x="8357" y="19977"/>
                </a:lnTo>
                <a:lnTo>
                  <a:pt x="8458" y="20561"/>
                </a:lnTo>
                <a:lnTo>
                  <a:pt x="8559" y="21125"/>
                </a:lnTo>
                <a:lnTo>
                  <a:pt x="8680" y="21689"/>
                </a:lnTo>
                <a:lnTo>
                  <a:pt x="8961" y="22816"/>
                </a:lnTo>
                <a:lnTo>
                  <a:pt x="9284" y="23924"/>
                </a:lnTo>
                <a:lnTo>
                  <a:pt x="9465" y="24468"/>
                </a:lnTo>
                <a:lnTo>
                  <a:pt x="9646" y="25032"/>
                </a:lnTo>
                <a:lnTo>
                  <a:pt x="10069" y="26119"/>
                </a:lnTo>
                <a:lnTo>
                  <a:pt x="10512" y="27206"/>
                </a:lnTo>
                <a:lnTo>
                  <a:pt x="11015" y="28274"/>
                </a:lnTo>
                <a:lnTo>
                  <a:pt x="11519" y="29260"/>
                </a:lnTo>
                <a:lnTo>
                  <a:pt x="12063" y="30247"/>
                </a:lnTo>
                <a:lnTo>
                  <a:pt x="12345" y="30730"/>
                </a:lnTo>
                <a:lnTo>
                  <a:pt x="12486" y="30992"/>
                </a:lnTo>
                <a:lnTo>
                  <a:pt x="12647" y="31234"/>
                </a:lnTo>
                <a:lnTo>
                  <a:pt x="12808" y="31455"/>
                </a:lnTo>
                <a:lnTo>
                  <a:pt x="12989" y="31677"/>
                </a:lnTo>
                <a:lnTo>
                  <a:pt x="13210" y="31858"/>
                </a:lnTo>
                <a:lnTo>
                  <a:pt x="13432" y="31999"/>
                </a:lnTo>
                <a:lnTo>
                  <a:pt x="13452" y="32019"/>
                </a:lnTo>
                <a:lnTo>
                  <a:pt x="13553" y="32080"/>
                </a:lnTo>
                <a:lnTo>
                  <a:pt x="13653" y="32140"/>
                </a:lnTo>
                <a:lnTo>
                  <a:pt x="13754" y="32160"/>
                </a:lnTo>
                <a:lnTo>
                  <a:pt x="13875" y="32160"/>
                </a:lnTo>
                <a:lnTo>
                  <a:pt x="13935" y="32321"/>
                </a:lnTo>
                <a:lnTo>
                  <a:pt x="13996" y="32462"/>
                </a:lnTo>
                <a:lnTo>
                  <a:pt x="14157" y="32744"/>
                </a:lnTo>
                <a:lnTo>
                  <a:pt x="14358" y="32986"/>
                </a:lnTo>
                <a:lnTo>
                  <a:pt x="14580" y="33207"/>
                </a:lnTo>
                <a:lnTo>
                  <a:pt x="14842" y="33389"/>
                </a:lnTo>
                <a:lnTo>
                  <a:pt x="15124" y="33550"/>
                </a:lnTo>
                <a:lnTo>
                  <a:pt x="15405" y="33691"/>
                </a:lnTo>
                <a:lnTo>
                  <a:pt x="15728" y="33791"/>
                </a:lnTo>
                <a:lnTo>
                  <a:pt x="16050" y="33872"/>
                </a:lnTo>
                <a:lnTo>
                  <a:pt x="16372" y="33932"/>
                </a:lnTo>
                <a:lnTo>
                  <a:pt x="16714" y="33952"/>
                </a:lnTo>
                <a:lnTo>
                  <a:pt x="17037" y="33952"/>
                </a:lnTo>
                <a:lnTo>
                  <a:pt x="17379" y="33932"/>
                </a:lnTo>
                <a:lnTo>
                  <a:pt x="17681" y="33892"/>
                </a:lnTo>
                <a:lnTo>
                  <a:pt x="18003" y="33832"/>
                </a:lnTo>
                <a:lnTo>
                  <a:pt x="18285" y="33731"/>
                </a:lnTo>
                <a:lnTo>
                  <a:pt x="18668" y="33570"/>
                </a:lnTo>
                <a:lnTo>
                  <a:pt x="19050" y="33389"/>
                </a:lnTo>
                <a:lnTo>
                  <a:pt x="19393" y="33167"/>
                </a:lnTo>
                <a:lnTo>
                  <a:pt x="19715" y="32925"/>
                </a:lnTo>
                <a:lnTo>
                  <a:pt x="20037" y="32644"/>
                </a:lnTo>
                <a:lnTo>
                  <a:pt x="20339" y="32362"/>
                </a:lnTo>
                <a:lnTo>
                  <a:pt x="20621" y="32060"/>
                </a:lnTo>
                <a:lnTo>
                  <a:pt x="20883" y="31737"/>
                </a:lnTo>
                <a:lnTo>
                  <a:pt x="21145" y="31415"/>
                </a:lnTo>
                <a:lnTo>
                  <a:pt x="21386" y="31073"/>
                </a:lnTo>
                <a:lnTo>
                  <a:pt x="21628" y="30730"/>
                </a:lnTo>
                <a:lnTo>
                  <a:pt x="21849" y="30368"/>
                </a:lnTo>
                <a:lnTo>
                  <a:pt x="22272" y="29643"/>
                </a:lnTo>
                <a:lnTo>
                  <a:pt x="22675" y="28938"/>
                </a:lnTo>
                <a:lnTo>
                  <a:pt x="22997" y="28314"/>
                </a:lnTo>
                <a:lnTo>
                  <a:pt x="23319" y="27690"/>
                </a:lnTo>
                <a:lnTo>
                  <a:pt x="23621" y="27045"/>
                </a:lnTo>
                <a:lnTo>
                  <a:pt x="23924" y="26421"/>
                </a:lnTo>
                <a:lnTo>
                  <a:pt x="24185" y="25777"/>
                </a:lnTo>
                <a:lnTo>
                  <a:pt x="24447" y="25112"/>
                </a:lnTo>
                <a:lnTo>
                  <a:pt x="24709" y="24468"/>
                </a:lnTo>
                <a:lnTo>
                  <a:pt x="24951" y="23803"/>
                </a:lnTo>
                <a:lnTo>
                  <a:pt x="25172" y="23139"/>
                </a:lnTo>
                <a:lnTo>
                  <a:pt x="25373" y="22474"/>
                </a:lnTo>
                <a:lnTo>
                  <a:pt x="25575" y="21810"/>
                </a:lnTo>
                <a:lnTo>
                  <a:pt x="25756" y="21125"/>
                </a:lnTo>
                <a:lnTo>
                  <a:pt x="25937" y="20440"/>
                </a:lnTo>
                <a:lnTo>
                  <a:pt x="26078" y="19756"/>
                </a:lnTo>
                <a:lnTo>
                  <a:pt x="26239" y="19071"/>
                </a:lnTo>
                <a:lnTo>
                  <a:pt x="26360" y="18386"/>
                </a:lnTo>
                <a:lnTo>
                  <a:pt x="26682" y="18527"/>
                </a:lnTo>
                <a:lnTo>
                  <a:pt x="27005" y="18648"/>
                </a:lnTo>
                <a:lnTo>
                  <a:pt x="27327" y="18749"/>
                </a:lnTo>
                <a:lnTo>
                  <a:pt x="27609" y="18849"/>
                </a:lnTo>
                <a:lnTo>
                  <a:pt x="29864" y="19715"/>
                </a:lnTo>
                <a:lnTo>
                  <a:pt x="29965" y="19735"/>
                </a:lnTo>
                <a:lnTo>
                  <a:pt x="30065" y="19756"/>
                </a:lnTo>
                <a:lnTo>
                  <a:pt x="30146" y="19735"/>
                </a:lnTo>
                <a:lnTo>
                  <a:pt x="30247" y="19715"/>
                </a:lnTo>
                <a:lnTo>
                  <a:pt x="30327" y="19695"/>
                </a:lnTo>
                <a:lnTo>
                  <a:pt x="30408" y="19655"/>
                </a:lnTo>
                <a:lnTo>
                  <a:pt x="30549" y="19534"/>
                </a:lnTo>
                <a:lnTo>
                  <a:pt x="30649" y="19373"/>
                </a:lnTo>
                <a:lnTo>
                  <a:pt x="30730" y="19192"/>
                </a:lnTo>
                <a:lnTo>
                  <a:pt x="30750" y="19010"/>
                </a:lnTo>
                <a:lnTo>
                  <a:pt x="30750" y="18930"/>
                </a:lnTo>
                <a:lnTo>
                  <a:pt x="30730" y="18829"/>
                </a:lnTo>
                <a:lnTo>
                  <a:pt x="30629" y="18447"/>
                </a:lnTo>
                <a:lnTo>
                  <a:pt x="30508" y="18064"/>
                </a:lnTo>
                <a:lnTo>
                  <a:pt x="30368" y="17681"/>
                </a:lnTo>
                <a:lnTo>
                  <a:pt x="30206" y="17339"/>
                </a:lnTo>
                <a:lnTo>
                  <a:pt x="30005" y="16977"/>
                </a:lnTo>
                <a:lnTo>
                  <a:pt x="29804" y="16634"/>
                </a:lnTo>
                <a:lnTo>
                  <a:pt x="29582" y="16312"/>
                </a:lnTo>
                <a:lnTo>
                  <a:pt x="29341" y="15990"/>
                </a:lnTo>
                <a:lnTo>
                  <a:pt x="29079" y="15688"/>
                </a:lnTo>
                <a:lnTo>
                  <a:pt x="28797" y="15406"/>
                </a:lnTo>
                <a:lnTo>
                  <a:pt x="28495" y="15144"/>
                </a:lnTo>
                <a:lnTo>
                  <a:pt x="28173" y="14902"/>
                </a:lnTo>
                <a:lnTo>
                  <a:pt x="27830" y="14661"/>
                </a:lnTo>
                <a:lnTo>
                  <a:pt x="27649" y="14540"/>
                </a:lnTo>
                <a:lnTo>
                  <a:pt x="27468" y="14439"/>
                </a:lnTo>
                <a:lnTo>
                  <a:pt x="27266" y="14339"/>
                </a:lnTo>
                <a:lnTo>
                  <a:pt x="27065" y="14278"/>
                </a:lnTo>
                <a:lnTo>
                  <a:pt x="26864" y="14238"/>
                </a:lnTo>
                <a:lnTo>
                  <a:pt x="26642" y="14218"/>
                </a:lnTo>
                <a:lnTo>
                  <a:pt x="26541" y="14117"/>
                </a:lnTo>
                <a:lnTo>
                  <a:pt x="26400" y="14057"/>
                </a:lnTo>
                <a:lnTo>
                  <a:pt x="26259" y="14016"/>
                </a:lnTo>
                <a:lnTo>
                  <a:pt x="26119" y="13996"/>
                </a:lnTo>
                <a:lnTo>
                  <a:pt x="26380" y="13694"/>
                </a:lnTo>
                <a:lnTo>
                  <a:pt x="26622" y="13392"/>
                </a:lnTo>
                <a:lnTo>
                  <a:pt x="27085" y="12748"/>
                </a:lnTo>
                <a:lnTo>
                  <a:pt x="27488" y="12184"/>
                </a:lnTo>
                <a:lnTo>
                  <a:pt x="27870" y="11620"/>
                </a:lnTo>
                <a:lnTo>
                  <a:pt x="28152" y="11580"/>
                </a:lnTo>
                <a:lnTo>
                  <a:pt x="28434" y="11540"/>
                </a:lnTo>
                <a:lnTo>
                  <a:pt x="29079" y="11439"/>
                </a:lnTo>
                <a:lnTo>
                  <a:pt x="29723" y="11378"/>
                </a:lnTo>
                <a:lnTo>
                  <a:pt x="30408" y="11358"/>
                </a:lnTo>
                <a:lnTo>
                  <a:pt x="31092" y="11378"/>
                </a:lnTo>
                <a:lnTo>
                  <a:pt x="31374" y="11399"/>
                </a:lnTo>
                <a:lnTo>
                  <a:pt x="31676" y="11459"/>
                </a:lnTo>
                <a:lnTo>
                  <a:pt x="31979" y="11499"/>
                </a:lnTo>
                <a:lnTo>
                  <a:pt x="32260" y="11499"/>
                </a:lnTo>
                <a:lnTo>
                  <a:pt x="32422" y="11479"/>
                </a:lnTo>
                <a:lnTo>
                  <a:pt x="32562" y="11439"/>
                </a:lnTo>
                <a:lnTo>
                  <a:pt x="32683" y="11358"/>
                </a:lnTo>
                <a:lnTo>
                  <a:pt x="32784" y="11237"/>
                </a:lnTo>
                <a:lnTo>
                  <a:pt x="32844" y="11117"/>
                </a:lnTo>
                <a:lnTo>
                  <a:pt x="32905" y="10976"/>
                </a:lnTo>
                <a:lnTo>
                  <a:pt x="32905" y="10835"/>
                </a:lnTo>
                <a:lnTo>
                  <a:pt x="32885" y="10674"/>
                </a:lnTo>
                <a:lnTo>
                  <a:pt x="32824" y="10492"/>
                </a:lnTo>
                <a:lnTo>
                  <a:pt x="32724" y="10331"/>
                </a:lnTo>
                <a:lnTo>
                  <a:pt x="32583" y="10190"/>
                </a:lnTo>
                <a:lnTo>
                  <a:pt x="32442" y="10090"/>
                </a:lnTo>
                <a:lnTo>
                  <a:pt x="32260" y="10009"/>
                </a:lnTo>
                <a:lnTo>
                  <a:pt x="32079" y="9949"/>
                </a:lnTo>
                <a:lnTo>
                  <a:pt x="31878" y="9908"/>
                </a:lnTo>
                <a:lnTo>
                  <a:pt x="31697" y="9888"/>
                </a:lnTo>
                <a:lnTo>
                  <a:pt x="31274" y="9848"/>
                </a:lnTo>
                <a:lnTo>
                  <a:pt x="30871" y="9828"/>
                </a:lnTo>
                <a:lnTo>
                  <a:pt x="30448" y="9808"/>
                </a:lnTo>
                <a:lnTo>
                  <a:pt x="30025" y="9828"/>
                </a:lnTo>
                <a:lnTo>
                  <a:pt x="29421" y="9888"/>
                </a:lnTo>
                <a:lnTo>
                  <a:pt x="28837" y="9989"/>
                </a:lnTo>
                <a:lnTo>
                  <a:pt x="29139" y="9385"/>
                </a:lnTo>
                <a:lnTo>
                  <a:pt x="29421" y="8781"/>
                </a:lnTo>
                <a:lnTo>
                  <a:pt x="29703" y="8156"/>
                </a:lnTo>
                <a:lnTo>
                  <a:pt x="29965" y="7532"/>
                </a:lnTo>
                <a:lnTo>
                  <a:pt x="30086" y="7492"/>
                </a:lnTo>
                <a:lnTo>
                  <a:pt x="30186" y="7452"/>
                </a:lnTo>
                <a:lnTo>
                  <a:pt x="30428" y="7331"/>
                </a:lnTo>
                <a:lnTo>
                  <a:pt x="30871" y="7069"/>
                </a:lnTo>
                <a:lnTo>
                  <a:pt x="31173" y="6908"/>
                </a:lnTo>
                <a:lnTo>
                  <a:pt x="31515" y="6767"/>
                </a:lnTo>
                <a:lnTo>
                  <a:pt x="31838" y="6646"/>
                </a:lnTo>
                <a:lnTo>
                  <a:pt x="32180" y="6545"/>
                </a:lnTo>
                <a:lnTo>
                  <a:pt x="32502" y="6465"/>
                </a:lnTo>
                <a:lnTo>
                  <a:pt x="32824" y="6404"/>
                </a:lnTo>
                <a:lnTo>
                  <a:pt x="33146" y="6384"/>
                </a:lnTo>
                <a:lnTo>
                  <a:pt x="33469" y="6364"/>
                </a:lnTo>
                <a:lnTo>
                  <a:pt x="33831" y="6384"/>
                </a:lnTo>
                <a:lnTo>
                  <a:pt x="34194" y="6404"/>
                </a:lnTo>
                <a:lnTo>
                  <a:pt x="34375" y="6425"/>
                </a:lnTo>
                <a:lnTo>
                  <a:pt x="34556" y="6465"/>
                </a:lnTo>
                <a:lnTo>
                  <a:pt x="34737" y="6485"/>
                </a:lnTo>
                <a:lnTo>
                  <a:pt x="34919" y="6485"/>
                </a:lnTo>
                <a:lnTo>
                  <a:pt x="35039" y="6465"/>
                </a:lnTo>
                <a:lnTo>
                  <a:pt x="35140" y="6425"/>
                </a:lnTo>
                <a:lnTo>
                  <a:pt x="35241" y="6384"/>
                </a:lnTo>
                <a:lnTo>
                  <a:pt x="35321" y="6324"/>
                </a:lnTo>
                <a:lnTo>
                  <a:pt x="35402" y="6243"/>
                </a:lnTo>
                <a:lnTo>
                  <a:pt x="35462" y="6163"/>
                </a:lnTo>
                <a:lnTo>
                  <a:pt x="35523" y="6082"/>
                </a:lnTo>
                <a:lnTo>
                  <a:pt x="35543" y="5982"/>
                </a:lnTo>
                <a:lnTo>
                  <a:pt x="35563" y="5881"/>
                </a:lnTo>
                <a:lnTo>
                  <a:pt x="35583" y="5800"/>
                </a:lnTo>
                <a:lnTo>
                  <a:pt x="35563" y="5700"/>
                </a:lnTo>
                <a:lnTo>
                  <a:pt x="35543" y="5599"/>
                </a:lnTo>
                <a:lnTo>
                  <a:pt x="35503" y="5498"/>
                </a:lnTo>
                <a:lnTo>
                  <a:pt x="35442" y="5418"/>
                </a:lnTo>
                <a:lnTo>
                  <a:pt x="35362" y="5337"/>
                </a:lnTo>
                <a:lnTo>
                  <a:pt x="35261" y="5257"/>
                </a:lnTo>
                <a:lnTo>
                  <a:pt x="35080" y="5156"/>
                </a:lnTo>
                <a:lnTo>
                  <a:pt x="34878" y="5075"/>
                </a:lnTo>
                <a:lnTo>
                  <a:pt x="34677" y="5035"/>
                </a:lnTo>
                <a:lnTo>
                  <a:pt x="34455" y="4995"/>
                </a:lnTo>
                <a:lnTo>
                  <a:pt x="34012" y="4955"/>
                </a:lnTo>
                <a:lnTo>
                  <a:pt x="33589" y="4955"/>
                </a:lnTo>
                <a:lnTo>
                  <a:pt x="33146" y="4975"/>
                </a:lnTo>
                <a:lnTo>
                  <a:pt x="32703" y="5035"/>
                </a:lnTo>
                <a:lnTo>
                  <a:pt x="32260" y="5116"/>
                </a:lnTo>
                <a:lnTo>
                  <a:pt x="31817" y="5236"/>
                </a:lnTo>
                <a:lnTo>
                  <a:pt x="31515" y="5337"/>
                </a:lnTo>
                <a:lnTo>
                  <a:pt x="31193" y="5458"/>
                </a:lnTo>
                <a:lnTo>
                  <a:pt x="30891" y="5599"/>
                </a:lnTo>
                <a:lnTo>
                  <a:pt x="30589" y="5760"/>
                </a:lnTo>
                <a:lnTo>
                  <a:pt x="30589" y="5760"/>
                </a:lnTo>
                <a:lnTo>
                  <a:pt x="30730" y="5257"/>
                </a:lnTo>
                <a:lnTo>
                  <a:pt x="30871" y="4753"/>
                </a:lnTo>
                <a:lnTo>
                  <a:pt x="30992" y="4270"/>
                </a:lnTo>
                <a:lnTo>
                  <a:pt x="31092" y="3766"/>
                </a:lnTo>
                <a:lnTo>
                  <a:pt x="31274" y="2800"/>
                </a:lnTo>
                <a:lnTo>
                  <a:pt x="31334" y="2296"/>
                </a:lnTo>
                <a:lnTo>
                  <a:pt x="31374" y="1813"/>
                </a:lnTo>
                <a:lnTo>
                  <a:pt x="31374" y="1330"/>
                </a:lnTo>
                <a:lnTo>
                  <a:pt x="31354" y="1088"/>
                </a:lnTo>
                <a:lnTo>
                  <a:pt x="31334" y="847"/>
                </a:lnTo>
                <a:lnTo>
                  <a:pt x="31294" y="706"/>
                </a:lnTo>
                <a:lnTo>
                  <a:pt x="31254" y="585"/>
                </a:lnTo>
                <a:lnTo>
                  <a:pt x="31193" y="464"/>
                </a:lnTo>
                <a:lnTo>
                  <a:pt x="31113" y="363"/>
                </a:lnTo>
                <a:lnTo>
                  <a:pt x="31012" y="283"/>
                </a:lnTo>
                <a:lnTo>
                  <a:pt x="31072" y="303"/>
                </a:lnTo>
                <a:lnTo>
                  <a:pt x="31072" y="303"/>
                </a:lnTo>
                <a:lnTo>
                  <a:pt x="30951" y="101"/>
                </a:lnTo>
                <a:lnTo>
                  <a:pt x="30931" y="41"/>
                </a:lnTo>
                <a:lnTo>
                  <a:pt x="30871" y="21"/>
                </a:lnTo>
                <a:lnTo>
                  <a:pt x="30831" y="1"/>
                </a:lnTo>
                <a:lnTo>
                  <a:pt x="30710" y="1"/>
                </a:lnTo>
                <a:lnTo>
                  <a:pt x="30670" y="21"/>
                </a:lnTo>
                <a:lnTo>
                  <a:pt x="30609" y="61"/>
                </a:lnTo>
                <a:lnTo>
                  <a:pt x="30589" y="101"/>
                </a:lnTo>
                <a:lnTo>
                  <a:pt x="30488" y="222"/>
                </a:lnTo>
                <a:lnTo>
                  <a:pt x="30388" y="323"/>
                </a:lnTo>
                <a:lnTo>
                  <a:pt x="30287" y="424"/>
                </a:lnTo>
                <a:lnTo>
                  <a:pt x="30186" y="565"/>
                </a:lnTo>
                <a:lnTo>
                  <a:pt x="30126" y="665"/>
                </a:lnTo>
                <a:lnTo>
                  <a:pt x="30065" y="766"/>
                </a:lnTo>
                <a:lnTo>
                  <a:pt x="30005" y="1008"/>
                </a:lnTo>
                <a:lnTo>
                  <a:pt x="29904" y="1491"/>
                </a:lnTo>
                <a:lnTo>
                  <a:pt x="29723" y="2337"/>
                </a:lnTo>
                <a:lnTo>
                  <a:pt x="29562" y="2035"/>
                </a:lnTo>
                <a:lnTo>
                  <a:pt x="29381" y="1753"/>
                </a:lnTo>
                <a:lnTo>
                  <a:pt x="29179" y="1471"/>
                </a:lnTo>
                <a:lnTo>
                  <a:pt x="28938" y="1209"/>
                </a:lnTo>
                <a:lnTo>
                  <a:pt x="28696" y="988"/>
                </a:lnTo>
                <a:lnTo>
                  <a:pt x="28555" y="907"/>
                </a:lnTo>
                <a:lnTo>
                  <a:pt x="28414" y="806"/>
                </a:lnTo>
                <a:lnTo>
                  <a:pt x="28273" y="746"/>
                </a:lnTo>
                <a:lnTo>
                  <a:pt x="28132" y="685"/>
                </a:lnTo>
                <a:lnTo>
                  <a:pt x="27971" y="625"/>
                </a:lnTo>
                <a:lnTo>
                  <a:pt x="27810" y="605"/>
                </a:lnTo>
                <a:lnTo>
                  <a:pt x="27669" y="585"/>
                </a:lnTo>
                <a:lnTo>
                  <a:pt x="27508" y="625"/>
                </a:lnTo>
                <a:lnTo>
                  <a:pt x="27367" y="706"/>
                </a:lnTo>
                <a:lnTo>
                  <a:pt x="27246" y="806"/>
                </a:lnTo>
                <a:lnTo>
                  <a:pt x="27146" y="927"/>
                </a:lnTo>
                <a:lnTo>
                  <a:pt x="27125" y="1008"/>
                </a:lnTo>
                <a:lnTo>
                  <a:pt x="27105" y="1068"/>
                </a:lnTo>
                <a:lnTo>
                  <a:pt x="27105" y="1149"/>
                </a:lnTo>
                <a:lnTo>
                  <a:pt x="27125" y="1229"/>
                </a:lnTo>
                <a:lnTo>
                  <a:pt x="27166" y="1310"/>
                </a:lnTo>
                <a:lnTo>
                  <a:pt x="27206" y="1390"/>
                </a:lnTo>
                <a:lnTo>
                  <a:pt x="27387" y="1592"/>
                </a:lnTo>
                <a:lnTo>
                  <a:pt x="27568" y="1813"/>
                </a:lnTo>
                <a:lnTo>
                  <a:pt x="27951" y="2216"/>
                </a:lnTo>
                <a:lnTo>
                  <a:pt x="28112" y="2437"/>
                </a:lnTo>
                <a:lnTo>
                  <a:pt x="28273" y="2659"/>
                </a:lnTo>
                <a:lnTo>
                  <a:pt x="28414" y="2901"/>
                </a:lnTo>
                <a:lnTo>
                  <a:pt x="28535" y="3162"/>
                </a:lnTo>
                <a:lnTo>
                  <a:pt x="28616" y="3404"/>
                </a:lnTo>
                <a:lnTo>
                  <a:pt x="28696" y="3646"/>
                </a:lnTo>
                <a:lnTo>
                  <a:pt x="28736" y="3907"/>
                </a:lnTo>
                <a:lnTo>
                  <a:pt x="28757" y="4169"/>
                </a:lnTo>
                <a:lnTo>
                  <a:pt x="28757" y="4451"/>
                </a:lnTo>
                <a:lnTo>
                  <a:pt x="28777" y="4713"/>
                </a:lnTo>
                <a:lnTo>
                  <a:pt x="28817" y="4854"/>
                </a:lnTo>
                <a:lnTo>
                  <a:pt x="28837" y="4995"/>
                </a:lnTo>
                <a:lnTo>
                  <a:pt x="28897" y="5116"/>
                </a:lnTo>
                <a:lnTo>
                  <a:pt x="28958" y="5236"/>
                </a:lnTo>
                <a:lnTo>
                  <a:pt x="28676" y="6082"/>
                </a:lnTo>
                <a:lnTo>
                  <a:pt x="28354" y="6908"/>
                </a:lnTo>
                <a:lnTo>
                  <a:pt x="28072" y="7593"/>
                </a:lnTo>
                <a:lnTo>
                  <a:pt x="27750" y="8257"/>
                </a:lnTo>
                <a:lnTo>
                  <a:pt x="27407" y="8922"/>
                </a:lnTo>
                <a:lnTo>
                  <a:pt x="27045" y="9566"/>
                </a:lnTo>
                <a:lnTo>
                  <a:pt x="26984" y="9163"/>
                </a:lnTo>
                <a:lnTo>
                  <a:pt x="26884" y="8740"/>
                </a:lnTo>
                <a:lnTo>
                  <a:pt x="26763" y="8338"/>
                </a:lnTo>
                <a:lnTo>
                  <a:pt x="26602" y="7955"/>
                </a:lnTo>
                <a:lnTo>
                  <a:pt x="26380" y="7512"/>
                </a:lnTo>
                <a:lnTo>
                  <a:pt x="26119" y="7109"/>
                </a:lnTo>
                <a:lnTo>
                  <a:pt x="25978" y="6908"/>
                </a:lnTo>
                <a:lnTo>
                  <a:pt x="25816" y="6727"/>
                </a:lnTo>
                <a:lnTo>
                  <a:pt x="25655" y="6545"/>
                </a:lnTo>
                <a:lnTo>
                  <a:pt x="25474" y="6364"/>
                </a:lnTo>
                <a:lnTo>
                  <a:pt x="25293" y="6223"/>
                </a:lnTo>
                <a:lnTo>
                  <a:pt x="25092" y="6062"/>
                </a:lnTo>
                <a:lnTo>
                  <a:pt x="24850" y="5921"/>
                </a:lnTo>
                <a:lnTo>
                  <a:pt x="24588" y="5800"/>
                </a:lnTo>
                <a:lnTo>
                  <a:pt x="24326" y="5720"/>
                </a:lnTo>
                <a:lnTo>
                  <a:pt x="24205" y="5700"/>
                </a:lnTo>
                <a:lnTo>
                  <a:pt x="24065" y="5680"/>
                </a:lnTo>
                <a:lnTo>
                  <a:pt x="23944" y="5700"/>
                </a:lnTo>
                <a:lnTo>
                  <a:pt x="23823" y="5720"/>
                </a:lnTo>
                <a:lnTo>
                  <a:pt x="23702" y="5760"/>
                </a:lnTo>
                <a:lnTo>
                  <a:pt x="23601" y="5841"/>
                </a:lnTo>
                <a:lnTo>
                  <a:pt x="23501" y="5921"/>
                </a:lnTo>
                <a:lnTo>
                  <a:pt x="23440" y="6022"/>
                </a:lnTo>
                <a:lnTo>
                  <a:pt x="23400" y="6143"/>
                </a:lnTo>
                <a:lnTo>
                  <a:pt x="23400" y="6223"/>
                </a:lnTo>
                <a:lnTo>
                  <a:pt x="23420" y="6284"/>
                </a:lnTo>
                <a:lnTo>
                  <a:pt x="23481" y="6445"/>
                </a:lnTo>
                <a:lnTo>
                  <a:pt x="23581" y="6606"/>
                </a:lnTo>
                <a:lnTo>
                  <a:pt x="23722" y="6747"/>
                </a:lnTo>
                <a:lnTo>
                  <a:pt x="23863" y="6888"/>
                </a:lnTo>
                <a:lnTo>
                  <a:pt x="24185" y="7129"/>
                </a:lnTo>
                <a:lnTo>
                  <a:pt x="24467" y="7371"/>
                </a:lnTo>
                <a:lnTo>
                  <a:pt x="24608" y="7512"/>
                </a:lnTo>
                <a:lnTo>
                  <a:pt x="24729" y="7653"/>
                </a:lnTo>
                <a:lnTo>
                  <a:pt x="24930" y="7975"/>
                </a:lnTo>
                <a:lnTo>
                  <a:pt x="25112" y="8297"/>
                </a:lnTo>
                <a:lnTo>
                  <a:pt x="25253" y="8640"/>
                </a:lnTo>
                <a:lnTo>
                  <a:pt x="25333" y="8881"/>
                </a:lnTo>
                <a:lnTo>
                  <a:pt x="25394" y="9103"/>
                </a:lnTo>
                <a:lnTo>
                  <a:pt x="25494" y="9586"/>
                </a:lnTo>
                <a:lnTo>
                  <a:pt x="25555" y="10049"/>
                </a:lnTo>
                <a:lnTo>
                  <a:pt x="25575" y="10533"/>
                </a:lnTo>
                <a:lnTo>
                  <a:pt x="25575" y="11197"/>
                </a:lnTo>
                <a:lnTo>
                  <a:pt x="25575" y="11499"/>
                </a:lnTo>
                <a:lnTo>
                  <a:pt x="25595" y="11801"/>
                </a:lnTo>
                <a:lnTo>
                  <a:pt x="25212" y="12325"/>
                </a:lnTo>
                <a:lnTo>
                  <a:pt x="24910" y="12687"/>
                </a:lnTo>
                <a:lnTo>
                  <a:pt x="24749" y="12869"/>
                </a:lnTo>
                <a:lnTo>
                  <a:pt x="24628" y="13070"/>
                </a:lnTo>
                <a:lnTo>
                  <a:pt x="24306" y="12949"/>
                </a:lnTo>
                <a:lnTo>
                  <a:pt x="23964" y="12848"/>
                </a:lnTo>
                <a:lnTo>
                  <a:pt x="23380" y="12687"/>
                </a:lnTo>
                <a:lnTo>
                  <a:pt x="21950" y="12385"/>
                </a:lnTo>
                <a:lnTo>
                  <a:pt x="20520" y="12103"/>
                </a:lnTo>
                <a:lnTo>
                  <a:pt x="19816" y="11983"/>
                </a:lnTo>
                <a:lnTo>
                  <a:pt x="19091" y="11882"/>
                </a:lnTo>
                <a:lnTo>
                  <a:pt x="18366" y="11801"/>
                </a:lnTo>
                <a:lnTo>
                  <a:pt x="17641" y="11721"/>
                </a:lnTo>
                <a:lnTo>
                  <a:pt x="16996" y="11680"/>
                </a:lnTo>
                <a:lnTo>
                  <a:pt x="15687" y="11680"/>
                </a:lnTo>
                <a:lnTo>
                  <a:pt x="15043" y="11721"/>
                </a:lnTo>
                <a:lnTo>
                  <a:pt x="14378" y="11801"/>
                </a:lnTo>
                <a:lnTo>
                  <a:pt x="13734" y="11902"/>
                </a:lnTo>
                <a:lnTo>
                  <a:pt x="13110" y="12023"/>
                </a:lnTo>
                <a:lnTo>
                  <a:pt x="12465" y="12184"/>
                </a:lnTo>
                <a:lnTo>
                  <a:pt x="11902" y="12365"/>
                </a:lnTo>
                <a:lnTo>
                  <a:pt x="11338" y="12587"/>
                </a:lnTo>
                <a:lnTo>
                  <a:pt x="10794" y="12828"/>
                </a:lnTo>
                <a:lnTo>
                  <a:pt x="10270" y="13110"/>
                </a:lnTo>
                <a:lnTo>
                  <a:pt x="10069" y="13231"/>
                </a:lnTo>
                <a:lnTo>
                  <a:pt x="9988" y="13070"/>
                </a:lnTo>
                <a:lnTo>
                  <a:pt x="9908" y="12929"/>
                </a:lnTo>
                <a:lnTo>
                  <a:pt x="9827" y="12808"/>
                </a:lnTo>
                <a:lnTo>
                  <a:pt x="9707" y="12707"/>
                </a:lnTo>
                <a:lnTo>
                  <a:pt x="9465" y="12486"/>
                </a:lnTo>
                <a:lnTo>
                  <a:pt x="9183" y="12285"/>
                </a:lnTo>
                <a:lnTo>
                  <a:pt x="8961" y="12103"/>
                </a:lnTo>
                <a:lnTo>
                  <a:pt x="8599" y="11781"/>
                </a:lnTo>
                <a:lnTo>
                  <a:pt x="8297" y="11519"/>
                </a:lnTo>
                <a:lnTo>
                  <a:pt x="8015" y="11217"/>
                </a:lnTo>
                <a:lnTo>
                  <a:pt x="7733" y="10915"/>
                </a:lnTo>
                <a:lnTo>
                  <a:pt x="7451" y="10613"/>
                </a:lnTo>
                <a:lnTo>
                  <a:pt x="7572" y="10513"/>
                </a:lnTo>
                <a:lnTo>
                  <a:pt x="7693" y="10372"/>
                </a:lnTo>
                <a:lnTo>
                  <a:pt x="7793" y="10231"/>
                </a:lnTo>
                <a:lnTo>
                  <a:pt x="7894" y="10069"/>
                </a:lnTo>
                <a:lnTo>
                  <a:pt x="8075" y="9767"/>
                </a:lnTo>
                <a:lnTo>
                  <a:pt x="8257" y="9465"/>
                </a:lnTo>
                <a:lnTo>
                  <a:pt x="8518" y="9123"/>
                </a:lnTo>
                <a:lnTo>
                  <a:pt x="8780" y="8761"/>
                </a:lnTo>
                <a:lnTo>
                  <a:pt x="9062" y="8438"/>
                </a:lnTo>
                <a:lnTo>
                  <a:pt x="9364" y="8116"/>
                </a:lnTo>
                <a:lnTo>
                  <a:pt x="9666" y="7834"/>
                </a:lnTo>
                <a:lnTo>
                  <a:pt x="9968" y="7572"/>
                </a:lnTo>
                <a:lnTo>
                  <a:pt x="10291" y="7331"/>
                </a:lnTo>
                <a:lnTo>
                  <a:pt x="10633" y="7089"/>
                </a:lnTo>
                <a:lnTo>
                  <a:pt x="10995" y="6888"/>
                </a:lnTo>
                <a:lnTo>
                  <a:pt x="11378" y="6686"/>
                </a:lnTo>
                <a:lnTo>
                  <a:pt x="11599" y="6525"/>
                </a:lnTo>
                <a:lnTo>
                  <a:pt x="11801" y="6364"/>
                </a:lnTo>
                <a:lnTo>
                  <a:pt x="11902" y="6223"/>
                </a:lnTo>
                <a:lnTo>
                  <a:pt x="11962" y="6062"/>
                </a:lnTo>
                <a:lnTo>
                  <a:pt x="11982" y="5982"/>
                </a:lnTo>
                <a:lnTo>
                  <a:pt x="12002" y="5901"/>
                </a:lnTo>
                <a:lnTo>
                  <a:pt x="12022" y="5800"/>
                </a:lnTo>
                <a:lnTo>
                  <a:pt x="12002" y="5700"/>
                </a:lnTo>
                <a:lnTo>
                  <a:pt x="11982" y="5619"/>
                </a:lnTo>
                <a:lnTo>
                  <a:pt x="11942" y="5539"/>
                </a:lnTo>
                <a:lnTo>
                  <a:pt x="11881" y="5458"/>
                </a:lnTo>
                <a:lnTo>
                  <a:pt x="11801" y="5398"/>
                </a:lnTo>
                <a:lnTo>
                  <a:pt x="11720" y="5357"/>
                </a:lnTo>
                <a:lnTo>
                  <a:pt x="11599" y="5277"/>
                </a:lnTo>
                <a:lnTo>
                  <a:pt x="11438" y="5236"/>
                </a:lnTo>
                <a:lnTo>
                  <a:pt x="11297" y="5236"/>
                </a:lnTo>
                <a:lnTo>
                  <a:pt x="11156" y="5257"/>
                </a:lnTo>
                <a:lnTo>
                  <a:pt x="10935" y="5317"/>
                </a:lnTo>
                <a:lnTo>
                  <a:pt x="10734" y="5377"/>
                </a:lnTo>
                <a:lnTo>
                  <a:pt x="10532" y="5458"/>
                </a:lnTo>
                <a:lnTo>
                  <a:pt x="10331" y="5559"/>
                </a:lnTo>
                <a:lnTo>
                  <a:pt x="9928" y="5800"/>
                </a:lnTo>
                <a:lnTo>
                  <a:pt x="9545" y="6062"/>
                </a:lnTo>
                <a:lnTo>
                  <a:pt x="9163" y="6344"/>
                </a:lnTo>
                <a:lnTo>
                  <a:pt x="8820" y="6646"/>
                </a:lnTo>
                <a:lnTo>
                  <a:pt x="8498" y="6968"/>
                </a:lnTo>
                <a:lnTo>
                  <a:pt x="8176" y="7270"/>
                </a:lnTo>
                <a:lnTo>
                  <a:pt x="7874" y="7613"/>
                </a:lnTo>
                <a:lnTo>
                  <a:pt x="7572" y="7995"/>
                </a:lnTo>
                <a:lnTo>
                  <a:pt x="7310" y="8378"/>
                </a:lnTo>
                <a:lnTo>
                  <a:pt x="7048" y="8761"/>
                </a:lnTo>
                <a:lnTo>
                  <a:pt x="6847" y="9143"/>
                </a:lnTo>
                <a:lnTo>
                  <a:pt x="6746" y="9365"/>
                </a:lnTo>
                <a:lnTo>
                  <a:pt x="6646" y="9566"/>
                </a:lnTo>
                <a:lnTo>
                  <a:pt x="6283" y="9002"/>
                </a:lnTo>
                <a:lnTo>
                  <a:pt x="5961" y="8398"/>
                </a:lnTo>
                <a:lnTo>
                  <a:pt x="5659" y="7814"/>
                </a:lnTo>
                <a:lnTo>
                  <a:pt x="5417" y="7250"/>
                </a:lnTo>
                <a:lnTo>
                  <a:pt x="5135" y="6505"/>
                </a:lnTo>
                <a:lnTo>
                  <a:pt x="4894" y="5720"/>
                </a:lnTo>
                <a:lnTo>
                  <a:pt x="4994" y="5659"/>
                </a:lnTo>
                <a:lnTo>
                  <a:pt x="5095" y="5579"/>
                </a:lnTo>
                <a:lnTo>
                  <a:pt x="5216" y="5458"/>
                </a:lnTo>
                <a:lnTo>
                  <a:pt x="5317" y="5317"/>
                </a:lnTo>
                <a:lnTo>
                  <a:pt x="5538" y="5015"/>
                </a:lnTo>
                <a:lnTo>
                  <a:pt x="5901" y="4371"/>
                </a:lnTo>
                <a:lnTo>
                  <a:pt x="6102" y="4069"/>
                </a:lnTo>
                <a:lnTo>
                  <a:pt x="6344" y="3787"/>
                </a:lnTo>
                <a:lnTo>
                  <a:pt x="6585" y="3525"/>
                </a:lnTo>
                <a:lnTo>
                  <a:pt x="6847" y="3263"/>
                </a:lnTo>
                <a:lnTo>
                  <a:pt x="7129" y="3042"/>
                </a:lnTo>
                <a:lnTo>
                  <a:pt x="7411" y="2820"/>
                </a:lnTo>
                <a:lnTo>
                  <a:pt x="7713" y="2639"/>
                </a:lnTo>
                <a:lnTo>
                  <a:pt x="8035" y="2458"/>
                </a:lnTo>
                <a:lnTo>
                  <a:pt x="8216" y="2337"/>
                </a:lnTo>
                <a:lnTo>
                  <a:pt x="8418" y="2216"/>
                </a:lnTo>
                <a:lnTo>
                  <a:pt x="8579" y="2075"/>
                </a:lnTo>
                <a:lnTo>
                  <a:pt x="8659" y="1994"/>
                </a:lnTo>
                <a:lnTo>
                  <a:pt x="8720" y="1894"/>
                </a:lnTo>
                <a:lnTo>
                  <a:pt x="8780" y="1773"/>
                </a:lnTo>
                <a:lnTo>
                  <a:pt x="8820" y="1652"/>
                </a:lnTo>
                <a:lnTo>
                  <a:pt x="8820" y="1531"/>
                </a:lnTo>
                <a:lnTo>
                  <a:pt x="8820" y="1390"/>
                </a:lnTo>
                <a:lnTo>
                  <a:pt x="8800" y="1269"/>
                </a:lnTo>
                <a:lnTo>
                  <a:pt x="8760" y="1149"/>
                </a:lnTo>
                <a:lnTo>
                  <a:pt x="8680" y="1028"/>
                </a:lnTo>
                <a:lnTo>
                  <a:pt x="8599" y="927"/>
                </a:lnTo>
                <a:lnTo>
                  <a:pt x="8498" y="867"/>
                </a:lnTo>
                <a:lnTo>
                  <a:pt x="8418" y="806"/>
                </a:lnTo>
                <a:lnTo>
                  <a:pt x="8317" y="766"/>
                </a:lnTo>
                <a:lnTo>
                  <a:pt x="8216" y="726"/>
                </a:lnTo>
                <a:lnTo>
                  <a:pt x="8015" y="706"/>
                </a:lnTo>
                <a:lnTo>
                  <a:pt x="7814" y="706"/>
                </a:lnTo>
                <a:lnTo>
                  <a:pt x="7592" y="746"/>
                </a:lnTo>
                <a:lnTo>
                  <a:pt x="7371" y="826"/>
                </a:lnTo>
                <a:lnTo>
                  <a:pt x="7129" y="907"/>
                </a:lnTo>
                <a:lnTo>
                  <a:pt x="6907" y="1028"/>
                </a:lnTo>
                <a:lnTo>
                  <a:pt x="6706" y="1169"/>
                </a:lnTo>
                <a:lnTo>
                  <a:pt x="6485" y="1330"/>
                </a:lnTo>
                <a:lnTo>
                  <a:pt x="6082" y="1632"/>
                </a:lnTo>
                <a:lnTo>
                  <a:pt x="5739" y="1954"/>
                </a:lnTo>
                <a:lnTo>
                  <a:pt x="5458" y="2216"/>
                </a:lnTo>
                <a:lnTo>
                  <a:pt x="5216" y="2498"/>
                </a:lnTo>
                <a:lnTo>
                  <a:pt x="4954" y="2800"/>
                </a:lnTo>
                <a:lnTo>
                  <a:pt x="4712" y="3142"/>
                </a:lnTo>
                <a:lnTo>
                  <a:pt x="4471" y="3485"/>
                </a:lnTo>
                <a:lnTo>
                  <a:pt x="4451" y="3062"/>
                </a:lnTo>
                <a:lnTo>
                  <a:pt x="4410" y="2619"/>
                </a:lnTo>
                <a:lnTo>
                  <a:pt x="4370" y="1753"/>
                </a:lnTo>
                <a:lnTo>
                  <a:pt x="4370" y="1249"/>
                </a:lnTo>
                <a:lnTo>
                  <a:pt x="4350" y="967"/>
                </a:lnTo>
                <a:lnTo>
                  <a:pt x="4330" y="685"/>
                </a:lnTo>
                <a:lnTo>
                  <a:pt x="4290" y="565"/>
                </a:lnTo>
                <a:lnTo>
                  <a:pt x="4249" y="444"/>
                </a:lnTo>
                <a:lnTo>
                  <a:pt x="4209" y="323"/>
                </a:lnTo>
                <a:lnTo>
                  <a:pt x="4128" y="222"/>
                </a:lnTo>
                <a:lnTo>
                  <a:pt x="4048" y="142"/>
                </a:lnTo>
                <a:lnTo>
                  <a:pt x="3947" y="61"/>
                </a:lnTo>
                <a:lnTo>
                  <a:pt x="3847" y="21"/>
                </a:lnTo>
                <a:lnTo>
                  <a:pt x="3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17"/>
          <p:cNvSpPr txBox="1">
            <a:spLocks noGrp="1"/>
          </p:cNvSpPr>
          <p:nvPr>
            <p:ph type="ctrTitle"/>
          </p:nvPr>
        </p:nvSpPr>
        <p:spPr>
          <a:xfrm>
            <a:off x="2629950" y="1583350"/>
            <a:ext cx="3884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</a:t>
            </a:r>
            <a:r>
              <a:rPr lang="en-GB" dirty="0" smtClean="0"/>
              <a:t>ç</a:t>
            </a:r>
            <a:r>
              <a:rPr lang="en" dirty="0" smtClean="0"/>
              <a:t>ade Design Pattern</a:t>
            </a:r>
            <a:endParaRPr dirty="0"/>
          </a:p>
        </p:txBody>
      </p:sp>
      <p:sp>
        <p:nvSpPr>
          <p:cNvPr id="5" name="Google Shape;1549;p17"/>
          <p:cNvSpPr txBox="1">
            <a:spLocks/>
          </p:cNvSpPr>
          <p:nvPr/>
        </p:nvSpPr>
        <p:spPr>
          <a:xfrm>
            <a:off x="2629952" y="2020671"/>
            <a:ext cx="3884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uge Script"/>
              <a:buNone/>
              <a:defRPr sz="3600" b="0" i="0" u="none" strike="noStrike" cap="none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defRPr>
            </a:lvl9pPr>
          </a:lstStyle>
          <a:p>
            <a:r>
              <a:rPr lang="en-GB" dirty="0" smtClean="0"/>
              <a:t>Example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2703" y="937111"/>
            <a:ext cx="13782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Animal</a:t>
            </a:r>
          </a:p>
          <a:p>
            <a:r>
              <a:rPr lang="en-GB" sz="1000" i="1" dirty="0" smtClean="0"/>
              <a:t>String </a:t>
            </a:r>
            <a:r>
              <a:rPr lang="en-GB" sz="1000" i="1" dirty="0" err="1" smtClean="0"/>
              <a:t>makenoise</a:t>
            </a:r>
            <a:r>
              <a:rPr lang="en-GB" sz="1000" i="1" dirty="0" smtClean="0"/>
              <a:t>();</a:t>
            </a:r>
            <a:endParaRPr lang="en-GB" sz="1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912705" y="1855303"/>
            <a:ext cx="1378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Cat</a:t>
            </a:r>
          </a:p>
          <a:p>
            <a:r>
              <a:rPr lang="en-GB" sz="1000" i="1" dirty="0" smtClean="0"/>
              <a:t>String </a:t>
            </a:r>
            <a:r>
              <a:rPr lang="en-GB" sz="1000" i="1" dirty="0" err="1" smtClean="0"/>
              <a:t>makenoise</a:t>
            </a:r>
            <a:r>
              <a:rPr lang="en-GB" sz="1000" i="1" dirty="0" smtClean="0"/>
              <a:t>();</a:t>
            </a:r>
            <a:endParaRPr lang="en-GB" sz="1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765853" y="3453266"/>
            <a:ext cx="1378225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 smtClean="0"/>
              <a:t>NoiseMaker</a:t>
            </a:r>
            <a:endParaRPr lang="en-GB" b="1" dirty="0" smtClean="0"/>
          </a:p>
          <a:p>
            <a:r>
              <a:rPr lang="en-GB" sz="1000" i="1" dirty="0" smtClean="0"/>
              <a:t>String </a:t>
            </a:r>
            <a:r>
              <a:rPr lang="en-GB" sz="1000" i="1" dirty="0" err="1" smtClean="0"/>
              <a:t>DogNoise</a:t>
            </a:r>
            <a:r>
              <a:rPr lang="en-GB" sz="1000" i="1" dirty="0" smtClean="0"/>
              <a:t>();</a:t>
            </a:r>
          </a:p>
          <a:p>
            <a:r>
              <a:rPr lang="en-GB" sz="1000" i="1" dirty="0" smtClean="0"/>
              <a:t>String </a:t>
            </a:r>
            <a:r>
              <a:rPr lang="en-GB" sz="1000" i="1" dirty="0" err="1" smtClean="0"/>
              <a:t>CatNoise</a:t>
            </a:r>
            <a:r>
              <a:rPr lang="en-GB" sz="1000" i="1" dirty="0" smtClean="0"/>
              <a:t>();</a:t>
            </a:r>
          </a:p>
          <a:p>
            <a:r>
              <a:rPr lang="en-GB" sz="1000" i="1" dirty="0" smtClean="0"/>
              <a:t>String </a:t>
            </a:r>
            <a:r>
              <a:rPr lang="en-GB" sz="1000" i="1" dirty="0" err="1" smtClean="0"/>
              <a:t>CrowNoise</a:t>
            </a:r>
            <a:r>
              <a:rPr lang="en-GB" sz="1000" i="1" dirty="0" smtClean="0"/>
              <a:t>();</a:t>
            </a:r>
            <a:endParaRPr lang="en-GB" sz="1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290930" y="3530210"/>
            <a:ext cx="60297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Main</a:t>
            </a:r>
            <a:endParaRPr lang="en-GB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772479" y="1855300"/>
            <a:ext cx="1378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Dog</a:t>
            </a:r>
          </a:p>
          <a:p>
            <a:r>
              <a:rPr lang="en-GB" sz="1000" i="1" dirty="0" smtClean="0"/>
              <a:t>String </a:t>
            </a:r>
            <a:r>
              <a:rPr lang="en-GB" sz="1000" i="1" dirty="0" err="1" smtClean="0"/>
              <a:t>makenoise</a:t>
            </a:r>
            <a:r>
              <a:rPr lang="en-GB" sz="1000" i="1" dirty="0" smtClean="0"/>
              <a:t>();</a:t>
            </a:r>
            <a:endParaRPr lang="en-GB" sz="10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042991" y="1855303"/>
            <a:ext cx="1378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/>
              <a:t>Crow</a:t>
            </a:r>
          </a:p>
          <a:p>
            <a:r>
              <a:rPr lang="en-GB" sz="1000" i="1" dirty="0" smtClean="0"/>
              <a:t>String </a:t>
            </a:r>
            <a:r>
              <a:rPr lang="en-GB" sz="1000" i="1" dirty="0" err="1" smtClean="0"/>
              <a:t>makenoise</a:t>
            </a:r>
            <a:r>
              <a:rPr lang="en-GB" sz="1000" i="1" dirty="0" smtClean="0"/>
              <a:t>();</a:t>
            </a:r>
            <a:endParaRPr lang="en-GB" sz="1000" i="1" dirty="0"/>
          </a:p>
        </p:txBody>
      </p:sp>
      <p:cxnSp>
        <p:nvCxnSpPr>
          <p:cNvPr id="19" name="Straight Arrow Connector 18"/>
          <p:cNvCxnSpPr>
            <a:stCxn id="8" idx="0"/>
            <a:endCxn id="4" idx="2"/>
          </p:cNvCxnSpPr>
          <p:nvPr/>
        </p:nvCxnSpPr>
        <p:spPr>
          <a:xfrm flipH="1" flipV="1">
            <a:off x="4601817" y="1398776"/>
            <a:ext cx="1" cy="45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2" idx="0"/>
          </p:cNvCxnSpPr>
          <p:nvPr/>
        </p:nvCxnSpPr>
        <p:spPr>
          <a:xfrm rot="5400000" flipH="1" flipV="1">
            <a:off x="3417572" y="671056"/>
            <a:ext cx="228264" cy="21402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4" idx="0"/>
          </p:cNvCxnSpPr>
          <p:nvPr/>
        </p:nvCxnSpPr>
        <p:spPr>
          <a:xfrm rot="16200000" flipV="1">
            <a:off x="5552828" y="676027"/>
            <a:ext cx="228264" cy="21302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53948" y="1463741"/>
            <a:ext cx="722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Implements</a:t>
            </a:r>
            <a:endParaRPr lang="en-GB" sz="800" dirty="0"/>
          </a:p>
        </p:txBody>
      </p:sp>
      <p:cxnSp>
        <p:nvCxnSpPr>
          <p:cNvPr id="29" name="Elbow Connector 28"/>
          <p:cNvCxnSpPr>
            <a:stCxn id="10" idx="0"/>
            <a:endCxn id="8" idx="2"/>
          </p:cNvCxnSpPr>
          <p:nvPr/>
        </p:nvCxnSpPr>
        <p:spPr>
          <a:xfrm rot="5400000" flipH="1" flipV="1">
            <a:off x="2960243" y="1811691"/>
            <a:ext cx="1136298" cy="2146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14" idx="2"/>
          </p:cNvCxnSpPr>
          <p:nvPr/>
        </p:nvCxnSpPr>
        <p:spPr>
          <a:xfrm flipV="1">
            <a:off x="4601816" y="2316968"/>
            <a:ext cx="2130288" cy="572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" name="Elbow Connector 1536"/>
          <p:cNvCxnSpPr>
            <a:endCxn id="12" idx="2"/>
          </p:cNvCxnSpPr>
          <p:nvPr/>
        </p:nvCxnSpPr>
        <p:spPr>
          <a:xfrm rot="5400000" flipH="1" flipV="1">
            <a:off x="2150586" y="2627970"/>
            <a:ext cx="6220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0" name="Elbow Connector 1539"/>
          <p:cNvCxnSpPr>
            <a:stCxn id="11" idx="1"/>
            <a:endCxn id="10" idx="3"/>
          </p:cNvCxnSpPr>
          <p:nvPr/>
        </p:nvCxnSpPr>
        <p:spPr>
          <a:xfrm rot="10800000" flipV="1">
            <a:off x="3144078" y="3684099"/>
            <a:ext cx="2146852" cy="153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92018" y="3114712"/>
            <a:ext cx="6062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 smtClean="0"/>
              <a:t>Calls</a:t>
            </a:r>
            <a:endParaRPr lang="en-GB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20"/>
          <p:cNvSpPr txBox="1">
            <a:spLocks noGrp="1"/>
          </p:cNvSpPr>
          <p:nvPr>
            <p:ph type="subTitle" idx="4294967295"/>
          </p:nvPr>
        </p:nvSpPr>
        <p:spPr>
          <a:xfrm>
            <a:off x="2036772" y="2174977"/>
            <a:ext cx="5030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797F8F"/>
                </a:solidFill>
              </a:rPr>
              <a:t>So Lets look at the code</a:t>
            </a:r>
            <a:endParaRPr sz="1800" dirty="0">
              <a:solidFill>
                <a:srgbClr val="797F8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953" y="672476"/>
            <a:ext cx="1295598" cy="6792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97" y="1631524"/>
            <a:ext cx="1515110" cy="7803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24" y="1631525"/>
            <a:ext cx="1537794" cy="7803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86" y="1633031"/>
            <a:ext cx="1602304" cy="780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80" y="2729946"/>
            <a:ext cx="965081" cy="16389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519" y="2992883"/>
            <a:ext cx="1793333" cy="1113103"/>
          </a:xfrm>
          <a:prstGeom prst="rect">
            <a:avLst/>
          </a:prstGeom>
        </p:spPr>
      </p:pic>
      <p:cxnSp>
        <p:nvCxnSpPr>
          <p:cNvPr id="3" name="Elbow Connector 2"/>
          <p:cNvCxnSpPr>
            <a:stCxn id="12" idx="0"/>
            <a:endCxn id="4" idx="2"/>
          </p:cNvCxnSpPr>
          <p:nvPr/>
        </p:nvCxnSpPr>
        <p:spPr>
          <a:xfrm rot="5400000" flipH="1" flipV="1">
            <a:off x="3388185" y="535959"/>
            <a:ext cx="279803" cy="1911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1" idx="0"/>
            <a:endCxn id="4" idx="2"/>
          </p:cNvCxnSpPr>
          <p:nvPr/>
        </p:nvCxnSpPr>
        <p:spPr>
          <a:xfrm rot="5400000" flipH="1" flipV="1">
            <a:off x="4343851" y="1491623"/>
            <a:ext cx="27980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4" idx="0"/>
            <a:endCxn id="4" idx="2"/>
          </p:cNvCxnSpPr>
          <p:nvPr/>
        </p:nvCxnSpPr>
        <p:spPr>
          <a:xfrm rot="16200000" flipV="1">
            <a:off x="5314891" y="520584"/>
            <a:ext cx="281309" cy="19435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16" idx="1"/>
            <a:endCxn id="15" idx="3"/>
          </p:cNvCxnSpPr>
          <p:nvPr/>
        </p:nvCxnSpPr>
        <p:spPr>
          <a:xfrm rot="10800000">
            <a:off x="3054961" y="3549435"/>
            <a:ext cx="167455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5" idx="0"/>
            <a:endCxn id="11" idx="2"/>
          </p:cNvCxnSpPr>
          <p:nvPr/>
        </p:nvCxnSpPr>
        <p:spPr>
          <a:xfrm rot="5400000" flipH="1" flipV="1">
            <a:off x="3369062" y="1615257"/>
            <a:ext cx="318049" cy="1911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2" idx="2"/>
          </p:cNvCxnSpPr>
          <p:nvPr/>
        </p:nvCxnSpPr>
        <p:spPr>
          <a:xfrm rot="5400000" flipH="1" flipV="1">
            <a:off x="2492908" y="2491410"/>
            <a:ext cx="15902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4" idx="2"/>
          </p:cNvCxnSpPr>
          <p:nvPr/>
        </p:nvCxnSpPr>
        <p:spPr>
          <a:xfrm flipV="1">
            <a:off x="4477402" y="2413404"/>
            <a:ext cx="1949936" cy="1575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22"/>
          <p:cNvSpPr txBox="1">
            <a:spLocks noGrp="1"/>
          </p:cNvSpPr>
          <p:nvPr>
            <p:ph type="title"/>
          </p:nvPr>
        </p:nvSpPr>
        <p:spPr>
          <a:xfrm>
            <a:off x="1606533" y="868234"/>
            <a:ext cx="5937000" cy="4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</a:t>
            </a:r>
            <a:r>
              <a:rPr lang="en-GB" dirty="0" smtClean="0"/>
              <a:t>ç</a:t>
            </a:r>
            <a:r>
              <a:rPr lang="en" dirty="0" smtClean="0"/>
              <a:t>ade Design Pattern Summary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606533" y="1321234"/>
            <a:ext cx="60333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Simplified interaction with methods located in different places within your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Makes complex subsystems easier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Does not actually do any work itself other than direct you to the class with the method that does.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23"/>
          <p:cNvSpPr txBox="1"/>
          <p:nvPr/>
        </p:nvSpPr>
        <p:spPr>
          <a:xfrm>
            <a:off x="665350" y="572775"/>
            <a:ext cx="7810800" cy="3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dirty="0" smtClean="0">
                <a:solidFill>
                  <a:srgbClr val="FFFFFF"/>
                </a:solidFill>
                <a:latin typeface="Rouge Script"/>
                <a:ea typeface="Rouge Script"/>
                <a:cs typeface="Rouge Script"/>
                <a:sym typeface="Rouge Script"/>
              </a:rPr>
              <a:t>Any Questions?</a:t>
            </a:r>
            <a:endParaRPr sz="4800" dirty="0">
              <a:solidFill>
                <a:srgbClr val="FFFFFF"/>
              </a:solidFill>
              <a:latin typeface="Rouge Script"/>
              <a:ea typeface="Rouge Script"/>
              <a:cs typeface="Rouge Script"/>
              <a:sym typeface="Rouge Scrip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ristmas 2017 speci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200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Rouge Script</vt:lpstr>
      <vt:lpstr>Arial</vt:lpstr>
      <vt:lpstr>Lora</vt:lpstr>
      <vt:lpstr>Christmas 2017 special template</vt:lpstr>
      <vt:lpstr>Façade Pattern</vt:lpstr>
      <vt:lpstr>What is a Façade Pattern?</vt:lpstr>
      <vt:lpstr>Hello! I am Rudolf</vt:lpstr>
      <vt:lpstr>Façade Design Pattern</vt:lpstr>
      <vt:lpstr>PowerPoint Presentation</vt:lpstr>
      <vt:lpstr>PowerPoint Presentation</vt:lpstr>
      <vt:lpstr>PowerPoint Presentation</vt:lpstr>
      <vt:lpstr>Façade Design Pattern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Façade Pattern  presentation</dc:title>
  <dc:creator>Admin</dc:creator>
  <cp:lastModifiedBy>Admin</cp:lastModifiedBy>
  <cp:revision>18</cp:revision>
  <dcterms:modified xsi:type="dcterms:W3CDTF">2018-12-05T11:46:52Z</dcterms:modified>
</cp:coreProperties>
</file>