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ora" panose="020B0604020202020204" charset="0"/>
      <p:regular r:id="rId12"/>
      <p:bold r:id="rId13"/>
      <p:italic r:id="rId14"/>
      <p:boldItalic r:id="rId15"/>
    </p:embeddedFont>
    <p:embeddedFont>
      <p:font typeface="Rouge Scrip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E3C93-BA5C-46E2-AF1B-DD61C8E72104}">
  <a:tblStyle styleId="{F17E3C93-BA5C-46E2-AF1B-DD61C8E72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0" name="Google Shape;10;p2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60500" y="1343591"/>
              <a:ext cx="334878" cy="34010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EDF1F9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grpSp>
        <p:nvGrpSpPr>
          <p:cNvPr id="132" name="Google Shape;132;p2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133" name="Google Shape;133;p2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FC9E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37" name="Google Shape;137;p3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A01B0D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"/>
          <p:cNvSpPr txBox="1">
            <a:spLocks noGrp="1"/>
          </p:cNvSpPr>
          <p:nvPr>
            <p:ph type="subTitle" idx="1"/>
          </p:nvPr>
        </p:nvSpPr>
        <p:spPr>
          <a:xfrm>
            <a:off x="2641875" y="2611450"/>
            <a:ext cx="386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60" name="Google Shape;260;p3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261" name="Google Shape;261;p3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C14A4C"/>
                </a:gs>
                <a:gs pos="100000">
                  <a:srgbClr val="612829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C62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3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EDF1F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392" name="Google Shape;392;p5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5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"/>
          <p:cNvSpPr txBox="1">
            <a:spLocks noGrp="1"/>
          </p:cNvSpPr>
          <p:nvPr>
            <p:ph type="title"/>
          </p:nvPr>
        </p:nvSpPr>
        <p:spPr>
          <a:xfrm>
            <a:off x="1522225" y="762000"/>
            <a:ext cx="60996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"/>
          <p:cNvSpPr txBox="1">
            <a:spLocks noGrp="1"/>
          </p:cNvSpPr>
          <p:nvPr>
            <p:ph type="body" idx="1"/>
          </p:nvPr>
        </p:nvSpPr>
        <p:spPr>
          <a:xfrm>
            <a:off x="1603000" y="1433925"/>
            <a:ext cx="59382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❄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5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516" name="Google Shape;516;p5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7" name="Google Shape;517;p5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6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520" name="Google Shape;520;p6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6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6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642" name="Google Shape;642;p6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3" name="Google Shape;643;p6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6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6"/>
          <p:cNvSpPr txBox="1">
            <a:spLocks noGrp="1"/>
          </p:cNvSpPr>
          <p:nvPr>
            <p:ph type="body" idx="1"/>
          </p:nvPr>
        </p:nvSpPr>
        <p:spPr>
          <a:xfrm>
            <a:off x="1554375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6" name="Google Shape;646;p6"/>
          <p:cNvSpPr txBox="1">
            <a:spLocks noGrp="1"/>
          </p:cNvSpPr>
          <p:nvPr>
            <p:ph type="body" idx="2"/>
          </p:nvPr>
        </p:nvSpPr>
        <p:spPr>
          <a:xfrm>
            <a:off x="4660219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7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649" name="Google Shape;649;p7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7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7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771" name="Google Shape;771;p7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7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3" name="Google Shape;773;p7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7"/>
          <p:cNvSpPr txBox="1">
            <a:spLocks noGrp="1"/>
          </p:cNvSpPr>
          <p:nvPr>
            <p:ph type="body" idx="1"/>
          </p:nvPr>
        </p:nvSpPr>
        <p:spPr>
          <a:xfrm>
            <a:off x="1490100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5" name="Google Shape;775;p7"/>
          <p:cNvSpPr txBox="1">
            <a:spLocks noGrp="1"/>
          </p:cNvSpPr>
          <p:nvPr>
            <p:ph type="body" idx="2"/>
          </p:nvPr>
        </p:nvSpPr>
        <p:spPr>
          <a:xfrm>
            <a:off x="3556888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6" name="Google Shape;776;p7"/>
          <p:cNvSpPr txBox="1">
            <a:spLocks noGrp="1"/>
          </p:cNvSpPr>
          <p:nvPr>
            <p:ph type="body" idx="3"/>
          </p:nvPr>
        </p:nvSpPr>
        <p:spPr>
          <a:xfrm>
            <a:off x="5623677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10"/>
          <p:cNvGrpSpPr/>
          <p:nvPr/>
        </p:nvGrpSpPr>
        <p:grpSpPr>
          <a:xfrm>
            <a:off x="2978" y="-288022"/>
            <a:ext cx="9230920" cy="1459089"/>
            <a:chOff x="2978" y="2435978"/>
            <a:chExt cx="9230920" cy="1459089"/>
          </a:xfrm>
        </p:grpSpPr>
        <p:sp>
          <p:nvSpPr>
            <p:cNvPr id="1033" name="Google Shape;1033;p10"/>
            <p:cNvSpPr/>
            <p:nvPr/>
          </p:nvSpPr>
          <p:spPr>
            <a:xfrm>
              <a:off x="7319426" y="3669993"/>
              <a:ext cx="100090" cy="98239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6517623" y="2993174"/>
              <a:ext cx="180455" cy="178604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5712245" y="3344956"/>
              <a:ext cx="180391" cy="180455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4730050" y="2902085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2795981" y="3171714"/>
              <a:ext cx="134049" cy="133985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2728127" y="3718186"/>
              <a:ext cx="176881" cy="176881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938835" y="2969939"/>
              <a:ext cx="105388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174501" y="2630632"/>
              <a:ext cx="103601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2978" y="2953853"/>
              <a:ext cx="184030" cy="185817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579835" y="3453919"/>
              <a:ext cx="239373" cy="248246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2665635" y="2855614"/>
              <a:ext cx="162582" cy="155433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1315572" y="3544944"/>
              <a:ext cx="150071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960354" y="2919958"/>
              <a:ext cx="251820" cy="25897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4717539" y="3411023"/>
              <a:ext cx="164369" cy="157220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256586" y="2753865"/>
              <a:ext cx="73280" cy="71493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6064027" y="3012771"/>
              <a:ext cx="178668" cy="17866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6844446" y="2816357"/>
              <a:ext cx="83940" cy="82217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7951626" y="2684223"/>
              <a:ext cx="178668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8914160" y="2832443"/>
              <a:ext cx="150071" cy="157220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8678426" y="3182438"/>
              <a:ext cx="114388" cy="117963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7115863" y="3152117"/>
              <a:ext cx="192903" cy="210776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6687290" y="3353893"/>
              <a:ext cx="119686" cy="105388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5081832" y="2998536"/>
              <a:ext cx="82217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9014186" y="3352106"/>
              <a:ext cx="219712" cy="225074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7733764" y="3173501"/>
              <a:ext cx="432212" cy="462596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3412095" y="2941342"/>
              <a:ext cx="355421" cy="33403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2108438" y="3259229"/>
              <a:ext cx="534025" cy="516152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851252" y="2900297"/>
              <a:ext cx="432212" cy="475107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6180075" y="3371766"/>
              <a:ext cx="192966" cy="187541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5705095" y="2537791"/>
              <a:ext cx="239373" cy="234011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4049656" y="3332445"/>
              <a:ext cx="317887" cy="31080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3042439" y="3491389"/>
              <a:ext cx="167944" cy="171519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229912" y="2712757"/>
              <a:ext cx="285779" cy="285843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308354" y="3050304"/>
              <a:ext cx="217925" cy="217925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8533780" y="3561030"/>
              <a:ext cx="246522" cy="221500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5067534" y="2435978"/>
              <a:ext cx="332250" cy="378656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5271096" y="3491389"/>
              <a:ext cx="337611" cy="380443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8527" y="3561030"/>
              <a:ext cx="276843" cy="246522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997820" y="2791335"/>
              <a:ext cx="264331" cy="241160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1560243" y="3207460"/>
              <a:ext cx="367932" cy="389380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511981" y="2600283"/>
              <a:ext cx="307227" cy="285779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97642" y="3548519"/>
              <a:ext cx="396529" cy="344761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8308770" y="2968151"/>
              <a:ext cx="175093" cy="180455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7453411" y="2800271"/>
              <a:ext cx="167880" cy="155433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6131881" y="2584197"/>
              <a:ext cx="251884" cy="246522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581834" y="3019920"/>
              <a:ext cx="241160" cy="264395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4210387" y="2618156"/>
              <a:ext cx="292929" cy="262544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0"/>
          <p:cNvGrpSpPr/>
          <p:nvPr/>
        </p:nvGrpSpPr>
        <p:grpSpPr>
          <a:xfrm>
            <a:off x="-118431" y="3971283"/>
            <a:ext cx="9380863" cy="1487623"/>
            <a:chOff x="-118431" y="1248433"/>
            <a:chExt cx="9380863" cy="1487623"/>
          </a:xfrm>
        </p:grpSpPr>
        <p:sp>
          <p:nvSpPr>
            <p:cNvPr id="1089" name="Google Shape;1089;p10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7106927" y="2532429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6126519" y="1782394"/>
              <a:ext cx="137560" cy="139347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749439" y="2271672"/>
              <a:ext cx="142985" cy="142922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256726" y="2002043"/>
              <a:ext cx="71493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2037009" y="1885931"/>
              <a:ext cx="132261" cy="128687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5255074" y="223241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8926671" y="1455570"/>
              <a:ext cx="151858" cy="157220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8517695" y="2000255"/>
              <a:ext cx="130474" cy="12683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5803270" y="2105579"/>
              <a:ext cx="176881" cy="173306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2896007" y="1485955"/>
              <a:ext cx="198265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-45215" y="1357332"/>
              <a:ext cx="148284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7792682" y="1837737"/>
              <a:ext cx="505428" cy="462596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6367616" y="1991319"/>
              <a:ext cx="246522" cy="24473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4074615" y="1350182"/>
              <a:ext cx="571559" cy="528663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-47003" y="1787756"/>
              <a:ext cx="287567" cy="31080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8865966" y="1869909"/>
              <a:ext cx="396465" cy="387529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8621295" y="2469937"/>
              <a:ext cx="253671" cy="246458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7576608" y="2400295"/>
              <a:ext cx="173306" cy="176817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6956920" y="1927039"/>
              <a:ext cx="326888" cy="326824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6781890" y="1327011"/>
              <a:ext cx="339399" cy="344697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5114004" y="1443059"/>
              <a:ext cx="267906" cy="262608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4128235" y="2150262"/>
              <a:ext cx="235734" cy="232224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2629952" y="2282396"/>
              <a:ext cx="183966" cy="185817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1583414" y="1951998"/>
              <a:ext cx="201903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578048" y="1730562"/>
              <a:ext cx="314376" cy="309014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279821" y="2187732"/>
              <a:ext cx="271481" cy="269757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7340874" y="1501977"/>
              <a:ext cx="450085" cy="412615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6601563" y="2307419"/>
              <a:ext cx="291141" cy="282205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5719394" y="1650196"/>
              <a:ext cx="237522" cy="221564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4797904" y="1850248"/>
              <a:ext cx="275055" cy="298291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2317427" y="1612727"/>
              <a:ext cx="269693" cy="289354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1531645" y="2321717"/>
              <a:ext cx="307227" cy="298291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1061964" y="1248433"/>
              <a:ext cx="385805" cy="4429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-118431" y="2475299"/>
              <a:ext cx="257246" cy="260757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8517695" y="1435910"/>
              <a:ext cx="307227" cy="280481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4706815" y="2389571"/>
              <a:ext cx="185753" cy="19290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0289" y="1580555"/>
              <a:ext cx="239373" cy="21620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504972" y="2262736"/>
              <a:ext cx="192903" cy="17866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2863835" y="1893080"/>
              <a:ext cx="112601" cy="121538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1790615" y="1398440"/>
              <a:ext cx="248246" cy="271481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1061964" y="2262736"/>
              <a:ext cx="187604" cy="182243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269097" y="160736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rm">
  <p:cSld name="BLANK_2_1">
    <p:bg>
      <p:bgPr>
        <a:solidFill>
          <a:srgbClr val="A01B0D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2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279" name="Google Shape;1279;p12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2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2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2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2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2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2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2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2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2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2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2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2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2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2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2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2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2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2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2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2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2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2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2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335" name="Google Shape;1335;p12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2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2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2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2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2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2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2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2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2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2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2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2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2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2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2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2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2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background image">
  <p:cSld name="BLANK_1_1">
    <p:bg>
      <p:bgPr>
        <a:solidFill>
          <a:srgbClr val="797F8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13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402" name="Google Shape;1402;p13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3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458" name="Google Shape;1458;p13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57713" y="1026659"/>
            <a:ext cx="5428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7788" y="1510125"/>
            <a:ext cx="54285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4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</a:t>
            </a:r>
            <a:br>
              <a:rPr lang="en" dirty="0" smtClean="0"/>
            </a:br>
            <a:r>
              <a:rPr lang="en" dirty="0" smtClean="0"/>
              <a:t>Pattern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" dirty="0"/>
              <a:t>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5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 Fa</a:t>
            </a:r>
            <a:r>
              <a:rPr lang="en-GB" dirty="0" smtClean="0"/>
              <a:t>ç</a:t>
            </a:r>
            <a:r>
              <a:rPr lang="en" dirty="0" smtClean="0"/>
              <a:t>ade Pattern?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594159" y="1464367"/>
            <a:ext cx="59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Façade Pattern is a software design pattern commonly used with object orientated programming.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94161" y="2332375"/>
            <a:ext cx="595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Purpose of this pattern is to simplify the code for users and clients by creating a class that calls methods from different areas of the code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Developers </a:t>
            </a:r>
            <a:r>
              <a:rPr lang="en-GB" dirty="0"/>
              <a:t>often use the facade design pattern when a system is very complex or difficult to understand because the system has a large number of interdependent classes or because its source code is unavailable.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6"/>
          <p:cNvSpPr txBox="1">
            <a:spLocks noGrp="1"/>
          </p:cNvSpPr>
          <p:nvPr>
            <p:ph type="ctrTitle" idx="4294967295"/>
          </p:nvPr>
        </p:nvSpPr>
        <p:spPr>
          <a:xfrm>
            <a:off x="1813500" y="1849775"/>
            <a:ext cx="5517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Hello! </a:t>
            </a:r>
            <a:r>
              <a:rPr lang="en" sz="3600" b="0">
                <a:solidFill>
                  <a:srgbClr val="FFFFFF"/>
                </a:solidFill>
              </a:rPr>
              <a:t>I am Rudolf</a:t>
            </a:r>
            <a:endParaRPr sz="3600" b="0">
              <a:solidFill>
                <a:srgbClr val="FFFFFF"/>
              </a:solidFill>
            </a:endParaRPr>
          </a:p>
        </p:txBody>
      </p:sp>
      <p:sp>
        <p:nvSpPr>
          <p:cNvPr id="1543" name="Google Shape;1543;p16"/>
          <p:cNvSpPr txBox="1">
            <a:spLocks noGrp="1"/>
          </p:cNvSpPr>
          <p:nvPr>
            <p:ph type="body" idx="4294967295"/>
          </p:nvPr>
        </p:nvSpPr>
        <p:spPr>
          <a:xfrm>
            <a:off x="1513525" y="2587375"/>
            <a:ext cx="6117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I’ve come a long way to bring you </a:t>
            </a:r>
            <a:r>
              <a:rPr lang="en" sz="2000" dirty="0" smtClean="0">
                <a:solidFill>
                  <a:srgbClr val="FFFFFF"/>
                </a:solidFill>
              </a:rPr>
              <a:t>this Fa</a:t>
            </a:r>
            <a:r>
              <a:rPr lang="en-GB" sz="2000" dirty="0" smtClean="0">
                <a:solidFill>
                  <a:srgbClr val="FFFFFF"/>
                </a:solidFill>
              </a:rPr>
              <a:t>ç</a:t>
            </a:r>
            <a:r>
              <a:rPr lang="en" sz="2000" dirty="0" smtClean="0">
                <a:solidFill>
                  <a:srgbClr val="FFFFFF"/>
                </a:solidFill>
              </a:rPr>
              <a:t>ade design pattern example because Reasons.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44" name="Google Shape;1544;p16"/>
          <p:cNvSpPr/>
          <p:nvPr/>
        </p:nvSpPr>
        <p:spPr>
          <a:xfrm>
            <a:off x="3959999" y="881549"/>
            <a:ext cx="1224001" cy="1167729"/>
          </a:xfrm>
          <a:custGeom>
            <a:avLst/>
            <a:gdLst/>
            <a:ahLst/>
            <a:cxnLst/>
            <a:rect l="l" t="t" r="r" b="b"/>
            <a:pathLst>
              <a:path w="35584" h="33953" extrusionOk="0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7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 Design Pattern</a:t>
            </a:r>
            <a:endParaRPr dirty="0"/>
          </a:p>
        </p:txBody>
      </p:sp>
      <p:sp>
        <p:nvSpPr>
          <p:cNvPr id="5" name="Google Shape;1549;p17"/>
          <p:cNvSpPr txBox="1">
            <a:spLocks/>
          </p:cNvSpPr>
          <p:nvPr/>
        </p:nvSpPr>
        <p:spPr>
          <a:xfrm>
            <a:off x="2629952" y="2020671"/>
            <a:ext cx="3884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r>
              <a:rPr lang="en-GB" dirty="0" smtClean="0"/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2703" y="937111"/>
            <a:ext cx="13782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Animal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912705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Cat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1" y="3453267"/>
            <a:ext cx="137822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NoiseMaker</a:t>
            </a:r>
            <a:endParaRPr lang="en-GB" b="1" dirty="0" smtClean="0"/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DogNoise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CatNoise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CrowNoise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0930" y="3530210"/>
            <a:ext cx="6029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Main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72479" y="1855300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Dog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42991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Crow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cxnSp>
        <p:nvCxnSpPr>
          <p:cNvPr id="19" name="Straight Arrow Connector 18"/>
          <p:cNvCxnSpPr>
            <a:stCxn id="8" idx="0"/>
            <a:endCxn id="4" idx="2"/>
          </p:cNvCxnSpPr>
          <p:nvPr/>
        </p:nvCxnSpPr>
        <p:spPr>
          <a:xfrm flipH="1" flipV="1">
            <a:off x="4601817" y="1398776"/>
            <a:ext cx="1" cy="4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</p:cNvCxnSpPr>
          <p:nvPr/>
        </p:nvCxnSpPr>
        <p:spPr>
          <a:xfrm rot="5400000" flipH="1" flipV="1">
            <a:off x="3417572" y="671056"/>
            <a:ext cx="228264" cy="2140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0"/>
          </p:cNvCxnSpPr>
          <p:nvPr/>
        </p:nvCxnSpPr>
        <p:spPr>
          <a:xfrm rot="16200000" flipV="1">
            <a:off x="5552828" y="676027"/>
            <a:ext cx="228264" cy="2130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3948" y="1463741"/>
            <a:ext cx="722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Implements</a:t>
            </a:r>
            <a:endParaRPr lang="en-GB" sz="800" dirty="0"/>
          </a:p>
        </p:txBody>
      </p:sp>
      <p:cxnSp>
        <p:nvCxnSpPr>
          <p:cNvPr id="29" name="Elbow Connector 28"/>
          <p:cNvCxnSpPr>
            <a:stCxn id="10" idx="0"/>
            <a:endCxn id="8" idx="2"/>
          </p:cNvCxnSpPr>
          <p:nvPr/>
        </p:nvCxnSpPr>
        <p:spPr>
          <a:xfrm rot="5400000" flipH="1" flipV="1">
            <a:off x="3106017" y="1957466"/>
            <a:ext cx="1136299" cy="1855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4" idx="2"/>
          </p:cNvCxnSpPr>
          <p:nvPr/>
        </p:nvCxnSpPr>
        <p:spPr>
          <a:xfrm flipV="1">
            <a:off x="4601816" y="2316968"/>
            <a:ext cx="2130288" cy="57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Elbow Connector 1536"/>
          <p:cNvCxnSpPr>
            <a:endCxn id="12" idx="2"/>
          </p:cNvCxnSpPr>
          <p:nvPr/>
        </p:nvCxnSpPr>
        <p:spPr>
          <a:xfrm rot="16200000" flipV="1">
            <a:off x="2323330" y="2455227"/>
            <a:ext cx="566416" cy="289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Elbow Connector 1539"/>
          <p:cNvCxnSpPr>
            <a:stCxn id="11" idx="1"/>
            <a:endCxn id="10" idx="3"/>
          </p:cNvCxnSpPr>
          <p:nvPr/>
        </p:nvCxnSpPr>
        <p:spPr>
          <a:xfrm rot="10800000" flipV="1">
            <a:off x="3435626" y="3684098"/>
            <a:ext cx="1855304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44418" y="3114712"/>
            <a:ext cx="606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Calls</a:t>
            </a:r>
            <a:endParaRPr lang="en-GB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0"/>
          <p:cNvSpPr txBox="1">
            <a:spLocks noGrp="1"/>
          </p:cNvSpPr>
          <p:nvPr>
            <p:ph type="subTitle" idx="4294967295"/>
          </p:nvPr>
        </p:nvSpPr>
        <p:spPr>
          <a:xfrm>
            <a:off x="2036772" y="2174977"/>
            <a:ext cx="503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797F8F"/>
                </a:solidFill>
              </a:rPr>
              <a:t>So Lets look at the code</a:t>
            </a:r>
            <a:endParaRPr sz="1800" dirty="0">
              <a:solidFill>
                <a:srgbClr val="797F8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53" y="672476"/>
            <a:ext cx="1295598" cy="679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97" y="1631524"/>
            <a:ext cx="1515110" cy="78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4" y="1631525"/>
            <a:ext cx="1537794" cy="78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86" y="1633031"/>
            <a:ext cx="1602304" cy="780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0" y="2729946"/>
            <a:ext cx="965081" cy="1638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19" y="2992883"/>
            <a:ext cx="1793333" cy="1113103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12" idx="0"/>
            <a:endCxn id="4" idx="2"/>
          </p:cNvCxnSpPr>
          <p:nvPr/>
        </p:nvCxnSpPr>
        <p:spPr>
          <a:xfrm rot="5400000" flipH="1" flipV="1">
            <a:off x="3388185" y="535959"/>
            <a:ext cx="279803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" idx="0"/>
            <a:endCxn id="4" idx="2"/>
          </p:cNvCxnSpPr>
          <p:nvPr/>
        </p:nvCxnSpPr>
        <p:spPr>
          <a:xfrm rot="5400000" flipH="1" flipV="1">
            <a:off x="4343851" y="1491623"/>
            <a:ext cx="279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0"/>
            <a:endCxn id="4" idx="2"/>
          </p:cNvCxnSpPr>
          <p:nvPr/>
        </p:nvCxnSpPr>
        <p:spPr>
          <a:xfrm rot="16200000" flipV="1">
            <a:off x="5314891" y="520584"/>
            <a:ext cx="281309" cy="194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1"/>
            <a:endCxn id="15" idx="3"/>
          </p:cNvCxnSpPr>
          <p:nvPr/>
        </p:nvCxnSpPr>
        <p:spPr>
          <a:xfrm rot="10800000">
            <a:off x="3054961" y="3549435"/>
            <a:ext cx="16745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0"/>
            <a:endCxn id="11" idx="2"/>
          </p:cNvCxnSpPr>
          <p:nvPr/>
        </p:nvCxnSpPr>
        <p:spPr>
          <a:xfrm rot="5400000" flipH="1" flipV="1">
            <a:off x="3369062" y="1615257"/>
            <a:ext cx="318049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2"/>
          </p:cNvCxnSpPr>
          <p:nvPr/>
        </p:nvCxnSpPr>
        <p:spPr>
          <a:xfrm rot="5400000" flipH="1" flipV="1">
            <a:off x="2492908" y="2491410"/>
            <a:ext cx="1590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2"/>
          </p:cNvCxnSpPr>
          <p:nvPr/>
        </p:nvCxnSpPr>
        <p:spPr>
          <a:xfrm flipV="1">
            <a:off x="4477402" y="2413404"/>
            <a:ext cx="1949936" cy="15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2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606533" y="1321234"/>
            <a:ext cx="6033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Simplified interaction with methods located in different places within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Makes complex subsystems easier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not actually do any work itself other than direct you to the class with the method that does.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3"/>
          <p:cNvSpPr txBox="1"/>
          <p:nvPr/>
        </p:nvSpPr>
        <p:spPr>
          <a:xfrm>
            <a:off x="665350" y="572775"/>
            <a:ext cx="7810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rPr>
              <a:t>Any Questions?</a:t>
            </a:r>
            <a:endParaRPr sz="4800" dirty="0">
              <a:solidFill>
                <a:srgbClr val="FFFFFF"/>
              </a:solidFill>
              <a:latin typeface="Rouge Script"/>
              <a:ea typeface="Rouge Script"/>
              <a:cs typeface="Rouge Script"/>
              <a:sym typeface="Rouge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istmas 2017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196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Lora</vt:lpstr>
      <vt:lpstr>Rouge Script</vt:lpstr>
      <vt:lpstr>Christmas 2017 special template</vt:lpstr>
      <vt:lpstr>Façade Pattern  presentation</vt:lpstr>
      <vt:lpstr>What is a Façade Pattern?</vt:lpstr>
      <vt:lpstr>Hello! I am Rudolf</vt:lpstr>
      <vt:lpstr>Façade Design Pattern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Pattern  presentation</dc:title>
  <dc:creator>Admin</dc:creator>
  <cp:lastModifiedBy>Admin</cp:lastModifiedBy>
  <cp:revision>13</cp:revision>
  <dcterms:modified xsi:type="dcterms:W3CDTF">2018-12-05T08:49:35Z</dcterms:modified>
</cp:coreProperties>
</file>