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audaykumarnandigam/Secure-Data-Hiding-in-Images-Using-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Secure Data Hiding in Images Using Steganography</a:t>
            </a:r>
            <a:endParaRPr lang="en-US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109" y="3695307"/>
            <a:ext cx="973860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Naga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uday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kumar Nandigam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Naga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uday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kumar Nandigam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Vikas college of pharmacy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62BA14-8936-8A30-6821-6ADF26D3E9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6714" y="1299810"/>
            <a:ext cx="734951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more advanced steganography techniques (DCT, DWT)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support for video and audio steganography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security using encryption before embedding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a GUI-based tool for user-friendly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61" y="1517716"/>
            <a:ext cx="8493550" cy="32051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increasing digital communication, sensitive data needs to be transmitted securely.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Traditional encryption methods are often detectable.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Steganography offers a way to hide data inside images, making it nearly invisible to attackers.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3B107C-B8CC-FCA9-237F-E5823C537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9048" y="1494274"/>
            <a:ext cx="902566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OpenCV, PIL, Cryptography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Technique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Least Significant Bit (LSB) method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F8AD386-C825-75A4-6429-0D081A60AF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025027"/>
            <a:ext cx="783165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Invisible data hiding technique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visual distortion in the image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extraction with a key-based system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applied to real-world cybersecurity and watermarking scenarios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426FB6-F6C8-2F11-F091-0DD5F54420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920245"/>
            <a:ext cx="921325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 for secure communication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 for data protection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and activists needing secure message transmission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watermarking for copyright protection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Banking sector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50" y="673847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3789394-FF7E-8B45-26D2-E1231631C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561" r="1" b="71644"/>
          <a:stretch/>
        </p:blipFill>
        <p:spPr bwMode="auto">
          <a:xfrm>
            <a:off x="432650" y="1426484"/>
            <a:ext cx="10472631" cy="202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DA94AE88-FD96-D7AC-90C8-7DBB6DEB3B10}"/>
              </a:ext>
            </a:extLst>
          </p:cNvPr>
          <p:cNvSpPr/>
          <p:nvPr/>
        </p:nvSpPr>
        <p:spPr>
          <a:xfrm>
            <a:off x="5798916" y="3692213"/>
            <a:ext cx="297084" cy="3588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0FCAAE-7DF3-E606-D23B-96F01D04E6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60" t="-976" r="3549" b="76372"/>
          <a:stretch/>
        </p:blipFill>
        <p:spPr>
          <a:xfrm>
            <a:off x="170026" y="4296723"/>
            <a:ext cx="11851947" cy="16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23932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project demonstrates a secure way to hide sensitive information inside images. The approach ensures confidentiality while keeping the hidden message undetectable to unauthorized users.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https://github.com/nagaudaykumarnandigam/Secure-Data-Hiding-in-Images-Using-Steganography.git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140</TotalTime>
  <Words>246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Nagendra kumar Nandigam</cp:lastModifiedBy>
  <cp:revision>29</cp:revision>
  <dcterms:created xsi:type="dcterms:W3CDTF">2021-05-26T16:50:10Z</dcterms:created>
  <dcterms:modified xsi:type="dcterms:W3CDTF">2025-02-20T07:18:44Z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