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CD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3B4A-B5E5-6BC0-6987-D99428D6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837E4-393C-01C6-1584-2AAA8C28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1510-DF54-E2AE-3303-B041C5F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EF32-FB01-D519-B118-AC576BC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F635-28CC-1686-1548-989462B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207D-F386-34E3-C407-7475CE0B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D48C-1F4D-3558-193B-655C21D8D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F989-A6AC-9231-E6FC-31DFB249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705C-31DF-AF6D-51B5-0A07E39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38E2-B656-4FFC-D7F3-FEA939B2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1AB2D-7B60-8779-2E2A-C80DBCA74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4A0F4-A3E8-7760-4E47-3D3D4058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7DB1-E85B-9B45-A145-61D31EF2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240B-21D3-1C99-ABB5-596BBB99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469C-59CE-FA21-7C90-44C2A7F8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E4E-43E0-7EAC-26B0-1D1C2E62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FCD7-CEDB-BFED-9040-37537377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7107-212D-E170-10A6-32812BEC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E2772-411D-DADF-7CAE-46158E08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B003-0985-D5EF-424D-99F46058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3069-ACA5-9DE6-E2E3-6A613E8A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30F8-85DC-B0E2-C603-DA9A193A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5D68-5ACA-74FD-AC53-732E978A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7794-ADC3-C662-A44B-F6655807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15C1-4882-5E6A-5F6A-34485EED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4D33-3618-D472-4E6A-B67EA937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9855-A10F-78D2-5496-8EF7BFA9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5AAD8-1417-0E74-824D-6273995C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1399-3C11-7DA9-1A1B-B0EC50B5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F0F8-6F41-68F5-327F-44F3EC5F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0CF07-410F-CF42-9DFF-C8A4CDA6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F286-E9CB-D230-E942-3A62959E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7920-8176-199F-88E9-EB911856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1096-FB17-9C4C-BCCC-AA1E8A807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4A8C2-C77E-9C4A-233F-D5AFE1858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FB5CB-FA3E-7348-E15D-30F024C4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C87A-11A2-4200-1397-A38C624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C12A7-F9CC-F08F-8A39-7A571834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0DF4E-8521-E476-0C22-B101B413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9456-C816-FD20-5874-519E8DF1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F6910-36AE-56C8-FF40-E6600AD2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370-F8BE-6F07-60A5-7BC17199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D7DE8-C9A1-2627-0FE5-3AA541EF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62CC-AAAF-83A3-7D2F-6DBCADB6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3E31C-BFAD-2ADD-C3B7-18188A6A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67904-81B1-8919-8EBF-D89CDD73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BAAB-37B1-CA1D-4008-E00D4337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E62B-73BF-D960-E6EA-B048A64C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5C81E-B5D4-C651-AEC0-E40F8E08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65E0-6A49-D2B1-034D-E8F20A46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6587-5FF4-1850-876C-0BB7FD01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1691-706C-2FEA-1F8D-7A7397A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FE1-1CA4-1872-EA95-C7223B63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4F55F-DA29-19CE-9CD6-D0AB5B9BC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F889-93DB-83B3-32A1-12B53CD16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0489-E9A4-B21D-77B4-62D2BCC4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688DF-4554-6431-919E-1F0BF867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2BFE-9048-21B4-61B1-DBFE2980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755D3-ACD9-9A6E-70F1-EFC89B33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CD857-FB69-584B-994D-ADA1916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DDF8-5917-E3ED-DF8C-39C27988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E4A9-74FD-45FF-8DF2-C6E01C1B30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5C72-465B-E683-8818-396B44B6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6E70A-5E27-6890-7B60-C492B2C6B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9B0C-F310-4601-873E-90A5BEF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649719-2713-D62D-3E85-F3013AD5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8"/>
          <a:stretch/>
        </p:blipFill>
        <p:spPr>
          <a:xfrm>
            <a:off x="1126094" y="415705"/>
            <a:ext cx="929721" cy="2941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91C379-39DF-3855-F0D3-025794EF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20" y="415705"/>
            <a:ext cx="1120237" cy="2941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94F08B-0990-30BF-4F57-A25011323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794"/>
          <a:stretch/>
        </p:blipFill>
        <p:spPr>
          <a:xfrm>
            <a:off x="7256490" y="415705"/>
            <a:ext cx="881361" cy="2872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FE959E-B426-70B2-96C2-771E7B4B6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72" r="30406"/>
          <a:stretch/>
        </p:blipFill>
        <p:spPr>
          <a:xfrm>
            <a:off x="8732550" y="415704"/>
            <a:ext cx="1120237" cy="28729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1EB470-E1C1-04D0-5E53-99C8675AB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18"/>
          <a:stretch/>
        </p:blipFill>
        <p:spPr>
          <a:xfrm>
            <a:off x="10447486" y="415703"/>
            <a:ext cx="953080" cy="28729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08EAEA-24E9-5CA5-C964-9AE7581CF508}"/>
              </a:ext>
            </a:extLst>
          </p:cNvPr>
          <p:cNvSpPr txBox="1"/>
          <p:nvPr/>
        </p:nvSpPr>
        <p:spPr>
          <a:xfrm>
            <a:off x="989878" y="328869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Guesser(G)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2240C-6F6F-E296-FD4F-399C2173EF2D}"/>
              </a:ext>
            </a:extLst>
          </p:cNvPr>
          <p:cNvSpPr txBox="1"/>
          <p:nvPr/>
        </p:nvSpPr>
        <p:spPr>
          <a:xfrm>
            <a:off x="10447486" y="3288692"/>
            <a:ext cx="92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2E0AB-2482-BF05-944A-2B437704BA64}"/>
              </a:ext>
            </a:extLst>
          </p:cNvPr>
          <p:cNvSpPr txBox="1"/>
          <p:nvPr/>
        </p:nvSpPr>
        <p:spPr>
          <a:xfrm>
            <a:off x="8732550" y="3288692"/>
            <a:ext cx="92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AF8BD-7AE2-52A5-0412-AD4D9DC179C9}"/>
              </a:ext>
            </a:extLst>
          </p:cNvPr>
          <p:cNvSpPr txBox="1"/>
          <p:nvPr/>
        </p:nvSpPr>
        <p:spPr>
          <a:xfrm>
            <a:off x="7208494" y="3301249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AE0BC-C9F3-742F-154F-79EBE9E3806B}"/>
              </a:ext>
            </a:extLst>
          </p:cNvPr>
          <p:cNvSpPr txBox="1"/>
          <p:nvPr/>
        </p:nvSpPr>
        <p:spPr>
          <a:xfrm>
            <a:off x="4218354" y="3288692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Umpire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BCD7D0F-5045-74E9-1B7B-11D3998F9356}"/>
              </a:ext>
            </a:extLst>
          </p:cNvPr>
          <p:cNvSpPr/>
          <p:nvPr/>
        </p:nvSpPr>
        <p:spPr>
          <a:xfrm>
            <a:off x="483813" y="3783106"/>
            <a:ext cx="2214282" cy="2941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374FAD-4607-8FB1-69A3-895568A0B6CD}"/>
              </a:ext>
            </a:extLst>
          </p:cNvPr>
          <p:cNvSpPr txBox="1"/>
          <p:nvPr/>
        </p:nvSpPr>
        <p:spPr>
          <a:xfrm>
            <a:off x="767611" y="408384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gnum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FFB06-614D-532A-E1EC-C984CDC2C26E}"/>
              </a:ext>
            </a:extLst>
          </p:cNvPr>
          <p:cNvSpPr/>
          <p:nvPr/>
        </p:nvSpPr>
        <p:spPr>
          <a:xfrm>
            <a:off x="1825980" y="4116539"/>
            <a:ext cx="56477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06762D-659C-C28D-CBE4-B6752ED2B944}"/>
              </a:ext>
            </a:extLst>
          </p:cNvPr>
          <p:cNvSpPr/>
          <p:nvPr/>
        </p:nvSpPr>
        <p:spPr>
          <a:xfrm>
            <a:off x="3627766" y="3783106"/>
            <a:ext cx="2214282" cy="2941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2B5EA-2AE8-9AB3-0BD4-E130AF1BCFE7}"/>
              </a:ext>
            </a:extLst>
          </p:cNvPr>
          <p:cNvSpPr txBox="1"/>
          <p:nvPr/>
        </p:nvSpPr>
        <p:spPr>
          <a:xfrm>
            <a:off x="3715022" y="413736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numFromG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D1766B-0E20-E795-BC3D-4A048CE23A33}"/>
              </a:ext>
            </a:extLst>
          </p:cNvPr>
          <p:cNvSpPr/>
          <p:nvPr/>
        </p:nvSpPr>
        <p:spPr>
          <a:xfrm>
            <a:off x="5102122" y="4125437"/>
            <a:ext cx="56477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A9B03-5F9B-10B8-1E42-2BDA196BFFDE}"/>
              </a:ext>
            </a:extLst>
          </p:cNvPr>
          <p:cNvSpPr/>
          <p:nvPr/>
        </p:nvSpPr>
        <p:spPr>
          <a:xfrm>
            <a:off x="5102122" y="4652434"/>
            <a:ext cx="56477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E5553-FECA-8FCE-5221-48E3B50554B4}"/>
              </a:ext>
            </a:extLst>
          </p:cNvPr>
          <p:cNvSpPr txBox="1"/>
          <p:nvPr/>
        </p:nvSpPr>
        <p:spPr>
          <a:xfrm>
            <a:off x="3715021" y="5179431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numFromP2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091B21-8350-72BA-1D98-313C4DFFF981}"/>
              </a:ext>
            </a:extLst>
          </p:cNvPr>
          <p:cNvSpPr txBox="1"/>
          <p:nvPr/>
        </p:nvSpPr>
        <p:spPr>
          <a:xfrm>
            <a:off x="3715023" y="4639068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numFromP1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E6A51E-4B9F-C756-3EAA-CCB1FE33305C}"/>
              </a:ext>
            </a:extLst>
          </p:cNvPr>
          <p:cNvSpPr txBox="1"/>
          <p:nvPr/>
        </p:nvSpPr>
        <p:spPr>
          <a:xfrm>
            <a:off x="3715020" y="5683052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numFromP3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7621E7-E220-9F9C-8FA0-D6EB81C3CBF8}"/>
              </a:ext>
            </a:extLst>
          </p:cNvPr>
          <p:cNvSpPr/>
          <p:nvPr/>
        </p:nvSpPr>
        <p:spPr>
          <a:xfrm>
            <a:off x="5102122" y="5179431"/>
            <a:ext cx="56477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FC7EDF-8D80-5C11-BB9F-6AB926821C30}"/>
              </a:ext>
            </a:extLst>
          </p:cNvPr>
          <p:cNvSpPr/>
          <p:nvPr/>
        </p:nvSpPr>
        <p:spPr>
          <a:xfrm>
            <a:off x="5102122" y="5719613"/>
            <a:ext cx="56477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1F7E859-7606-D69C-EB76-52A43D635596}"/>
              </a:ext>
            </a:extLst>
          </p:cNvPr>
          <p:cNvSpPr/>
          <p:nvPr/>
        </p:nvSpPr>
        <p:spPr>
          <a:xfrm>
            <a:off x="7054423" y="3789902"/>
            <a:ext cx="1285493" cy="29415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588E3B-FB73-2D13-F6AA-8AE4389DE4C3}"/>
              </a:ext>
            </a:extLst>
          </p:cNvPr>
          <p:cNvSpPr txBox="1"/>
          <p:nvPr/>
        </p:nvSpPr>
        <p:spPr>
          <a:xfrm>
            <a:off x="7084038" y="40838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pnum</a:t>
            </a:r>
            <a:r>
              <a:rPr lang="en-US" dirty="0"/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514322-D85B-8459-1D98-AD97E080A086}"/>
              </a:ext>
            </a:extLst>
          </p:cNvPr>
          <p:cNvSpPr/>
          <p:nvPr/>
        </p:nvSpPr>
        <p:spPr>
          <a:xfrm>
            <a:off x="7807313" y="4116539"/>
            <a:ext cx="493473" cy="342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90DD2AD-D84F-0DF0-CB9D-FC82A8D22633}"/>
              </a:ext>
            </a:extLst>
          </p:cNvPr>
          <p:cNvSpPr/>
          <p:nvPr/>
        </p:nvSpPr>
        <p:spPr>
          <a:xfrm>
            <a:off x="8649921" y="3789902"/>
            <a:ext cx="1285493" cy="29415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561BC-D8DF-1C05-F0FD-CCFEA12B0685}"/>
              </a:ext>
            </a:extLst>
          </p:cNvPr>
          <p:cNvSpPr txBox="1"/>
          <p:nvPr/>
        </p:nvSpPr>
        <p:spPr>
          <a:xfrm>
            <a:off x="8664114" y="41373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pnum</a:t>
            </a:r>
            <a:r>
              <a:rPr lang="en-US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065FEE-FB56-3328-C1B0-CA710EFE391F}"/>
              </a:ext>
            </a:extLst>
          </p:cNvPr>
          <p:cNvSpPr/>
          <p:nvPr/>
        </p:nvSpPr>
        <p:spPr>
          <a:xfrm>
            <a:off x="9334722" y="4143857"/>
            <a:ext cx="493473" cy="342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B7EF738-9D7E-B578-A56F-3EC4937AB9B9}"/>
              </a:ext>
            </a:extLst>
          </p:cNvPr>
          <p:cNvSpPr/>
          <p:nvPr/>
        </p:nvSpPr>
        <p:spPr>
          <a:xfrm>
            <a:off x="10281279" y="3789902"/>
            <a:ext cx="1285493" cy="29415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67878-C6BC-B6CE-E208-4514D468A30A}"/>
              </a:ext>
            </a:extLst>
          </p:cNvPr>
          <p:cNvSpPr txBox="1"/>
          <p:nvPr/>
        </p:nvSpPr>
        <p:spPr>
          <a:xfrm>
            <a:off x="10299983" y="41028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pnum</a:t>
            </a:r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818609-F255-6294-C03E-368BBD6A756F}"/>
              </a:ext>
            </a:extLst>
          </p:cNvPr>
          <p:cNvSpPr/>
          <p:nvPr/>
        </p:nvSpPr>
        <p:spPr>
          <a:xfrm>
            <a:off x="10986529" y="4085826"/>
            <a:ext cx="493473" cy="342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somasundar317@gmail.com</dc:creator>
  <cp:lastModifiedBy>somasundar317@gmail.com</cp:lastModifiedBy>
  <cp:revision>1</cp:revision>
  <dcterms:created xsi:type="dcterms:W3CDTF">2022-10-02T23:40:48Z</dcterms:created>
  <dcterms:modified xsi:type="dcterms:W3CDTF">2022-10-02T23:41:04Z</dcterms:modified>
</cp:coreProperties>
</file>