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AD5-52E9-40BB-B846-B8DB8875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F7D2E-3A97-4033-BDBE-C02706FF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5B57-FDCA-4169-ACF3-FDFC2703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D15C-3DB0-4F0D-9241-0CAD33C0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FFF6-CF42-432F-9890-4FCCE6C2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6A82-47CD-4AF1-903F-72CDA200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9021A-4441-4F09-810A-A33C9710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FCE1-B67A-4282-BAA1-DBD26327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673B-8B95-4EE7-8941-9DA3BAA3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C977-1897-47B1-9ED0-B07BF35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A92DD-D1CA-42EA-8DE9-8FBE0994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962FC-2CDD-477A-BE68-9A0D6232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C9D6-3B7D-42EC-8585-A5C67D74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96C7-1E44-4BEE-82DC-B43D288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C7DC-5892-4DFB-BC63-D79E616B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7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0588-8293-4430-93A8-FD732B1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03AB-5480-483D-BF29-7C97019D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D1CD-800C-4829-A8E8-2455CFDF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3A5B-8C90-46BE-80E5-C889F1B5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091C-8F63-4EA5-AC6E-C784F73C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BD5A-E2E8-43A1-A311-072D212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611D5-B03D-4034-8779-12B6BC30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38C9-37A6-4C51-AC00-4087E09B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C880-D97B-4484-AB90-D269E5E8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8928-EEDE-4FD5-AD94-5E6AAA1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3F45-F692-43A0-8A8C-1143CD4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DF12-A2FB-45A2-9F5E-CA56A751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652F-0614-478C-8EDD-597EF39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83A3-1478-4D22-A08F-9569BA8E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5B6D-E2AE-47F0-923D-6ACE56A1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86ED-90D0-4ED3-97AA-D0A92CE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38BB-28DF-47CA-8C24-DF2CF7B2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277F-A5DF-405B-9637-82248B24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BB7A-92C0-4F73-8D44-264EF0A2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43E0E-4F48-4A98-8D45-2DAAB306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0D13E-8E48-4503-9B30-0EBC7A52E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CC077-1479-4784-8331-ADFBFB0E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ED9E7-F501-4239-90BC-27DC819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55668-E576-4000-93B4-17D677DF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9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B688-C30F-4DFB-AE24-401EDF70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4224C-6099-4FB2-AE94-754C7BC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9BBF3-96F6-4B20-A202-BE62DD4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AD39F-5653-4B06-A056-A2714047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4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B61D9-821A-4113-BDDB-1889207B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1A696-1CAF-41C8-B03D-4E393FC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B2C9C-86C8-4262-A9F1-1906F49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1DDA-53BD-44F1-B11B-B2BCFCF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8C17-6CA8-4586-A08F-2ABDB8F8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55124-A8DB-44A4-8D30-4B632FD7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B02A4-7527-4AAD-85A3-B8E4875C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9B7C-2BEF-4AB5-8CAC-89BCED4E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5963-1E94-459A-9F88-D6FAC00F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1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981E-A661-491A-A265-B54A2CA0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53017-7244-4591-BDBD-6403546F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DA4CC-54A1-4A2B-909D-EE067C31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C101-F8AE-4F09-8E57-FA06E3D5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23C9-FF0B-4909-8298-06F93FD6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14CD-9310-4FFA-A3BA-86E58480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02B6-0BFE-4F25-8D9C-C476AA1B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1D8E-59A3-4566-BB57-6380C748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3EA4-E750-4EA2-A89F-C3CC503C8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39C3-F897-4E9F-A68E-B1258D25579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A896-19FE-4955-8BE0-09D2CD3F2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CAD6-E2B1-4D89-8A16-74D63C934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2DE8-2B7F-4090-ADA4-37B035BCF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5D75-37C8-4433-A6E7-2094E1A0C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Irish Residential Property Price Register Analysis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47CC1-9F88-451A-B9E4-012C5BBB8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1800" b="1" dirty="0"/>
              <a:t>Members</a:t>
            </a:r>
          </a:p>
          <a:p>
            <a:pPr>
              <a:spcBef>
                <a:spcPts val="0"/>
              </a:spcBef>
            </a:pPr>
            <a:r>
              <a:rPr lang="en-US" sz="1800" dirty="0" err="1"/>
              <a:t>Snehal</a:t>
            </a:r>
            <a:r>
              <a:rPr lang="en-US" sz="1800" dirty="0"/>
              <a:t> Deshmukh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Madhusudan Panwar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Akanksha Raut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460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277-A5E7-4894-B245-AA2859A6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Study of mean of sales for all towns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ABE89-8BED-44ED-B384-EE843491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9" y="2059619"/>
            <a:ext cx="11350295" cy="3551068"/>
          </a:xfrm>
        </p:spPr>
      </p:pic>
    </p:spTree>
    <p:extLst>
      <p:ext uri="{BB962C8B-B14F-4D97-AF65-F5344CB8AC3E}">
        <p14:creationId xmlns:p14="http://schemas.microsoft.com/office/powerpoint/2010/main" val="35617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8923-C608-4576-8FCA-41E2A67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comparison of mean selling price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8987F-7D41-49F5-9834-B3C436ABC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052" y="2361460"/>
            <a:ext cx="4802170" cy="3488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13E1A-CA56-406E-8CDA-CB1DC84A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01" y="2361461"/>
            <a:ext cx="4725947" cy="34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4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4EF7-9735-433F-91BD-4CBA13F1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Results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A97B-7484-4D37-8245-076C7956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Price ranges are high for Kerry in the decade of 2010-2020</a:t>
            </a:r>
          </a:p>
          <a:p>
            <a:pPr>
              <a:lnSpc>
                <a:spcPct val="150000"/>
              </a:lnSpc>
            </a:pPr>
            <a:r>
              <a:rPr lang="en-US" dirty="0"/>
              <a:t>Kildare has more number of costly houses than Kerry in its price range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average selling prices, Maynooth most expensive town in Kildare and Dingle in Kerry </a:t>
            </a:r>
          </a:p>
          <a:p>
            <a:pPr>
              <a:lnSpc>
                <a:spcPct val="150000"/>
              </a:lnSpc>
            </a:pPr>
            <a:r>
              <a:rPr lang="en-US" dirty="0"/>
              <a:t>More number of houses are sold in Naas till 2020</a:t>
            </a:r>
          </a:p>
          <a:p>
            <a:pPr>
              <a:lnSpc>
                <a:spcPct val="150000"/>
              </a:lnSpc>
            </a:pPr>
            <a:r>
              <a:rPr lang="en-IN" dirty="0"/>
              <a:t>Dingle and Killarney being most popular places in Kerry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2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B61C-E1B7-4660-971B-50105BDE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Problem Statement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6759-478E-42B7-BA53-732CDB99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Ireland started </a:t>
            </a:r>
            <a:r>
              <a:rPr lang="en-IN" sz="2000" b="0" i="0" u="none" strike="noStrike" baseline="0" dirty="0"/>
              <a:t>residential property house price register in 2010</a:t>
            </a:r>
          </a:p>
          <a:p>
            <a:pPr marL="0" indent="0">
              <a:buNone/>
            </a:pPr>
            <a:endParaRPr lang="en-IN" sz="2000" b="0" i="0" u="none" strike="noStrike" baseline="0" dirty="0"/>
          </a:p>
          <a:p>
            <a:pPr lvl="1"/>
            <a:r>
              <a:rPr lang="en-IN" sz="1600" dirty="0"/>
              <a:t>A</a:t>
            </a:r>
            <a:r>
              <a:rPr lang="en-IN" sz="1600" b="0" i="0" u="none" strike="noStrike" baseline="0" dirty="0"/>
              <a:t>ddresses of houses sold</a:t>
            </a:r>
          </a:p>
          <a:p>
            <a:pPr lvl="1"/>
            <a:r>
              <a:rPr lang="en-IN" sz="1600" dirty="0"/>
              <a:t>T</a:t>
            </a:r>
            <a:r>
              <a:rPr lang="en-IN" sz="1600" b="0" i="0" u="none" strike="noStrike" baseline="0" dirty="0"/>
              <a:t>he price for which houses were sold</a:t>
            </a:r>
          </a:p>
          <a:p>
            <a:pPr lvl="1"/>
            <a:endParaRPr lang="en-IN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IN" sz="1050" dirty="0">
              <a:solidFill>
                <a:srgbClr val="000000"/>
              </a:solidFill>
            </a:endParaRPr>
          </a:p>
          <a:p>
            <a:r>
              <a:rPr lang="en-IN" sz="1800" b="0" i="0" u="none" strike="noStrike" baseline="0" dirty="0">
                <a:latin typeface="CMR10"/>
              </a:rPr>
              <a:t>Comparing the house prices from 2010 to 2020 for a range of Irish towns and to generate some insightful visualisations to </a:t>
            </a:r>
            <a:r>
              <a:rPr lang="en-IN" sz="1800" dirty="0">
                <a:latin typeface="CMR10"/>
              </a:rPr>
              <a:t>represent </a:t>
            </a:r>
            <a:r>
              <a:rPr lang="en-IN" sz="1800" b="0" i="0" u="none" strike="noStrike" baseline="0" dirty="0">
                <a:latin typeface="CMR10"/>
              </a:rPr>
              <a:t>the analysis.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0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C786-9227-4A59-B37F-EF862518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105D-BBC6-48F3-9E5C-0E62BF3E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Extraction of town level data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Combining all files from 2010-2020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Eliminating duplicate entries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5893-60F7-4E13-86C5-70F6AAEC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Year wise price for Kildare and Kerry</a:t>
            </a:r>
            <a:endParaRPr lang="en-IN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5BB1A5-1B61-44F1-AFFF-0309C01DD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2" y="2033179"/>
            <a:ext cx="5246702" cy="347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3010AA-5918-47A5-A5DA-2B02905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3179"/>
            <a:ext cx="5320683" cy="33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7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A3D7-3FC6-4CD0-9FCF-574DB72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Percentage of costly houses out of all sold</a:t>
            </a:r>
            <a:r>
              <a:rPr lang="en-US" sz="4000" dirty="0"/>
              <a:t> 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D9F4D-39A9-4DC5-BE64-CDAA6B280F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4" y="2144484"/>
            <a:ext cx="3452159" cy="358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2AAFA-5FEB-4A01-8952-A10B0A4C4D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90" y="4537044"/>
            <a:ext cx="1509019" cy="1100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EB22A-7518-4A53-800A-B4DF252DE8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59" y="2276137"/>
            <a:ext cx="3452158" cy="3397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1CE09-0319-48D6-9B91-500B505AC34F}"/>
              </a:ext>
            </a:extLst>
          </p:cNvPr>
          <p:cNvSpPr txBox="1"/>
          <p:nvPr/>
        </p:nvSpPr>
        <p:spPr>
          <a:xfrm>
            <a:off x="2299316" y="1601912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Kildare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66A57-DCF8-4BD4-81DC-55DDD55BFD72}"/>
              </a:ext>
            </a:extLst>
          </p:cNvPr>
          <p:cNvSpPr txBox="1"/>
          <p:nvPr/>
        </p:nvSpPr>
        <p:spPr>
          <a:xfrm>
            <a:off x="9019712" y="1646300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916A-9C34-4FDC-8D7E-483745A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Minimum, Maximum and Average price for each town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2E262-B2B6-4D86-9587-7223BBD5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036" y="2411867"/>
            <a:ext cx="6343927" cy="2873660"/>
          </a:xfrm>
        </p:spPr>
      </p:pic>
    </p:spTree>
    <p:extLst>
      <p:ext uri="{BB962C8B-B14F-4D97-AF65-F5344CB8AC3E}">
        <p14:creationId xmlns:p14="http://schemas.microsoft.com/office/powerpoint/2010/main" val="11732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383-F12E-4FE7-A8F8-7B5C91AA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Property type wise comparison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7F6CC-A470-4D8B-8BC3-DC4D78F9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076" y="1478057"/>
            <a:ext cx="5259688" cy="8567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A9C20-A171-4292-9FF3-96EEA99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3402"/>
            <a:ext cx="5100961" cy="315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89FA5-D06B-4718-9FDC-172C87D3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7992"/>
            <a:ext cx="5257800" cy="3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390-50AA-4639-8E25-0BC660A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Comparative study of prices of all towns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8E3D7-3C49-4B77-861A-C2DFC0CC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93" y="2141093"/>
            <a:ext cx="7888981" cy="3880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83F09-EDC6-4340-AE14-2E76D7D6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66" y="4339238"/>
            <a:ext cx="1691341" cy="15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3B01-C77B-46B0-A3C1-12559710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9742768" cy="16240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Study of count of sales per year for each town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D079F-109A-4809-A416-BC4685A4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82" y="763684"/>
            <a:ext cx="8969936" cy="2754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5B220-1D97-40C7-A293-9FC31F7F2CC8}"/>
              </a:ext>
            </a:extLst>
          </p:cNvPr>
          <p:cNvSpPr txBox="1"/>
          <p:nvPr/>
        </p:nvSpPr>
        <p:spPr>
          <a:xfrm>
            <a:off x="2852321" y="3554740"/>
            <a:ext cx="6487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Study of sum of sales for all towns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D92F814-D260-420A-8366-0BA6393EF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754" y="4016528"/>
            <a:ext cx="9184215" cy="2668357"/>
          </a:xfrm>
        </p:spPr>
      </p:pic>
    </p:spTree>
    <p:extLst>
      <p:ext uri="{BB962C8B-B14F-4D97-AF65-F5344CB8AC3E}">
        <p14:creationId xmlns:p14="http://schemas.microsoft.com/office/powerpoint/2010/main" val="31687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CMR10</vt:lpstr>
      <vt:lpstr>Office Theme</vt:lpstr>
      <vt:lpstr>Irish Residential Property Price Register Analysis </vt:lpstr>
      <vt:lpstr>Problem Statement</vt:lpstr>
      <vt:lpstr>Data Cleaning</vt:lpstr>
      <vt:lpstr>Year wise price for Kildare and Kerry</vt:lpstr>
      <vt:lpstr>Percentage of costly houses out of all sold </vt:lpstr>
      <vt:lpstr>Minimum, Maximum and Average price for each town</vt:lpstr>
      <vt:lpstr>Property type wise comparison</vt:lpstr>
      <vt:lpstr>Comparative study of prices of all towns</vt:lpstr>
      <vt:lpstr>Study of count of sales per year for each town</vt:lpstr>
      <vt:lpstr>Study of mean of sales for all towns</vt:lpstr>
      <vt:lpstr>Overall comparison of mean selling price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Irish Residential Property Price Register Analysis </dc:title>
  <dc:creator>Akanksha Raut</dc:creator>
  <cp:lastModifiedBy>Akanksha Raut</cp:lastModifiedBy>
  <cp:revision>58</cp:revision>
  <dcterms:created xsi:type="dcterms:W3CDTF">2021-04-24T14:24:30Z</dcterms:created>
  <dcterms:modified xsi:type="dcterms:W3CDTF">2021-04-26T13:20:03Z</dcterms:modified>
</cp:coreProperties>
</file>