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1" r:id="rId2"/>
    <p:sldId id="257" r:id="rId3"/>
    <p:sldId id="276" r:id="rId4"/>
    <p:sldId id="277" r:id="rId5"/>
    <p:sldId id="262" r:id="rId6"/>
    <p:sldId id="274" r:id="rId7"/>
    <p:sldId id="263" r:id="rId8"/>
    <p:sldId id="278" r:id="rId9"/>
    <p:sldId id="264" r:id="rId10"/>
    <p:sldId id="269" r:id="rId11"/>
    <p:sldId id="270" r:id="rId12"/>
    <p:sldId id="271" r:id="rId13"/>
    <p:sldId id="272" r:id="rId14"/>
    <p:sldId id="266" r:id="rId15"/>
    <p:sldId id="267" r:id="rId16"/>
    <p:sldId id="279" r:id="rId17"/>
    <p:sldId id="280" r:id="rId18"/>
    <p:sldId id="281" r:id="rId19"/>
    <p:sldId id="28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706" autoAdjust="0"/>
  </p:normalViewPr>
  <p:slideViewPr>
    <p:cSldViewPr snapToGrid="0">
      <p:cViewPr varScale="1">
        <p:scale>
          <a:sx n="89" d="100"/>
          <a:sy n="89" d="100"/>
        </p:scale>
        <p:origin x="206"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3A9B5D84-CB00-4BC9-ADB2-5CF832F36763}">
      <dgm:prSet phldrT="[Text]"/>
      <dgm:spPr/>
      <dgm:t>
        <a:bodyPr/>
        <a:lstStyle/>
        <a:p>
          <a:r>
            <a:rPr lang="en-US" dirty="0" smtClean="0"/>
            <a:t>Donation page</a:t>
          </a:r>
          <a:endParaRPr lang="en-US" dirty="0"/>
        </a:p>
      </dgm:t>
      <dgm:extLst>
        <a:ext uri="{E40237B7-FDA0-4F09-8148-C483321AD2D9}">
          <dgm14:cNvPr xmlns:dgm14="http://schemas.microsoft.com/office/drawing/2010/diagram" id="0" name="" title="Step 3 - task description"/>
        </a:ext>
      </dgm:extLst>
    </dgm:pt>
    <dgm:pt modelId="{50706FFE-8A00-485D-9FF7-8D310692C602}">
      <dgm:prSet phldrT="[Text]"/>
      <dgm:spPr/>
      <dgm:t>
        <a:bodyPr/>
        <a:lstStyle/>
        <a:p>
          <a:r>
            <a:rPr lang="en-US" dirty="0" smtClean="0"/>
            <a:t>Module 4</a:t>
          </a:r>
          <a:endParaRPr lang="en-US" dirty="0"/>
        </a:p>
      </dgm:t>
      <dgm:extLst>
        <a:ext uri="{E40237B7-FDA0-4F09-8148-C483321AD2D9}">
          <dgm14:cNvPr xmlns:dgm14="http://schemas.microsoft.com/office/drawing/2010/diagram" id="0" name="" title="Step 3 title"/>
        </a:ext>
      </dgm:extLst>
    </dgm:pt>
    <dgm:pt modelId="{CD03DFF4-D962-46D6-AFFA-2A87FD08403E}" type="sibTrans" cxnId="{7599CECE-5293-4C57-A979-D096C99254C7}">
      <dgm:prSet/>
      <dgm:spPr/>
      <dgm:t>
        <a:bodyPr/>
        <a:lstStyle/>
        <a:p>
          <a:endParaRPr lang="en-US"/>
        </a:p>
      </dgm:t>
    </dgm:pt>
    <dgm:pt modelId="{EF44BD91-19A4-424B-BA32-4A5492B6E40B}" type="parTrans" cxnId="{7599CECE-5293-4C57-A979-D096C99254C7}">
      <dgm:prSet/>
      <dgm:spPr/>
      <dgm:t>
        <a:bodyPr/>
        <a:lstStyle/>
        <a:p>
          <a:endParaRPr lang="en-US"/>
        </a:p>
      </dgm:t>
    </dgm:pt>
    <dgm:pt modelId="{98E878CF-4A49-4E76-BD23-AE7C5290BAFD}" type="sibTrans" cxnId="{11A0AF47-4BCA-470E-92BF-7B388FFB0DE8}">
      <dgm:prSet/>
      <dgm:spPr/>
      <dgm:t>
        <a:bodyPr/>
        <a:lstStyle/>
        <a:p>
          <a:endParaRPr lang="en-US"/>
        </a:p>
      </dgm:t>
    </dgm:pt>
    <dgm:pt modelId="{BD57EC4A-052D-4824-8820-064BAC997A9B}" type="parTrans" cxnId="{11A0AF47-4BCA-470E-92BF-7B388FFB0DE8}">
      <dgm:prSet/>
      <dgm:spPr/>
      <dgm:t>
        <a:bodyPr/>
        <a:lstStyle/>
        <a:p>
          <a:endParaRPr lang="en-US"/>
        </a:p>
      </dgm:t>
    </dgm:pt>
    <dgm:pt modelId="{5D952622-A79E-41E4-BBC2-6212DEFFA91C}">
      <dgm:prSet phldrT="[Text]"/>
      <dgm:spPr/>
      <dgm:t>
        <a:bodyPr/>
        <a:lstStyle/>
        <a:p>
          <a:r>
            <a:rPr lang="en-US" dirty="0" smtClean="0"/>
            <a:t>Module 3</a:t>
          </a:r>
          <a:endParaRPr lang="en-US" dirty="0"/>
        </a:p>
      </dgm:t>
      <dgm:extLst>
        <a:ext uri="{E40237B7-FDA0-4F09-8148-C483321AD2D9}">
          <dgm14:cNvPr xmlns:dgm14="http://schemas.microsoft.com/office/drawing/2010/diagram" id="0" name="" title="Step 2 title"/>
        </a:ext>
      </dgm:extLst>
    </dgm:pt>
    <dgm:pt modelId="{092BAEF3-D9F2-476B-9A0B-6F14CC814529}" type="sibTrans" cxnId="{A22BDB9A-90BB-4DA2-8850-00D4F1D3B898}">
      <dgm:prSet/>
      <dgm:spPr/>
      <dgm:t>
        <a:bodyPr/>
        <a:lstStyle/>
        <a:p>
          <a:endParaRPr lang="en-US"/>
        </a:p>
      </dgm:t>
    </dgm:pt>
    <dgm:pt modelId="{10627A68-BE4B-4A4A-9EC9-4CFEF1E4DF39}" type="parTrans" cxnId="{A22BDB9A-90BB-4DA2-8850-00D4F1D3B898}">
      <dgm:prSet/>
      <dgm:spPr/>
      <dgm:t>
        <a:bodyPr/>
        <a:lstStyle/>
        <a:p>
          <a:endParaRPr lang="en-US"/>
        </a:p>
      </dgm:t>
    </dgm:pt>
    <dgm:pt modelId="{E4E9F0D0-FF23-4B59-9B97-973BCBE5DC65}">
      <dgm:prSet phldrT="[Text]"/>
      <dgm:spPr/>
      <dgm:t>
        <a:bodyPr/>
        <a:lstStyle/>
        <a:p>
          <a:r>
            <a:rPr lang="en-US" dirty="0" smtClean="0"/>
            <a:t>Login Page</a:t>
          </a:r>
          <a:endParaRPr lang="en-US" dirty="0"/>
        </a:p>
      </dgm:t>
      <dgm:extLst>
        <a:ext uri="{E40237B7-FDA0-4F09-8148-C483321AD2D9}">
          <dgm14:cNvPr xmlns:dgm14="http://schemas.microsoft.com/office/drawing/2010/diagram" id="0" name="" title="Step 1 - task description"/>
        </a:ext>
      </dgm:extLst>
    </dgm:pt>
    <dgm:pt modelId="{A6406C01-7E83-4650-8EF5-394419DCB348}">
      <dgm:prSet phldrT="[Text]"/>
      <dgm:spPr/>
      <dgm:t>
        <a:bodyPr/>
        <a:lstStyle/>
        <a:p>
          <a:r>
            <a:rPr lang="en-US" dirty="0" smtClean="0"/>
            <a:t>Module 1</a:t>
          </a:r>
          <a:endParaRPr lang="en-US" dirty="0"/>
        </a:p>
      </dgm:t>
      <dgm:extLst>
        <a:ext uri="{E40237B7-FDA0-4F09-8148-C483321AD2D9}">
          <dgm14:cNvPr xmlns:dgm14="http://schemas.microsoft.com/office/drawing/2010/diagram" id="0" name="" title="Step 1 title"/>
        </a:ext>
      </dgm:extLst>
    </dgm:pt>
    <dgm:pt modelId="{7C5B61F0-A4F6-4FCA-B552-36151F31051E}" type="sibTrans" cxnId="{4D956F8D-5727-488A-93AF-F33602655A44}">
      <dgm:prSet/>
      <dgm:spPr/>
      <dgm:t>
        <a:bodyPr/>
        <a:lstStyle/>
        <a:p>
          <a:endParaRPr lang="en-US"/>
        </a:p>
      </dgm:t>
    </dgm:pt>
    <dgm:pt modelId="{2586B3BB-DA8B-42DF-AC9A-77CE21607FD0}" type="parTrans" cxnId="{4D956F8D-5727-488A-93AF-F33602655A44}">
      <dgm:prSet/>
      <dgm:spPr/>
      <dgm:t>
        <a:bodyPr/>
        <a:lstStyle/>
        <a:p>
          <a:endParaRPr lang="en-US"/>
        </a:p>
      </dgm:t>
    </dgm:pt>
    <dgm:pt modelId="{D32B195A-7CAD-474B-B79C-BE4BB171E742}" type="sibTrans" cxnId="{37A3A996-9723-4BDB-8959-9D9B7799BD9A}">
      <dgm:prSet/>
      <dgm:spPr/>
      <dgm:t>
        <a:bodyPr/>
        <a:lstStyle/>
        <a:p>
          <a:endParaRPr lang="en-US"/>
        </a:p>
      </dgm:t>
    </dgm:pt>
    <dgm:pt modelId="{E9237435-F938-45D4-8BF4-6D5D4DFF850F}" type="parTrans" cxnId="{37A3A996-9723-4BDB-8959-9D9B7799BD9A}">
      <dgm:prSet/>
      <dgm:spPr/>
      <dgm:t>
        <a:bodyPr/>
        <a:lstStyle/>
        <a:p>
          <a:endParaRPr lang="en-US"/>
        </a:p>
      </dgm:t>
    </dgm:pt>
    <dgm:pt modelId="{5248D9DA-6444-46F6-8D28-C8BB2253AAD1}">
      <dgm:prSet phldrT="[Text]"/>
      <dgm:spPr/>
      <dgm:t>
        <a:bodyPr/>
        <a:lstStyle/>
        <a:p>
          <a:r>
            <a:rPr lang="en-US" dirty="0" smtClean="0"/>
            <a:t>Events Page</a:t>
          </a:r>
          <a:endParaRPr lang="en-US" dirty="0"/>
        </a:p>
      </dgm:t>
      <dgm:extLst>
        <a:ext uri="{E40237B7-FDA0-4F09-8148-C483321AD2D9}">
          <dgm14:cNvPr xmlns:dgm14="http://schemas.microsoft.com/office/drawing/2010/diagram" id="0" name="" title="Step 2 - task description"/>
        </a:ext>
      </dgm:extLst>
    </dgm:pt>
    <dgm:pt modelId="{011B552E-515A-4C41-B810-0D2552861422}" type="sibTrans" cxnId="{35AF286C-A401-4C08-B8A3-F38B03322BD8}">
      <dgm:prSet/>
      <dgm:spPr/>
      <dgm:t>
        <a:bodyPr/>
        <a:lstStyle/>
        <a:p>
          <a:endParaRPr lang="en-US"/>
        </a:p>
      </dgm:t>
    </dgm:pt>
    <dgm:pt modelId="{A8533F77-F094-4EDB-BCC7-35E0D6A46B71}" type="parTrans" cxnId="{35AF286C-A401-4C08-B8A3-F38B03322BD8}">
      <dgm:prSet/>
      <dgm:spPr/>
      <dgm:t>
        <a:bodyPr/>
        <a:lstStyle/>
        <a:p>
          <a:endParaRPr lang="en-US"/>
        </a:p>
      </dgm:t>
    </dgm:pt>
    <dgm:pt modelId="{D49199CE-8475-4FF1-B1FA-627E15F9F4EF}">
      <dgm:prSet phldrT="[Text]"/>
      <dgm:spPr>
        <a:solidFill>
          <a:schemeClr val="accent1">
            <a:lumMod val="20000"/>
            <a:lumOff val="80000"/>
          </a:schemeClr>
        </a:solidFill>
      </dgm:spPr>
      <dgm:t>
        <a:bodyPr/>
        <a:lstStyle/>
        <a:p>
          <a:r>
            <a:rPr lang="en-US" dirty="0" smtClean="0"/>
            <a:t>Index Page</a:t>
          </a:r>
          <a:endParaRPr lang="en-US" dirty="0"/>
        </a:p>
      </dgm:t>
      <dgm:extLst>
        <a:ext uri="{E40237B7-FDA0-4F09-8148-C483321AD2D9}">
          <dgm14:cNvPr xmlns:dgm14="http://schemas.microsoft.com/office/drawing/2010/diagram" id="0" name="" title="Step 1 - task description"/>
        </a:ext>
      </dgm:extLst>
    </dgm:pt>
    <dgm:pt modelId="{AAFD6099-7A1F-4993-B7C2-F72E74A609F2}" type="parTrans" cxnId="{F612E2D0-8229-4CA6-A4DE-0302C8599A24}">
      <dgm:prSet/>
      <dgm:spPr/>
      <dgm:t>
        <a:bodyPr/>
        <a:lstStyle/>
        <a:p>
          <a:endParaRPr lang="en-US"/>
        </a:p>
      </dgm:t>
    </dgm:pt>
    <dgm:pt modelId="{54BD8D06-2DAA-4AC1-AB56-3DDE48B7783D}" type="sibTrans" cxnId="{F612E2D0-8229-4CA6-A4DE-0302C8599A24}">
      <dgm:prSet/>
      <dgm:spPr/>
      <dgm:t>
        <a:bodyPr/>
        <a:lstStyle/>
        <a:p>
          <a:endParaRPr lang="en-US"/>
        </a:p>
      </dgm:t>
    </dgm:pt>
    <dgm:pt modelId="{C7680C11-5145-4A1F-AE4C-8E40615BC082}">
      <dgm:prSet phldrT="[Text]"/>
      <dgm:spPr/>
      <dgm:t>
        <a:bodyPr/>
        <a:lstStyle/>
        <a:p>
          <a:r>
            <a:rPr lang="en-US" dirty="0" smtClean="0"/>
            <a:t>Module 2</a:t>
          </a:r>
          <a:endParaRPr lang="en-US" dirty="0"/>
        </a:p>
      </dgm:t>
      <dgm:extLst>
        <a:ext uri="{E40237B7-FDA0-4F09-8148-C483321AD2D9}">
          <dgm14:cNvPr xmlns:dgm14="http://schemas.microsoft.com/office/drawing/2010/diagram" id="0" name="" title="Step 1 - task description"/>
        </a:ext>
      </dgm:extLst>
    </dgm:pt>
    <dgm:pt modelId="{354887F6-6CBA-472E-9D96-90C823F0A54B}" type="parTrans" cxnId="{AE7BEC1B-9651-4E39-BF24-447B0FFD16D8}">
      <dgm:prSet/>
      <dgm:spPr/>
      <dgm:t>
        <a:bodyPr/>
        <a:lstStyle/>
        <a:p>
          <a:endParaRPr lang="en-US"/>
        </a:p>
      </dgm:t>
    </dgm:pt>
    <dgm:pt modelId="{E1136047-5329-42FC-9647-F318EDFEDCBB}" type="sibTrans" cxnId="{AE7BEC1B-9651-4E39-BF24-447B0FFD16D8}">
      <dgm:prSet/>
      <dgm:spPr/>
      <dgm:t>
        <a:bodyPr/>
        <a:lstStyle/>
        <a:p>
          <a:endParaRPr lang="en-US"/>
        </a:p>
      </dgm:t>
    </dgm:pt>
    <dgm:pt modelId="{7B25EFC2-D8D8-4BC6-A8AC-D1467D427020}" type="pres">
      <dgm:prSet presAssocID="{FBA29113-7A70-4E0E-B036-871C49B835F1}" presName="linear" presStyleCnt="0">
        <dgm:presLayoutVars>
          <dgm:dir/>
          <dgm:animLvl val="lvl"/>
          <dgm:resizeHandles val="exact"/>
        </dgm:presLayoutVars>
      </dgm:prSet>
      <dgm:spPr/>
      <dgm:t>
        <a:bodyPr/>
        <a:lstStyle/>
        <a:p>
          <a:endParaRPr lang="en-US"/>
        </a:p>
      </dgm:t>
    </dgm:pt>
    <dgm:pt modelId="{EE5D25BE-C3FF-4DF3-856B-4F63DF857960}" type="pres">
      <dgm:prSet presAssocID="{A6406C01-7E83-4650-8EF5-394419DCB348}" presName="parentLin" presStyleCnt="0"/>
      <dgm:spPr/>
    </dgm:pt>
    <dgm:pt modelId="{72C7A8E2-61ED-4A0A-A64A-EF6127313BE9}" type="pres">
      <dgm:prSet presAssocID="{A6406C01-7E83-4650-8EF5-394419DCB348}" presName="parentLeftMargin" presStyleLbl="node1" presStyleIdx="0" presStyleCnt="4"/>
      <dgm:spPr/>
      <dgm:t>
        <a:bodyPr/>
        <a:lstStyle/>
        <a:p>
          <a:endParaRPr lang="en-US"/>
        </a:p>
      </dgm:t>
    </dgm:pt>
    <dgm:pt modelId="{A2A9E342-E379-4AA9-A39D-7F2EC87BCF48}" type="pres">
      <dgm:prSet presAssocID="{A6406C01-7E83-4650-8EF5-394419DCB348}" presName="parentText" presStyleLbl="node1" presStyleIdx="0" presStyleCnt="4">
        <dgm:presLayoutVars>
          <dgm:chMax val="0"/>
          <dgm:bulletEnabled val="1"/>
        </dgm:presLayoutVars>
      </dgm:prSet>
      <dgm:spPr/>
      <dgm:t>
        <a:bodyPr/>
        <a:lstStyle/>
        <a:p>
          <a:endParaRPr lang="en-US"/>
        </a:p>
      </dgm:t>
    </dgm:pt>
    <dgm:pt modelId="{18D869E7-D419-4BD6-9633-55C63020B613}" type="pres">
      <dgm:prSet presAssocID="{A6406C01-7E83-4650-8EF5-394419DCB348}" presName="negativeSpace" presStyleCnt="0"/>
      <dgm:spPr/>
    </dgm:pt>
    <dgm:pt modelId="{FD8C7BE4-C16B-4EDA-8100-2659274DE993}" type="pres">
      <dgm:prSet presAssocID="{A6406C01-7E83-4650-8EF5-394419DCB348}" presName="childText" presStyleLbl="conFgAcc1" presStyleIdx="0" presStyleCnt="4">
        <dgm:presLayoutVars>
          <dgm:bulletEnabled val="1"/>
        </dgm:presLayoutVars>
      </dgm:prSet>
      <dgm:spPr/>
      <dgm:t>
        <a:bodyPr/>
        <a:lstStyle/>
        <a:p>
          <a:endParaRPr lang="en-US"/>
        </a:p>
      </dgm:t>
    </dgm:pt>
    <dgm:pt modelId="{F4A174E0-5301-466D-B79B-10D9786CD94F}" type="pres">
      <dgm:prSet presAssocID="{7C5B61F0-A4F6-4FCA-B552-36151F31051E}" presName="spaceBetweenRectangles" presStyleCnt="0"/>
      <dgm:spPr/>
    </dgm:pt>
    <dgm:pt modelId="{CD5A903F-BE7C-47C9-AF91-34E7E68CAE87}" type="pres">
      <dgm:prSet presAssocID="{C7680C11-5145-4A1F-AE4C-8E40615BC082}" presName="parentLin" presStyleCnt="0"/>
      <dgm:spPr/>
    </dgm:pt>
    <dgm:pt modelId="{BAC1DF51-B7BC-4736-8BFA-775352408044}" type="pres">
      <dgm:prSet presAssocID="{C7680C11-5145-4A1F-AE4C-8E40615BC082}" presName="parentLeftMargin" presStyleLbl="node1" presStyleIdx="0" presStyleCnt="4"/>
      <dgm:spPr/>
      <dgm:t>
        <a:bodyPr/>
        <a:lstStyle/>
        <a:p>
          <a:endParaRPr lang="en-US"/>
        </a:p>
      </dgm:t>
    </dgm:pt>
    <dgm:pt modelId="{557AB821-10DF-4B6E-9F92-5419D820F0EC}" type="pres">
      <dgm:prSet presAssocID="{C7680C11-5145-4A1F-AE4C-8E40615BC082}" presName="parentText" presStyleLbl="node1" presStyleIdx="1" presStyleCnt="4">
        <dgm:presLayoutVars>
          <dgm:chMax val="0"/>
          <dgm:bulletEnabled val="1"/>
        </dgm:presLayoutVars>
      </dgm:prSet>
      <dgm:spPr/>
      <dgm:t>
        <a:bodyPr/>
        <a:lstStyle/>
        <a:p>
          <a:endParaRPr lang="en-US"/>
        </a:p>
      </dgm:t>
    </dgm:pt>
    <dgm:pt modelId="{BB0D10D7-FFBC-4D34-8A93-623229D9AFD0}" type="pres">
      <dgm:prSet presAssocID="{C7680C11-5145-4A1F-AE4C-8E40615BC082}" presName="negativeSpace" presStyleCnt="0"/>
      <dgm:spPr/>
    </dgm:pt>
    <dgm:pt modelId="{6D2608A8-DC7A-46C0-8E94-5342FCFD396B}" type="pres">
      <dgm:prSet presAssocID="{C7680C11-5145-4A1F-AE4C-8E40615BC082}" presName="childText" presStyleLbl="conFgAcc1" presStyleIdx="1" presStyleCnt="4">
        <dgm:presLayoutVars>
          <dgm:bulletEnabled val="1"/>
        </dgm:presLayoutVars>
      </dgm:prSet>
      <dgm:spPr/>
      <dgm:t>
        <a:bodyPr/>
        <a:lstStyle/>
        <a:p>
          <a:endParaRPr lang="en-US"/>
        </a:p>
      </dgm:t>
    </dgm:pt>
    <dgm:pt modelId="{90893F52-F924-4235-84CF-3F2A9D1941FB}" type="pres">
      <dgm:prSet presAssocID="{E1136047-5329-42FC-9647-F318EDFEDCBB}" presName="spaceBetweenRectangles" presStyleCnt="0"/>
      <dgm:spPr/>
    </dgm:pt>
    <dgm:pt modelId="{C491DE95-61F2-4FF3-8C8A-6184CF27AB91}" type="pres">
      <dgm:prSet presAssocID="{5D952622-A79E-41E4-BBC2-6212DEFFA91C}" presName="parentLin" presStyleCnt="0"/>
      <dgm:spPr/>
    </dgm:pt>
    <dgm:pt modelId="{CE39DF17-0B64-40B1-A616-F85E653C9030}" type="pres">
      <dgm:prSet presAssocID="{5D952622-A79E-41E4-BBC2-6212DEFFA91C}" presName="parentLeftMargin" presStyleLbl="node1" presStyleIdx="1" presStyleCnt="4"/>
      <dgm:spPr/>
      <dgm:t>
        <a:bodyPr/>
        <a:lstStyle/>
        <a:p>
          <a:endParaRPr lang="en-US"/>
        </a:p>
      </dgm:t>
    </dgm:pt>
    <dgm:pt modelId="{F81B6453-BB5A-4D32-9F33-2A23CE7DEF5E}" type="pres">
      <dgm:prSet presAssocID="{5D952622-A79E-41E4-BBC2-6212DEFFA91C}" presName="parentText" presStyleLbl="node1" presStyleIdx="2" presStyleCnt="4">
        <dgm:presLayoutVars>
          <dgm:chMax val="0"/>
          <dgm:bulletEnabled val="1"/>
        </dgm:presLayoutVars>
      </dgm:prSet>
      <dgm:spPr/>
      <dgm:t>
        <a:bodyPr/>
        <a:lstStyle/>
        <a:p>
          <a:endParaRPr lang="en-US"/>
        </a:p>
      </dgm:t>
    </dgm:pt>
    <dgm:pt modelId="{15E51546-512F-492B-9C2D-CB0B580490E5}" type="pres">
      <dgm:prSet presAssocID="{5D952622-A79E-41E4-BBC2-6212DEFFA91C}" presName="negativeSpace" presStyleCnt="0"/>
      <dgm:spPr/>
    </dgm:pt>
    <dgm:pt modelId="{8D356E1C-EB52-42B2-9FFB-407045172B2E}" type="pres">
      <dgm:prSet presAssocID="{5D952622-A79E-41E4-BBC2-6212DEFFA91C}" presName="childText" presStyleLbl="conFgAcc1" presStyleIdx="2" presStyleCnt="4">
        <dgm:presLayoutVars>
          <dgm:bulletEnabled val="1"/>
        </dgm:presLayoutVars>
      </dgm:prSet>
      <dgm:spPr/>
      <dgm:t>
        <a:bodyPr/>
        <a:lstStyle/>
        <a:p>
          <a:endParaRPr lang="en-US"/>
        </a:p>
      </dgm:t>
    </dgm:pt>
    <dgm:pt modelId="{0474041F-DDE8-479D-A4EA-CE93F3A8FB1A}" type="pres">
      <dgm:prSet presAssocID="{092BAEF3-D9F2-476B-9A0B-6F14CC814529}" presName="spaceBetweenRectangles" presStyleCnt="0"/>
      <dgm:spPr/>
    </dgm:pt>
    <dgm:pt modelId="{FE782F07-21A4-4EC2-BB62-3C3B47588785}" type="pres">
      <dgm:prSet presAssocID="{50706FFE-8A00-485D-9FF7-8D310692C602}" presName="parentLin" presStyleCnt="0"/>
      <dgm:spPr/>
    </dgm:pt>
    <dgm:pt modelId="{7787EBEF-5003-4E45-8900-54219AA23108}" type="pres">
      <dgm:prSet presAssocID="{50706FFE-8A00-485D-9FF7-8D310692C602}" presName="parentLeftMargin" presStyleLbl="node1" presStyleIdx="2" presStyleCnt="4"/>
      <dgm:spPr/>
      <dgm:t>
        <a:bodyPr/>
        <a:lstStyle/>
        <a:p>
          <a:endParaRPr lang="en-US"/>
        </a:p>
      </dgm:t>
    </dgm:pt>
    <dgm:pt modelId="{98E74D0D-8508-4A82-9823-FB6E17B7A9F2}" type="pres">
      <dgm:prSet presAssocID="{50706FFE-8A00-485D-9FF7-8D310692C602}" presName="parentText" presStyleLbl="node1" presStyleIdx="3" presStyleCnt="4">
        <dgm:presLayoutVars>
          <dgm:chMax val="0"/>
          <dgm:bulletEnabled val="1"/>
        </dgm:presLayoutVars>
      </dgm:prSet>
      <dgm:spPr/>
      <dgm:t>
        <a:bodyPr/>
        <a:lstStyle/>
        <a:p>
          <a:endParaRPr lang="en-US"/>
        </a:p>
      </dgm:t>
    </dgm:pt>
    <dgm:pt modelId="{D4474C49-8C0C-4920-8609-D076819796EE}" type="pres">
      <dgm:prSet presAssocID="{50706FFE-8A00-485D-9FF7-8D310692C602}" presName="negativeSpace" presStyleCnt="0"/>
      <dgm:spPr/>
    </dgm:pt>
    <dgm:pt modelId="{072FA380-C3E5-4FF4-B705-400A661D1D4B}" type="pres">
      <dgm:prSet presAssocID="{50706FFE-8A00-485D-9FF7-8D310692C602}" presName="childText" presStyleLbl="conFgAcc1" presStyleIdx="3" presStyleCnt="4">
        <dgm:presLayoutVars>
          <dgm:bulletEnabled val="1"/>
        </dgm:presLayoutVars>
      </dgm:prSet>
      <dgm:spPr/>
      <dgm:t>
        <a:bodyPr/>
        <a:lstStyle/>
        <a:p>
          <a:endParaRPr lang="en-US"/>
        </a:p>
      </dgm:t>
    </dgm:pt>
  </dgm:ptLst>
  <dgm:cxnLst>
    <dgm:cxn modelId="{55CF5C4F-7A0F-4166-B6E1-49C44B0108F7}" type="presOf" srcId="{A6406C01-7E83-4650-8EF5-394419DCB348}" destId="{A2A9E342-E379-4AA9-A39D-7F2EC87BCF48}" srcOrd="1" destOrd="0" presId="urn:microsoft.com/office/officeart/2005/8/layout/list1"/>
    <dgm:cxn modelId="{DF28D703-EF98-4EDC-8853-60B40E34C1EB}" type="presOf" srcId="{D49199CE-8475-4FF1-B1FA-627E15F9F4EF}" destId="{6D2608A8-DC7A-46C0-8E94-5342FCFD396B}" srcOrd="0" destOrd="0" presId="urn:microsoft.com/office/officeart/2005/8/layout/list1"/>
    <dgm:cxn modelId="{C29B34BA-D75B-4991-9848-E820ED24E0EB}" type="presOf" srcId="{C7680C11-5145-4A1F-AE4C-8E40615BC082}" destId="{557AB821-10DF-4B6E-9F92-5419D820F0EC}" srcOrd="1" destOrd="0" presId="urn:microsoft.com/office/officeart/2005/8/layout/list1"/>
    <dgm:cxn modelId="{270E2487-981B-45DB-9044-EC888F3BAC1C}" type="presOf" srcId="{FBA29113-7A70-4E0E-B036-871C49B835F1}" destId="{7B25EFC2-D8D8-4BC6-A8AC-D1467D427020}" srcOrd="0" destOrd="0" presId="urn:microsoft.com/office/officeart/2005/8/layout/list1"/>
    <dgm:cxn modelId="{43B8D88B-58AA-4505-BA83-9582F6975241}" type="presOf" srcId="{50706FFE-8A00-485D-9FF7-8D310692C602}" destId="{7787EBEF-5003-4E45-8900-54219AA23108}" srcOrd="0" destOrd="0" presId="urn:microsoft.com/office/officeart/2005/8/layout/list1"/>
    <dgm:cxn modelId="{BAB05DB7-01D3-44A9-8D2A-341BDF869EBE}" type="presOf" srcId="{E4E9F0D0-FF23-4B59-9B97-973BCBE5DC65}" destId="{FD8C7BE4-C16B-4EDA-8100-2659274DE993}" srcOrd="0" destOrd="0" presId="urn:microsoft.com/office/officeart/2005/8/layout/list1"/>
    <dgm:cxn modelId="{37A3A996-9723-4BDB-8959-9D9B7799BD9A}" srcId="{A6406C01-7E83-4650-8EF5-394419DCB348}" destId="{E4E9F0D0-FF23-4B59-9B97-973BCBE5DC65}" srcOrd="0" destOrd="0" parTransId="{E9237435-F938-45D4-8BF4-6D5D4DFF850F}" sibTransId="{D32B195A-7CAD-474B-B79C-BE4BB171E742}"/>
    <dgm:cxn modelId="{4D956F8D-5727-488A-93AF-F33602655A44}" srcId="{FBA29113-7A70-4E0E-B036-871C49B835F1}" destId="{A6406C01-7E83-4650-8EF5-394419DCB348}" srcOrd="0" destOrd="0" parTransId="{2586B3BB-DA8B-42DF-AC9A-77CE21607FD0}" sibTransId="{7C5B61F0-A4F6-4FCA-B552-36151F31051E}"/>
    <dgm:cxn modelId="{35AF286C-A401-4C08-B8A3-F38B03322BD8}" srcId="{5D952622-A79E-41E4-BBC2-6212DEFFA91C}" destId="{5248D9DA-6444-46F6-8D28-C8BB2253AAD1}" srcOrd="0" destOrd="0" parTransId="{A8533F77-F094-4EDB-BCC7-35E0D6A46B71}" sibTransId="{011B552E-515A-4C41-B810-0D2552861422}"/>
    <dgm:cxn modelId="{DA3092D1-6B66-4D55-A8D4-2E0EBA1C5252}" type="presOf" srcId="{3A9B5D84-CB00-4BC9-ADB2-5CF832F36763}" destId="{072FA380-C3E5-4FF4-B705-400A661D1D4B}" srcOrd="0" destOrd="0" presId="urn:microsoft.com/office/officeart/2005/8/layout/list1"/>
    <dgm:cxn modelId="{F612E2D0-8229-4CA6-A4DE-0302C8599A24}" srcId="{C7680C11-5145-4A1F-AE4C-8E40615BC082}" destId="{D49199CE-8475-4FF1-B1FA-627E15F9F4EF}" srcOrd="0" destOrd="0" parTransId="{AAFD6099-7A1F-4993-B7C2-F72E74A609F2}" sibTransId="{54BD8D06-2DAA-4AC1-AB56-3DDE48B7783D}"/>
    <dgm:cxn modelId="{423D31AF-6C90-4CCA-B9E7-2070B959CCA5}" type="presOf" srcId="{C7680C11-5145-4A1F-AE4C-8E40615BC082}" destId="{BAC1DF51-B7BC-4736-8BFA-775352408044}" srcOrd="0" destOrd="0" presId="urn:microsoft.com/office/officeart/2005/8/layout/list1"/>
    <dgm:cxn modelId="{11A0AF47-4BCA-470E-92BF-7B388FFB0DE8}" srcId="{50706FFE-8A00-485D-9FF7-8D310692C602}" destId="{3A9B5D84-CB00-4BC9-ADB2-5CF832F36763}" srcOrd="0" destOrd="0" parTransId="{BD57EC4A-052D-4824-8820-064BAC997A9B}" sibTransId="{98E878CF-4A49-4E76-BD23-AE7C5290BAFD}"/>
    <dgm:cxn modelId="{AE7BEC1B-9651-4E39-BF24-447B0FFD16D8}" srcId="{FBA29113-7A70-4E0E-B036-871C49B835F1}" destId="{C7680C11-5145-4A1F-AE4C-8E40615BC082}" srcOrd="1" destOrd="0" parTransId="{354887F6-6CBA-472E-9D96-90C823F0A54B}" sibTransId="{E1136047-5329-42FC-9647-F318EDFEDCBB}"/>
    <dgm:cxn modelId="{7599CECE-5293-4C57-A979-D096C99254C7}" srcId="{FBA29113-7A70-4E0E-B036-871C49B835F1}" destId="{50706FFE-8A00-485D-9FF7-8D310692C602}" srcOrd="3" destOrd="0" parTransId="{EF44BD91-19A4-424B-BA32-4A5492B6E40B}" sibTransId="{CD03DFF4-D962-46D6-AFFA-2A87FD08403E}"/>
    <dgm:cxn modelId="{76F600D1-8E95-46AE-8C8C-689C1E73419B}" type="presOf" srcId="{A6406C01-7E83-4650-8EF5-394419DCB348}" destId="{72C7A8E2-61ED-4A0A-A64A-EF6127313BE9}" srcOrd="0" destOrd="0" presId="urn:microsoft.com/office/officeart/2005/8/layout/list1"/>
    <dgm:cxn modelId="{8E04CDF6-88D0-4924-8248-901190A422A5}" type="presOf" srcId="{5D952622-A79E-41E4-BBC2-6212DEFFA91C}" destId="{F81B6453-BB5A-4D32-9F33-2A23CE7DEF5E}" srcOrd="1" destOrd="0" presId="urn:microsoft.com/office/officeart/2005/8/layout/list1"/>
    <dgm:cxn modelId="{87C6E9D7-1051-4EF8-B9AC-8ECCBF40CF6B}" type="presOf" srcId="{5248D9DA-6444-46F6-8D28-C8BB2253AAD1}" destId="{8D356E1C-EB52-42B2-9FFB-407045172B2E}" srcOrd="0" destOrd="0" presId="urn:microsoft.com/office/officeart/2005/8/layout/list1"/>
    <dgm:cxn modelId="{67C0CE37-B5F6-48E9-BE9E-0D82704DDAC5}" type="presOf" srcId="{5D952622-A79E-41E4-BBC2-6212DEFFA91C}" destId="{CE39DF17-0B64-40B1-A616-F85E653C9030}" srcOrd="0" destOrd="0" presId="urn:microsoft.com/office/officeart/2005/8/layout/list1"/>
    <dgm:cxn modelId="{A22BDB9A-90BB-4DA2-8850-00D4F1D3B898}" srcId="{FBA29113-7A70-4E0E-B036-871C49B835F1}" destId="{5D952622-A79E-41E4-BBC2-6212DEFFA91C}" srcOrd="2" destOrd="0" parTransId="{10627A68-BE4B-4A4A-9EC9-4CFEF1E4DF39}" sibTransId="{092BAEF3-D9F2-476B-9A0B-6F14CC814529}"/>
    <dgm:cxn modelId="{B52AD17E-A4DA-4FA2-AB42-ED4BF665BEC5}" type="presOf" srcId="{50706FFE-8A00-485D-9FF7-8D310692C602}" destId="{98E74D0D-8508-4A82-9823-FB6E17B7A9F2}" srcOrd="1" destOrd="0" presId="urn:microsoft.com/office/officeart/2005/8/layout/list1"/>
    <dgm:cxn modelId="{B58FB9EF-1976-4CFF-9BF9-D3DB7929EACD}" type="presParOf" srcId="{7B25EFC2-D8D8-4BC6-A8AC-D1467D427020}" destId="{EE5D25BE-C3FF-4DF3-856B-4F63DF857960}" srcOrd="0" destOrd="0" presId="urn:microsoft.com/office/officeart/2005/8/layout/list1"/>
    <dgm:cxn modelId="{9E98787F-37F3-4D86-A3CA-81BD74801651}" type="presParOf" srcId="{EE5D25BE-C3FF-4DF3-856B-4F63DF857960}" destId="{72C7A8E2-61ED-4A0A-A64A-EF6127313BE9}" srcOrd="0" destOrd="0" presId="urn:microsoft.com/office/officeart/2005/8/layout/list1"/>
    <dgm:cxn modelId="{7FB1B7F9-F392-41A0-9D97-EE6E96D82745}" type="presParOf" srcId="{EE5D25BE-C3FF-4DF3-856B-4F63DF857960}" destId="{A2A9E342-E379-4AA9-A39D-7F2EC87BCF48}" srcOrd="1" destOrd="0" presId="urn:microsoft.com/office/officeart/2005/8/layout/list1"/>
    <dgm:cxn modelId="{557511D4-905A-45EE-ADEC-BE9BE7DECD84}" type="presParOf" srcId="{7B25EFC2-D8D8-4BC6-A8AC-D1467D427020}" destId="{18D869E7-D419-4BD6-9633-55C63020B613}" srcOrd="1" destOrd="0" presId="urn:microsoft.com/office/officeart/2005/8/layout/list1"/>
    <dgm:cxn modelId="{3CB71CB2-4F14-4B12-B043-27D89BF11AA5}" type="presParOf" srcId="{7B25EFC2-D8D8-4BC6-A8AC-D1467D427020}" destId="{FD8C7BE4-C16B-4EDA-8100-2659274DE993}" srcOrd="2" destOrd="0" presId="urn:microsoft.com/office/officeart/2005/8/layout/list1"/>
    <dgm:cxn modelId="{0D83BD8B-65DE-4AAC-88DB-6F9B11647213}" type="presParOf" srcId="{7B25EFC2-D8D8-4BC6-A8AC-D1467D427020}" destId="{F4A174E0-5301-466D-B79B-10D9786CD94F}" srcOrd="3" destOrd="0" presId="urn:microsoft.com/office/officeart/2005/8/layout/list1"/>
    <dgm:cxn modelId="{35B990B8-7049-4C4F-B23D-6F12666E50E9}" type="presParOf" srcId="{7B25EFC2-D8D8-4BC6-A8AC-D1467D427020}" destId="{CD5A903F-BE7C-47C9-AF91-34E7E68CAE87}" srcOrd="4" destOrd="0" presId="urn:microsoft.com/office/officeart/2005/8/layout/list1"/>
    <dgm:cxn modelId="{2EC1C637-18C4-40AC-877B-96AB4991D5F2}" type="presParOf" srcId="{CD5A903F-BE7C-47C9-AF91-34E7E68CAE87}" destId="{BAC1DF51-B7BC-4736-8BFA-775352408044}" srcOrd="0" destOrd="0" presId="urn:microsoft.com/office/officeart/2005/8/layout/list1"/>
    <dgm:cxn modelId="{20FD6DDD-652D-4373-9607-47529369C5D1}" type="presParOf" srcId="{CD5A903F-BE7C-47C9-AF91-34E7E68CAE87}" destId="{557AB821-10DF-4B6E-9F92-5419D820F0EC}" srcOrd="1" destOrd="0" presId="urn:microsoft.com/office/officeart/2005/8/layout/list1"/>
    <dgm:cxn modelId="{887ACA45-6B2F-4977-85D0-696D2700D07C}" type="presParOf" srcId="{7B25EFC2-D8D8-4BC6-A8AC-D1467D427020}" destId="{BB0D10D7-FFBC-4D34-8A93-623229D9AFD0}" srcOrd="5" destOrd="0" presId="urn:microsoft.com/office/officeart/2005/8/layout/list1"/>
    <dgm:cxn modelId="{8BC3B644-A907-42B1-A52F-DC8FCB4B7A1D}" type="presParOf" srcId="{7B25EFC2-D8D8-4BC6-A8AC-D1467D427020}" destId="{6D2608A8-DC7A-46C0-8E94-5342FCFD396B}" srcOrd="6" destOrd="0" presId="urn:microsoft.com/office/officeart/2005/8/layout/list1"/>
    <dgm:cxn modelId="{7E07A577-D0F5-418E-9C73-CBD884604EC3}" type="presParOf" srcId="{7B25EFC2-D8D8-4BC6-A8AC-D1467D427020}" destId="{90893F52-F924-4235-84CF-3F2A9D1941FB}" srcOrd="7" destOrd="0" presId="urn:microsoft.com/office/officeart/2005/8/layout/list1"/>
    <dgm:cxn modelId="{1ACB882E-6E62-42C0-AD4F-BC5A65C139A9}" type="presParOf" srcId="{7B25EFC2-D8D8-4BC6-A8AC-D1467D427020}" destId="{C491DE95-61F2-4FF3-8C8A-6184CF27AB91}" srcOrd="8" destOrd="0" presId="urn:microsoft.com/office/officeart/2005/8/layout/list1"/>
    <dgm:cxn modelId="{6F04DA6F-D626-4457-A568-0DF224BE3518}" type="presParOf" srcId="{C491DE95-61F2-4FF3-8C8A-6184CF27AB91}" destId="{CE39DF17-0B64-40B1-A616-F85E653C9030}" srcOrd="0" destOrd="0" presId="urn:microsoft.com/office/officeart/2005/8/layout/list1"/>
    <dgm:cxn modelId="{BDE42D3C-5914-4700-B3EA-43C8EE1BC844}" type="presParOf" srcId="{C491DE95-61F2-4FF3-8C8A-6184CF27AB91}" destId="{F81B6453-BB5A-4D32-9F33-2A23CE7DEF5E}" srcOrd="1" destOrd="0" presId="urn:microsoft.com/office/officeart/2005/8/layout/list1"/>
    <dgm:cxn modelId="{16252333-7E38-423D-A682-D98309934D96}" type="presParOf" srcId="{7B25EFC2-D8D8-4BC6-A8AC-D1467D427020}" destId="{15E51546-512F-492B-9C2D-CB0B580490E5}" srcOrd="9" destOrd="0" presId="urn:microsoft.com/office/officeart/2005/8/layout/list1"/>
    <dgm:cxn modelId="{813368C4-9CBF-40AA-848D-7E659AEA2370}" type="presParOf" srcId="{7B25EFC2-D8D8-4BC6-A8AC-D1467D427020}" destId="{8D356E1C-EB52-42B2-9FFB-407045172B2E}" srcOrd="10" destOrd="0" presId="urn:microsoft.com/office/officeart/2005/8/layout/list1"/>
    <dgm:cxn modelId="{F1676C67-CEC4-43CD-9045-E2CE9A7DEF49}" type="presParOf" srcId="{7B25EFC2-D8D8-4BC6-A8AC-D1467D427020}" destId="{0474041F-DDE8-479D-A4EA-CE93F3A8FB1A}" srcOrd="11" destOrd="0" presId="urn:microsoft.com/office/officeart/2005/8/layout/list1"/>
    <dgm:cxn modelId="{F9F9E64F-0FA9-4692-9543-76CFEF923B8C}" type="presParOf" srcId="{7B25EFC2-D8D8-4BC6-A8AC-D1467D427020}" destId="{FE782F07-21A4-4EC2-BB62-3C3B47588785}" srcOrd="12" destOrd="0" presId="urn:microsoft.com/office/officeart/2005/8/layout/list1"/>
    <dgm:cxn modelId="{72B354F3-98BB-4F83-B581-EB05F894D7D1}" type="presParOf" srcId="{FE782F07-21A4-4EC2-BB62-3C3B47588785}" destId="{7787EBEF-5003-4E45-8900-54219AA23108}" srcOrd="0" destOrd="0" presId="urn:microsoft.com/office/officeart/2005/8/layout/list1"/>
    <dgm:cxn modelId="{C59DAD18-C54A-4985-82DA-4D6EF88C7C3E}" type="presParOf" srcId="{FE782F07-21A4-4EC2-BB62-3C3B47588785}" destId="{98E74D0D-8508-4A82-9823-FB6E17B7A9F2}" srcOrd="1" destOrd="0" presId="urn:microsoft.com/office/officeart/2005/8/layout/list1"/>
    <dgm:cxn modelId="{1ADFE3BB-DD6A-407A-B11F-3ED9F5BFEDED}" type="presParOf" srcId="{7B25EFC2-D8D8-4BC6-A8AC-D1467D427020}" destId="{D4474C49-8C0C-4920-8609-D076819796EE}" srcOrd="13" destOrd="0" presId="urn:microsoft.com/office/officeart/2005/8/layout/list1"/>
    <dgm:cxn modelId="{D24178E6-8F3B-4A49-93A5-3A2EA00FF292}" type="presParOf" srcId="{7B25EFC2-D8D8-4BC6-A8AC-D1467D427020}" destId="{072FA380-C3E5-4FF4-B705-400A661D1D4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C7BE4-C16B-4EDA-8100-2659274DE993}">
      <dsp:nvSpPr>
        <dsp:cNvPr id="0" name=""/>
        <dsp:cNvSpPr/>
      </dsp:nvSpPr>
      <dsp:spPr>
        <a:xfrm>
          <a:off x="0" y="311262"/>
          <a:ext cx="9601200" cy="542587"/>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Login Page</a:t>
          </a:r>
          <a:endParaRPr lang="en-US" sz="1300" kern="1200" dirty="0"/>
        </a:p>
      </dsp:txBody>
      <dsp:txXfrm>
        <a:off x="0" y="311262"/>
        <a:ext cx="9601200" cy="542587"/>
      </dsp:txXfrm>
    </dsp:sp>
    <dsp:sp modelId="{A2A9E342-E379-4AA9-A39D-7F2EC87BCF48}">
      <dsp:nvSpPr>
        <dsp:cNvPr id="0" name=""/>
        <dsp:cNvSpPr/>
      </dsp:nvSpPr>
      <dsp:spPr>
        <a:xfrm>
          <a:off x="480060" y="119382"/>
          <a:ext cx="6720840"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lvl="0" algn="l" defTabSz="577850">
            <a:lnSpc>
              <a:spcPct val="90000"/>
            </a:lnSpc>
            <a:spcBef>
              <a:spcPct val="0"/>
            </a:spcBef>
            <a:spcAft>
              <a:spcPct val="35000"/>
            </a:spcAft>
          </a:pPr>
          <a:r>
            <a:rPr lang="en-US" sz="1300" kern="1200" dirty="0" smtClean="0"/>
            <a:t>Module 1</a:t>
          </a:r>
          <a:endParaRPr lang="en-US" sz="1300" kern="1200" dirty="0"/>
        </a:p>
      </dsp:txBody>
      <dsp:txXfrm>
        <a:off x="498794" y="138116"/>
        <a:ext cx="6683372" cy="346292"/>
      </dsp:txXfrm>
    </dsp:sp>
    <dsp:sp modelId="{6D2608A8-DC7A-46C0-8E94-5342FCFD396B}">
      <dsp:nvSpPr>
        <dsp:cNvPr id="0" name=""/>
        <dsp:cNvSpPr/>
      </dsp:nvSpPr>
      <dsp:spPr>
        <a:xfrm>
          <a:off x="0" y="1115929"/>
          <a:ext cx="9601200" cy="542587"/>
        </a:xfrm>
        <a:prstGeom prst="rect">
          <a:avLst/>
        </a:prstGeom>
        <a:solidFill>
          <a:schemeClr val="accent1">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Index Page</a:t>
          </a:r>
          <a:endParaRPr lang="en-US" sz="1300" kern="1200" dirty="0"/>
        </a:p>
      </dsp:txBody>
      <dsp:txXfrm>
        <a:off x="0" y="1115929"/>
        <a:ext cx="9601200" cy="542587"/>
      </dsp:txXfrm>
    </dsp:sp>
    <dsp:sp modelId="{557AB821-10DF-4B6E-9F92-5419D820F0EC}">
      <dsp:nvSpPr>
        <dsp:cNvPr id="0" name=""/>
        <dsp:cNvSpPr/>
      </dsp:nvSpPr>
      <dsp:spPr>
        <a:xfrm>
          <a:off x="480060" y="924049"/>
          <a:ext cx="6720840"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lvl="0" algn="l" defTabSz="577850">
            <a:lnSpc>
              <a:spcPct val="90000"/>
            </a:lnSpc>
            <a:spcBef>
              <a:spcPct val="0"/>
            </a:spcBef>
            <a:spcAft>
              <a:spcPct val="35000"/>
            </a:spcAft>
          </a:pPr>
          <a:r>
            <a:rPr lang="en-US" sz="1300" kern="1200" dirty="0" smtClean="0"/>
            <a:t>Module 2</a:t>
          </a:r>
          <a:endParaRPr lang="en-US" sz="1300" kern="1200" dirty="0"/>
        </a:p>
      </dsp:txBody>
      <dsp:txXfrm>
        <a:off x="498794" y="942783"/>
        <a:ext cx="6683372" cy="346292"/>
      </dsp:txXfrm>
    </dsp:sp>
    <dsp:sp modelId="{8D356E1C-EB52-42B2-9FFB-407045172B2E}">
      <dsp:nvSpPr>
        <dsp:cNvPr id="0" name=""/>
        <dsp:cNvSpPr/>
      </dsp:nvSpPr>
      <dsp:spPr>
        <a:xfrm>
          <a:off x="0" y="1920597"/>
          <a:ext cx="9601200" cy="542587"/>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Events Page</a:t>
          </a:r>
          <a:endParaRPr lang="en-US" sz="1300" kern="1200" dirty="0"/>
        </a:p>
      </dsp:txBody>
      <dsp:txXfrm>
        <a:off x="0" y="1920597"/>
        <a:ext cx="9601200" cy="542587"/>
      </dsp:txXfrm>
    </dsp:sp>
    <dsp:sp modelId="{F81B6453-BB5A-4D32-9F33-2A23CE7DEF5E}">
      <dsp:nvSpPr>
        <dsp:cNvPr id="0" name=""/>
        <dsp:cNvSpPr/>
      </dsp:nvSpPr>
      <dsp:spPr>
        <a:xfrm>
          <a:off x="480060" y="1728717"/>
          <a:ext cx="6720840"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lvl="0" algn="l" defTabSz="577850">
            <a:lnSpc>
              <a:spcPct val="90000"/>
            </a:lnSpc>
            <a:spcBef>
              <a:spcPct val="0"/>
            </a:spcBef>
            <a:spcAft>
              <a:spcPct val="35000"/>
            </a:spcAft>
          </a:pPr>
          <a:r>
            <a:rPr lang="en-US" sz="1300" kern="1200" dirty="0" smtClean="0"/>
            <a:t>Module 3</a:t>
          </a:r>
          <a:endParaRPr lang="en-US" sz="1300" kern="1200" dirty="0"/>
        </a:p>
      </dsp:txBody>
      <dsp:txXfrm>
        <a:off x="498794" y="1747451"/>
        <a:ext cx="6683372" cy="346292"/>
      </dsp:txXfrm>
    </dsp:sp>
    <dsp:sp modelId="{072FA380-C3E5-4FF4-B705-400A661D1D4B}">
      <dsp:nvSpPr>
        <dsp:cNvPr id="0" name=""/>
        <dsp:cNvSpPr/>
      </dsp:nvSpPr>
      <dsp:spPr>
        <a:xfrm>
          <a:off x="0" y="2725265"/>
          <a:ext cx="9601200" cy="542587"/>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Donation page</a:t>
          </a:r>
          <a:endParaRPr lang="en-US" sz="1300" kern="1200" dirty="0"/>
        </a:p>
      </dsp:txBody>
      <dsp:txXfrm>
        <a:off x="0" y="2725265"/>
        <a:ext cx="9601200" cy="542587"/>
      </dsp:txXfrm>
    </dsp:sp>
    <dsp:sp modelId="{98E74D0D-8508-4A82-9823-FB6E17B7A9F2}">
      <dsp:nvSpPr>
        <dsp:cNvPr id="0" name=""/>
        <dsp:cNvSpPr/>
      </dsp:nvSpPr>
      <dsp:spPr>
        <a:xfrm>
          <a:off x="480060" y="2533385"/>
          <a:ext cx="6720840"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lvl="0" algn="l" defTabSz="577850">
            <a:lnSpc>
              <a:spcPct val="90000"/>
            </a:lnSpc>
            <a:spcBef>
              <a:spcPct val="0"/>
            </a:spcBef>
            <a:spcAft>
              <a:spcPct val="35000"/>
            </a:spcAft>
          </a:pPr>
          <a:r>
            <a:rPr lang="en-US" sz="1300" kern="1200" dirty="0" smtClean="0"/>
            <a:t>Module 4</a:t>
          </a:r>
          <a:endParaRPr lang="en-US" sz="1300" kern="1200" dirty="0"/>
        </a:p>
      </dsp:txBody>
      <dsp:txXfrm>
        <a:off x="498794" y="2552119"/>
        <a:ext cx="668337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30-Nov-21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30-Nov-21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1154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30-Nov-21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30-Nov-21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30-Nov-21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30-Nov-21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30-Nov-21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30-Nov-21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30-Nov-21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30-Nov-21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30-Nov-21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908" y="165347"/>
            <a:ext cx="9604310" cy="3383280"/>
          </a:xfrm>
        </p:spPr>
        <p:txBody>
          <a:bodyPr>
            <a:normAutofit/>
          </a:bodyPr>
          <a:lstStyle/>
          <a:p>
            <a:r>
              <a:rPr lang="en-US" sz="5400" dirty="0" smtClean="0"/>
              <a:t>Awareness about Indian Constitution</a:t>
            </a:r>
            <a:endParaRPr lang="en-US" sz="5400" dirty="0"/>
          </a:p>
        </p:txBody>
      </p:sp>
      <p:pic>
        <p:nvPicPr>
          <p:cNvPr id="5" name="Picture 4"/>
          <p:cNvPicPr>
            <a:picLocks noChangeAspect="1"/>
          </p:cNvPicPr>
          <p:nvPr/>
        </p:nvPicPr>
        <p:blipFill>
          <a:blip r:embed="rId2"/>
          <a:stretch>
            <a:fillRect/>
          </a:stretch>
        </p:blipFill>
        <p:spPr>
          <a:xfrm>
            <a:off x="0" y="4689308"/>
            <a:ext cx="12192000" cy="676369"/>
          </a:xfrm>
          <a:prstGeom prst="rect">
            <a:avLst/>
          </a:prstGeom>
        </p:spPr>
      </p:pic>
      <p:sp>
        <p:nvSpPr>
          <p:cNvPr id="7" name="TextBox 6"/>
          <p:cNvSpPr txBox="1"/>
          <p:nvPr/>
        </p:nvSpPr>
        <p:spPr>
          <a:xfrm>
            <a:off x="1019908" y="4422531"/>
            <a:ext cx="9258300" cy="2031325"/>
          </a:xfrm>
          <a:prstGeom prst="rect">
            <a:avLst/>
          </a:prstGeom>
          <a:noFill/>
        </p:spPr>
        <p:txBody>
          <a:bodyPr wrap="square" rtlCol="0">
            <a:spAutoFit/>
          </a:bodyPr>
          <a:lstStyle/>
          <a:p>
            <a:pPr algn="ctr">
              <a:lnSpc>
                <a:spcPct val="150000"/>
              </a:lnSpc>
            </a:pPr>
            <a:r>
              <a:rPr lang="en-US" dirty="0"/>
              <a:t>Project by-</a:t>
            </a:r>
          </a:p>
          <a:p>
            <a:pPr algn="ctr">
              <a:lnSpc>
                <a:spcPct val="150000"/>
              </a:lnSpc>
            </a:pPr>
            <a:r>
              <a:rPr lang="en-US" dirty="0"/>
              <a:t>190030045, ALAPARTHI SAI SREE</a:t>
            </a:r>
            <a:br>
              <a:rPr lang="en-US" dirty="0"/>
            </a:br>
            <a:r>
              <a:rPr lang="en-US" dirty="0"/>
              <a:t>190030351, SAHITHYA DACHEPALLI</a:t>
            </a:r>
            <a:br>
              <a:rPr lang="en-US" dirty="0"/>
            </a:br>
            <a:r>
              <a:rPr lang="en-US" dirty="0"/>
              <a:t>190030944, LINGAMAGUNTA NAGA VEENA</a:t>
            </a:r>
          </a:p>
          <a:p>
            <a:endParaRPr lang="en-US" dirty="0"/>
          </a:p>
        </p:txBody>
      </p:sp>
      <p:cxnSp>
        <p:nvCxnSpPr>
          <p:cNvPr id="9" name="Straight Connector 8"/>
          <p:cNvCxnSpPr/>
          <p:nvPr/>
        </p:nvCxnSpPr>
        <p:spPr>
          <a:xfrm flipV="1">
            <a:off x="1019908" y="3716266"/>
            <a:ext cx="10067193" cy="288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sp>
        <p:nvSpPr>
          <p:cNvPr id="5" name="Content Placeholder 4"/>
          <p:cNvSpPr>
            <a:spLocks noGrp="1"/>
          </p:cNvSpPr>
          <p:nvPr>
            <p:ph idx="1"/>
          </p:nvPr>
        </p:nvSpPr>
        <p:spPr/>
        <p:txBody>
          <a:bodyPr>
            <a:normAutofit lnSpcReduction="10000"/>
          </a:bodyPr>
          <a:lstStyle/>
          <a:p>
            <a:pPr algn="just">
              <a:lnSpc>
                <a:spcPct val="110000"/>
              </a:lnSpc>
            </a:pPr>
            <a:r>
              <a:rPr lang="en-US" sz="1700" dirty="0" smtClean="0"/>
              <a:t>Login page is a portal where both admin and normal citizen </a:t>
            </a:r>
            <a:r>
              <a:rPr lang="en-US" sz="1700" dirty="0" err="1" smtClean="0"/>
              <a:t>i.e</a:t>
            </a:r>
            <a:r>
              <a:rPr lang="en-US" sz="1700" dirty="0" smtClean="0"/>
              <a:t>, user can login.</a:t>
            </a:r>
          </a:p>
          <a:p>
            <a:pPr algn="just">
              <a:lnSpc>
                <a:spcPct val="110000"/>
              </a:lnSpc>
            </a:pPr>
            <a:r>
              <a:rPr lang="en-US" sz="1700" dirty="0" smtClean="0"/>
              <a:t>But according to given credentials it redirects each of them respectively.</a:t>
            </a:r>
          </a:p>
          <a:p>
            <a:pPr algn="just">
              <a:lnSpc>
                <a:spcPct val="110000"/>
              </a:lnSpc>
            </a:pPr>
            <a:r>
              <a:rPr lang="en-US" sz="1700" dirty="0" smtClean="0"/>
              <a:t>Operations of admin and citizen are different from each other as follows</a:t>
            </a:r>
          </a:p>
          <a:p>
            <a:pPr lvl="1" algn="just">
              <a:lnSpc>
                <a:spcPct val="110000"/>
              </a:lnSpc>
            </a:pPr>
            <a:r>
              <a:rPr lang="en-US" sz="1700" dirty="0" smtClean="0"/>
              <a:t>Admin</a:t>
            </a:r>
          </a:p>
          <a:p>
            <a:pPr lvl="2" algn="just">
              <a:lnSpc>
                <a:spcPct val="110000"/>
              </a:lnSpc>
              <a:buFont typeface="Wingdings" panose="05000000000000000000" pitchFamily="2" charset="2"/>
              <a:buChar char="Ø"/>
            </a:pPr>
            <a:r>
              <a:rPr lang="en-IN" sz="1700" dirty="0">
                <a:cs typeface="Arial" panose="020B0604020202020204" pitchFamily="34" charset="0"/>
              </a:rPr>
              <a:t>Admin can work on add retrieve of users</a:t>
            </a:r>
          </a:p>
          <a:p>
            <a:pPr lvl="2" algn="just">
              <a:lnSpc>
                <a:spcPct val="110000"/>
              </a:lnSpc>
              <a:buFont typeface="Wingdings" panose="05000000000000000000" pitchFamily="2" charset="2"/>
              <a:buChar char="Ø"/>
            </a:pPr>
            <a:r>
              <a:rPr lang="en-IN" sz="1700" dirty="0">
                <a:cs typeface="Arial" panose="020B0604020202020204" pitchFamily="34" charset="0"/>
              </a:rPr>
              <a:t>Admin can work on new updates and new features of website</a:t>
            </a:r>
          </a:p>
          <a:p>
            <a:pPr lvl="2" algn="just">
              <a:lnSpc>
                <a:spcPct val="110000"/>
              </a:lnSpc>
              <a:buFont typeface="Wingdings" panose="05000000000000000000" pitchFamily="2" charset="2"/>
              <a:buChar char="Ø"/>
            </a:pPr>
            <a:r>
              <a:rPr lang="en-IN" sz="1700" dirty="0">
                <a:cs typeface="Arial" panose="020B0604020202020204" pitchFamily="34" charset="0"/>
              </a:rPr>
              <a:t>Admin can change the information</a:t>
            </a:r>
          </a:p>
          <a:p>
            <a:pPr lvl="1" algn="just">
              <a:lnSpc>
                <a:spcPct val="110000"/>
              </a:lnSpc>
            </a:pPr>
            <a:r>
              <a:rPr lang="en-US" sz="1700" dirty="0" smtClean="0"/>
              <a:t>Citizen</a:t>
            </a:r>
          </a:p>
          <a:p>
            <a:pPr marL="800100" lvl="2" indent="-342900" algn="just">
              <a:lnSpc>
                <a:spcPct val="110000"/>
              </a:lnSpc>
              <a:buFont typeface="Wingdings"/>
              <a:buChar char="Ø"/>
            </a:pPr>
            <a:r>
              <a:rPr lang="en-US" sz="1700" dirty="0" smtClean="0">
                <a:ea typeface="+mn-lt"/>
                <a:cs typeface="Arial" panose="020B0604020202020204" pitchFamily="34" charset="0"/>
              </a:rPr>
              <a:t>It </a:t>
            </a:r>
            <a:r>
              <a:rPr lang="en-US" sz="1700" dirty="0">
                <a:ea typeface="+mn-lt"/>
                <a:cs typeface="Arial" panose="020B0604020202020204" pitchFamily="34" charset="0"/>
              </a:rPr>
              <a:t>displays an ID number and Password form. </a:t>
            </a:r>
          </a:p>
          <a:p>
            <a:pPr marL="800100" lvl="2" indent="-342900" algn="just">
              <a:lnSpc>
                <a:spcPct val="110000"/>
              </a:lnSpc>
              <a:buFont typeface="Wingdings"/>
              <a:buChar char="Ø"/>
            </a:pPr>
            <a:r>
              <a:rPr lang="en-US" sz="1700" dirty="0">
                <a:ea typeface="+mn-lt"/>
                <a:cs typeface="Arial" panose="020B0604020202020204" pitchFamily="34" charset="0"/>
              </a:rPr>
              <a:t>It also provides a link for forgotten password.</a:t>
            </a:r>
            <a:endParaRPr lang="en-US" sz="1700" dirty="0">
              <a:cs typeface="Arial" panose="020B0604020202020204" pitchFamily="34" charset="0"/>
            </a:endParaRPr>
          </a:p>
          <a:p>
            <a:pPr marL="800100" lvl="2" indent="-342900" algn="just">
              <a:lnSpc>
                <a:spcPct val="110000"/>
              </a:lnSpc>
              <a:buFont typeface="Wingdings"/>
              <a:buChar char="Ø"/>
            </a:pPr>
            <a:r>
              <a:rPr lang="en-US" sz="1700" dirty="0">
                <a:cs typeface="Arial" panose="020B0604020202020204" pitchFamily="34" charset="0"/>
              </a:rPr>
              <a:t>After login with correct information, it will redirect to </a:t>
            </a:r>
            <a:r>
              <a:rPr lang="en-US" sz="1700" dirty="0" smtClean="0">
                <a:cs typeface="Arial" panose="020B0604020202020204" pitchFamily="34" charset="0"/>
              </a:rPr>
              <a:t>index </a:t>
            </a:r>
            <a:r>
              <a:rPr lang="en-US" sz="1700" dirty="0">
                <a:cs typeface="Arial" panose="020B0604020202020204" pitchFamily="34" charset="0"/>
              </a:rPr>
              <a:t>page</a:t>
            </a:r>
            <a:r>
              <a:rPr lang="en-US" sz="1700" dirty="0" smtClean="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 Placeholder 5"/>
          <p:cNvSpPr>
            <a:spLocks noGrp="1"/>
          </p:cNvSpPr>
          <p:nvPr>
            <p:ph type="body" sz="half" idx="2"/>
          </p:nvPr>
        </p:nvSpPr>
        <p:spPr/>
        <p:txBody>
          <a:bodyPr/>
          <a:lstStyle/>
          <a:p>
            <a:r>
              <a:rPr lang="en-US" dirty="0" smtClean="0"/>
              <a:t>First module of project</a:t>
            </a:r>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Index Page</a:t>
            </a:r>
            <a:endParaRPr lang="en-US" dirty="0"/>
          </a:p>
        </p:txBody>
      </p:sp>
      <p:sp>
        <p:nvSpPr>
          <p:cNvPr id="6" name="Text Placeholder 5"/>
          <p:cNvSpPr>
            <a:spLocks noGrp="1"/>
          </p:cNvSpPr>
          <p:nvPr>
            <p:ph type="body" sz="half" idx="2"/>
          </p:nvPr>
        </p:nvSpPr>
        <p:spPr/>
        <p:txBody>
          <a:bodyPr/>
          <a:lstStyle/>
          <a:p>
            <a:r>
              <a:rPr lang="en-US" dirty="0" smtClean="0"/>
              <a:t>Second module of project</a:t>
            </a:r>
            <a:endParaRPr lang="en-US" dirty="0"/>
          </a:p>
        </p:txBody>
      </p:sp>
      <p:sp>
        <p:nvSpPr>
          <p:cNvPr id="2" name="TextBox 1"/>
          <p:cNvSpPr txBox="1"/>
          <p:nvPr/>
        </p:nvSpPr>
        <p:spPr>
          <a:xfrm>
            <a:off x="85457" y="47002"/>
            <a:ext cx="7187014" cy="6494085"/>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smtClean="0"/>
              <a:t>In index module user will be able to get information like about amendments, preamble and a detailed information about key features of constitution.</a:t>
            </a:r>
          </a:p>
          <a:p>
            <a:pPr algn="just"/>
            <a:endParaRPr lang="en-US" sz="1600" dirty="0" smtClean="0"/>
          </a:p>
          <a:p>
            <a:pPr marL="742950" lvl="1" indent="-285750" algn="just">
              <a:buFont typeface="Wingdings" panose="05000000000000000000" pitchFamily="2" charset="2"/>
              <a:buChar char="§"/>
            </a:pPr>
            <a:r>
              <a:rPr lang="en-US" sz="1600" dirty="0" smtClean="0"/>
              <a:t>Amendments</a:t>
            </a:r>
          </a:p>
          <a:p>
            <a:pPr lvl="2" algn="just">
              <a:buFont typeface="Wingdings" panose="05000000000000000000" pitchFamily="2" charset="2"/>
              <a:buChar char="Ø"/>
            </a:pPr>
            <a:r>
              <a:rPr lang="en-US" sz="1600" dirty="0" smtClean="0">
                <a:solidFill>
                  <a:srgbClr val="333333"/>
                </a:solidFill>
                <a:cs typeface="Arial" panose="020B0604020202020204" pitchFamily="34" charset="0"/>
              </a:rPr>
              <a:t>The Indian Constitution is not a rigid constitution. It can be amended by the Parliament following a few rules. </a:t>
            </a:r>
          </a:p>
          <a:p>
            <a:pPr lvl="2" algn="just">
              <a:buFont typeface="Wingdings" panose="05000000000000000000" pitchFamily="2" charset="2"/>
              <a:buChar char="Ø"/>
            </a:pPr>
            <a:r>
              <a:rPr lang="en-US" sz="1600" dirty="0" smtClean="0">
                <a:solidFill>
                  <a:srgbClr val="333333"/>
                </a:solidFill>
                <a:cs typeface="Arial" panose="020B0604020202020204" pitchFamily="34" charset="0"/>
              </a:rPr>
              <a:t>There have been made many changes in the Constitution of India. Some of the important amendments of the Indian Constitution.</a:t>
            </a:r>
          </a:p>
          <a:p>
            <a:pPr lvl="2" algn="just"/>
            <a:endParaRPr lang="en-IN" sz="1600" dirty="0" smtClean="0"/>
          </a:p>
          <a:p>
            <a:pPr marL="742950" lvl="1" indent="-285750" algn="just">
              <a:buFont typeface="Wingdings" panose="05000000000000000000" pitchFamily="2" charset="2"/>
              <a:buChar char="§"/>
            </a:pPr>
            <a:r>
              <a:rPr lang="en-US" sz="1600" dirty="0" err="1" smtClean="0"/>
              <a:t>Premable</a:t>
            </a:r>
            <a:endParaRPr lang="en-US" sz="1600" dirty="0" smtClean="0"/>
          </a:p>
          <a:p>
            <a:pPr marL="1257300" lvl="2" indent="-342900" algn="just">
              <a:buFont typeface="Wingdings" panose="05000000000000000000" pitchFamily="2" charset="2"/>
              <a:buChar char="Ø"/>
            </a:pPr>
            <a:r>
              <a:rPr lang="en-US" sz="1600" dirty="0" smtClean="0">
                <a:solidFill>
                  <a:srgbClr val="333333"/>
                </a:solidFill>
                <a:cs typeface="Arial" panose="020B0604020202020204" pitchFamily="34" charset="0"/>
              </a:rPr>
              <a:t>The Preamble is basically the introduction or preface to the constitution. It sums up the essence of the constitution. </a:t>
            </a:r>
          </a:p>
          <a:p>
            <a:pPr marL="1257300" lvl="2" indent="-342900" algn="just">
              <a:buFont typeface="Wingdings" panose="05000000000000000000" pitchFamily="2" charset="2"/>
              <a:buChar char="Ø"/>
            </a:pPr>
            <a:r>
              <a:rPr lang="en-US" sz="1600" dirty="0" smtClean="0">
                <a:solidFill>
                  <a:srgbClr val="333333"/>
                </a:solidFill>
                <a:cs typeface="Arial" panose="020B0604020202020204" pitchFamily="34" charset="0"/>
              </a:rPr>
              <a:t>N A </a:t>
            </a:r>
            <a:r>
              <a:rPr lang="en-US" sz="1600" dirty="0" err="1" smtClean="0">
                <a:solidFill>
                  <a:srgbClr val="333333"/>
                </a:solidFill>
                <a:cs typeface="Arial" panose="020B0604020202020204" pitchFamily="34" charset="0"/>
              </a:rPr>
              <a:t>Palkhivala</a:t>
            </a:r>
            <a:r>
              <a:rPr lang="en-US" sz="1600" dirty="0" smtClean="0">
                <a:solidFill>
                  <a:srgbClr val="333333"/>
                </a:solidFill>
                <a:cs typeface="Arial" panose="020B0604020202020204" pitchFamily="34" charset="0"/>
              </a:rPr>
              <a:t>, a constitutional expert, referred to the Preamble as the ‘Identity card of the Constitution’.</a:t>
            </a:r>
          </a:p>
          <a:p>
            <a:pPr marL="1257300" lvl="2" indent="-342900" algn="just">
              <a:buFont typeface="Wingdings" panose="05000000000000000000" pitchFamily="2" charset="2"/>
              <a:buChar char="Ø"/>
            </a:pPr>
            <a:r>
              <a:rPr lang="en-US" sz="1600" dirty="0" smtClean="0">
                <a:solidFill>
                  <a:srgbClr val="333333"/>
                </a:solidFill>
                <a:cs typeface="Arial" panose="020B0604020202020204" pitchFamily="34" charset="0"/>
              </a:rPr>
              <a:t>The Preamble has been amended in 1976 by the 42nd Amendment which added words ‘socialist’, ‘secular’ and ‘integrity’ to it.</a:t>
            </a:r>
          </a:p>
          <a:p>
            <a:pPr lvl="2" algn="just"/>
            <a:endParaRPr lang="en-IN" sz="1600" dirty="0" smtClean="0">
              <a:cs typeface="Arial" panose="020B0604020202020204" pitchFamily="34" charset="0"/>
            </a:endParaRPr>
          </a:p>
          <a:p>
            <a:pPr marL="742950" lvl="1" indent="-285750" algn="just">
              <a:buFont typeface="Wingdings" panose="05000000000000000000" pitchFamily="2" charset="2"/>
              <a:buChar char="§"/>
            </a:pPr>
            <a:r>
              <a:rPr lang="en-US" sz="1600" dirty="0" smtClean="0">
                <a:solidFill>
                  <a:srgbClr val="333333"/>
                </a:solidFill>
                <a:cs typeface="Arial" panose="020B0604020202020204" pitchFamily="34" charset="0"/>
              </a:rPr>
              <a:t>Key Features of Indian Constitution</a:t>
            </a:r>
          </a:p>
          <a:p>
            <a:pPr marL="1200150" lvl="2" indent="-285750" algn="just">
              <a:buFont typeface="Wingdings" panose="05000000000000000000" pitchFamily="2" charset="2"/>
              <a:buChar char="Ø"/>
            </a:pPr>
            <a:r>
              <a:rPr lang="en-US" sz="1600" dirty="0" smtClean="0">
                <a:solidFill>
                  <a:srgbClr val="333333"/>
                </a:solidFill>
                <a:cs typeface="Arial" panose="020B0604020202020204" pitchFamily="34" charset="0"/>
              </a:rPr>
              <a:t>Federalism</a:t>
            </a:r>
          </a:p>
          <a:p>
            <a:pPr marL="1200150" lvl="2" indent="-285750" algn="just">
              <a:buFont typeface="Wingdings" panose="05000000000000000000" pitchFamily="2" charset="2"/>
              <a:buChar char="Ø"/>
            </a:pPr>
            <a:r>
              <a:rPr lang="en-US" sz="1600" dirty="0" smtClean="0">
                <a:solidFill>
                  <a:srgbClr val="333333"/>
                </a:solidFill>
                <a:cs typeface="Arial" panose="020B0604020202020204" pitchFamily="34" charset="0"/>
              </a:rPr>
              <a:t>Parliamentary Form of Government</a:t>
            </a:r>
          </a:p>
          <a:p>
            <a:pPr marL="1200150" lvl="2" indent="-285750" algn="just">
              <a:buFont typeface="Wingdings" panose="05000000000000000000" pitchFamily="2" charset="2"/>
              <a:buChar char="Ø"/>
            </a:pPr>
            <a:r>
              <a:rPr lang="en-US" sz="1600" dirty="0" smtClean="0">
                <a:solidFill>
                  <a:srgbClr val="333333"/>
                </a:solidFill>
                <a:cs typeface="Arial" panose="020B0604020202020204" pitchFamily="34" charset="0"/>
              </a:rPr>
              <a:t>Separation of Powers</a:t>
            </a:r>
          </a:p>
          <a:p>
            <a:pPr marL="1200150" lvl="2" indent="-285750" algn="just">
              <a:buFont typeface="Wingdings" panose="05000000000000000000" pitchFamily="2" charset="2"/>
              <a:buChar char="Ø"/>
            </a:pPr>
            <a:r>
              <a:rPr lang="en-US" sz="1600" dirty="0" smtClean="0">
                <a:solidFill>
                  <a:srgbClr val="333333"/>
                </a:solidFill>
                <a:cs typeface="Arial" panose="020B0604020202020204" pitchFamily="34" charset="0"/>
              </a:rPr>
              <a:t>Fundamental Rights</a:t>
            </a:r>
          </a:p>
          <a:p>
            <a:pPr marL="1200150" lvl="2" indent="-285750" algn="just">
              <a:buFont typeface="Wingdings" panose="05000000000000000000" pitchFamily="2" charset="2"/>
              <a:buChar char="Ø"/>
            </a:pPr>
            <a:r>
              <a:rPr lang="en-US" sz="1600" dirty="0" smtClean="0">
                <a:solidFill>
                  <a:srgbClr val="333333"/>
                </a:solidFill>
                <a:cs typeface="Arial" panose="020B0604020202020204" pitchFamily="34" charset="0"/>
              </a:rPr>
              <a:t>Secularism</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Events Page</a:t>
            </a:r>
            <a:endParaRPr lang="en-US" dirty="0"/>
          </a:p>
        </p:txBody>
      </p:sp>
      <p:sp>
        <p:nvSpPr>
          <p:cNvPr id="6" name="Text Placeholder 5"/>
          <p:cNvSpPr>
            <a:spLocks noGrp="1"/>
          </p:cNvSpPr>
          <p:nvPr>
            <p:ph type="body" sz="half" idx="2"/>
          </p:nvPr>
        </p:nvSpPr>
        <p:spPr/>
        <p:txBody>
          <a:bodyPr/>
          <a:lstStyle/>
          <a:p>
            <a:r>
              <a:rPr lang="en-US" dirty="0" smtClean="0"/>
              <a:t>Third Module of project</a:t>
            </a:r>
            <a:endParaRPr lang="en-US" dirty="0"/>
          </a:p>
        </p:txBody>
      </p:sp>
      <p:sp>
        <p:nvSpPr>
          <p:cNvPr id="2" name="TextBox 1"/>
          <p:cNvSpPr txBox="1"/>
          <p:nvPr/>
        </p:nvSpPr>
        <p:spPr>
          <a:xfrm>
            <a:off x="470020" y="649480"/>
            <a:ext cx="6665718" cy="26776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smtClean="0"/>
              <a:t>To bring awareness about Indian constitution , many NGO’s and different organizations do conduct many events.</a:t>
            </a:r>
          </a:p>
          <a:p>
            <a:pPr marL="285750" indent="-285750" algn="just">
              <a:lnSpc>
                <a:spcPct val="150000"/>
              </a:lnSpc>
              <a:buFont typeface="Wingdings" panose="05000000000000000000" pitchFamily="2" charset="2"/>
              <a:buChar char="§"/>
            </a:pPr>
            <a:r>
              <a:rPr lang="en-US" sz="1600" dirty="0" smtClean="0"/>
              <a:t>This events page will notify the citizens about those events that are held in different places.</a:t>
            </a:r>
          </a:p>
          <a:p>
            <a:pPr marL="285750" indent="-285750" algn="just">
              <a:lnSpc>
                <a:spcPct val="150000"/>
              </a:lnSpc>
              <a:buFont typeface="Wingdings" panose="05000000000000000000" pitchFamily="2" charset="2"/>
              <a:buChar char="§"/>
            </a:pPr>
            <a:r>
              <a:rPr lang="en-US" sz="1600" dirty="0" smtClean="0"/>
              <a:t>It allows citizen to know about different events and if interested to participate then it gives venue of the event.</a:t>
            </a:r>
          </a:p>
          <a:p>
            <a:pPr marL="285750" indent="-285750" algn="just">
              <a:lnSpc>
                <a:spcPct val="150000"/>
              </a:lnSpc>
              <a:buFont typeface="Wingdings" panose="05000000000000000000" pitchFamily="2" charset="2"/>
              <a:buChar char="§"/>
            </a:pPr>
            <a:r>
              <a:rPr lang="en-US" sz="1600" dirty="0" smtClean="0"/>
              <a:t>Events page allows admin to add those events.</a:t>
            </a:r>
            <a:endParaRPr lang="en-US" sz="1600" dirty="0"/>
          </a:p>
        </p:txBody>
      </p:sp>
    </p:spTree>
    <p:extLst>
      <p:ext uri="{BB962C8B-B14F-4D97-AF65-F5344CB8AC3E}">
        <p14:creationId xmlns:p14="http://schemas.microsoft.com/office/powerpoint/2010/main" val="35119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Donation Page</a:t>
            </a:r>
            <a:endParaRPr lang="en-US" dirty="0"/>
          </a:p>
        </p:txBody>
      </p:sp>
      <p:sp>
        <p:nvSpPr>
          <p:cNvPr id="6" name="Text Placeholder 5"/>
          <p:cNvSpPr>
            <a:spLocks noGrp="1"/>
          </p:cNvSpPr>
          <p:nvPr>
            <p:ph type="body" sz="half" idx="2"/>
          </p:nvPr>
        </p:nvSpPr>
        <p:spPr/>
        <p:txBody>
          <a:bodyPr/>
          <a:lstStyle/>
          <a:p>
            <a:r>
              <a:rPr lang="en-US" dirty="0" smtClean="0"/>
              <a:t>Last module of project</a:t>
            </a:r>
            <a:endParaRPr lang="en-US" dirty="0"/>
          </a:p>
        </p:txBody>
      </p:sp>
      <p:sp>
        <p:nvSpPr>
          <p:cNvPr id="2" name="TextBox 1"/>
          <p:cNvSpPr txBox="1"/>
          <p:nvPr/>
        </p:nvSpPr>
        <p:spPr>
          <a:xfrm>
            <a:off x="341832" y="576072"/>
            <a:ext cx="5708590"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a:t>Funds are essential to continue striving </a:t>
            </a:r>
            <a:r>
              <a:rPr lang="en-US" sz="1600" dirty="0" smtClean="0"/>
              <a:t>toward our </a:t>
            </a:r>
            <a:r>
              <a:rPr lang="en-US" sz="1600" dirty="0"/>
              <a:t>mission</a:t>
            </a:r>
            <a:r>
              <a:rPr lang="en-US" sz="1600" dirty="0" smtClean="0"/>
              <a:t>.</a:t>
            </a:r>
          </a:p>
          <a:p>
            <a:pPr marL="285750" indent="-285750" algn="just">
              <a:lnSpc>
                <a:spcPct val="150000"/>
              </a:lnSpc>
              <a:buFont typeface="Wingdings" panose="05000000000000000000" pitchFamily="2" charset="2"/>
              <a:buChar char="§"/>
            </a:pPr>
            <a:r>
              <a:rPr lang="en-US" sz="1600" dirty="0"/>
              <a:t>D</a:t>
            </a:r>
            <a:r>
              <a:rPr lang="en-US" sz="1600" dirty="0" smtClean="0"/>
              <a:t>onations </a:t>
            </a:r>
            <a:r>
              <a:rPr lang="en-US" sz="1600" dirty="0"/>
              <a:t>can produce additional revenue for </a:t>
            </a:r>
            <a:r>
              <a:rPr lang="en-US" sz="1600" dirty="0" smtClean="0"/>
              <a:t>our awareness program.</a:t>
            </a:r>
          </a:p>
          <a:p>
            <a:pPr marL="285750" indent="-285750" algn="just">
              <a:lnSpc>
                <a:spcPct val="150000"/>
              </a:lnSpc>
              <a:buFont typeface="Wingdings" panose="05000000000000000000" pitchFamily="2" charset="2"/>
              <a:buChar char="§"/>
            </a:pPr>
            <a:r>
              <a:rPr lang="en-US" sz="1600" dirty="0" smtClean="0"/>
              <a:t>Donation Page allows the citizen to support the organization </a:t>
            </a:r>
            <a:r>
              <a:rPr lang="en-US" sz="1600" dirty="0"/>
              <a:t>w</a:t>
            </a:r>
            <a:r>
              <a:rPr lang="en-US" sz="1600" dirty="0" smtClean="0"/>
              <a:t>hich is putting there to bring awareness.</a:t>
            </a:r>
          </a:p>
          <a:p>
            <a:pPr marL="285750" indent="-285750" algn="just">
              <a:lnSpc>
                <a:spcPct val="150000"/>
              </a:lnSpc>
              <a:buFont typeface="Wingdings" panose="05000000000000000000" pitchFamily="2" charset="2"/>
              <a:buChar char="§"/>
            </a:pPr>
            <a:r>
              <a:rPr lang="en-US" sz="1600" dirty="0" smtClean="0"/>
              <a:t>Also a citizen can donate willful amount to the connected NGO’s or organizations that are helping.</a:t>
            </a:r>
          </a:p>
          <a:p>
            <a:pPr marL="285750" indent="-285750" algn="just">
              <a:lnSpc>
                <a:spcPct val="150000"/>
              </a:lnSpc>
              <a:buFont typeface="Wingdings" panose="05000000000000000000" pitchFamily="2" charset="2"/>
              <a:buChar char="§"/>
            </a:pPr>
            <a:r>
              <a:rPr lang="en-US" sz="1600" dirty="0" smtClean="0"/>
              <a:t>After donation, citizen will be getting conformation through an email and can also get receipt of payment.</a:t>
            </a:r>
          </a:p>
          <a:p>
            <a:pPr marL="285750" indent="-285750" algn="just">
              <a:lnSpc>
                <a:spcPct val="150000"/>
              </a:lnSpc>
              <a:buFont typeface="Wingdings" panose="05000000000000000000" pitchFamily="2" charset="2"/>
              <a:buChar char="§"/>
            </a:pPr>
            <a:r>
              <a:rPr lang="en-US" sz="1600" dirty="0" smtClean="0"/>
              <a:t>Admin will be able to get those payments and list of all other citizens payments.</a:t>
            </a:r>
            <a:endParaRPr lang="en-US" sz="1600" dirty="0"/>
          </a:p>
        </p:txBody>
      </p:sp>
    </p:spTree>
    <p:extLst>
      <p:ext uri="{BB962C8B-B14F-4D97-AF65-F5344CB8AC3E}">
        <p14:creationId xmlns:p14="http://schemas.microsoft.com/office/powerpoint/2010/main" val="291346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we want to use</a:t>
            </a:r>
            <a:endParaRPr lang="en-US" dirty="0"/>
          </a:p>
        </p:txBody>
      </p:sp>
      <p:sp>
        <p:nvSpPr>
          <p:cNvPr id="4" name="Content Placeholder 3"/>
          <p:cNvSpPr>
            <a:spLocks noGrp="1"/>
          </p:cNvSpPr>
          <p:nvPr>
            <p:ph sz="half" idx="2"/>
          </p:nvPr>
        </p:nvSpPr>
        <p:spPr>
          <a:xfrm>
            <a:off x="1295400" y="2281727"/>
            <a:ext cx="5421594" cy="3509473"/>
          </a:xfrm>
        </p:spPr>
        <p:txBody>
          <a:bodyPr>
            <a:normAutofit/>
          </a:bodyPr>
          <a:lstStyle/>
          <a:p>
            <a:pPr marL="0" indent="0" algn="just">
              <a:buNone/>
            </a:pPr>
            <a:r>
              <a:rPr lang="en-IN" b="1" dirty="0"/>
              <a:t>Software Requirements</a:t>
            </a:r>
          </a:p>
          <a:p>
            <a:pPr algn="just">
              <a:buFont typeface="Wingdings" panose="05000000000000000000" pitchFamily="2" charset="2"/>
              <a:buChar char="§"/>
            </a:pPr>
            <a:r>
              <a:rPr lang="en-IN" dirty="0"/>
              <a:t>Spring tool suites/Eclipse ide</a:t>
            </a:r>
          </a:p>
          <a:p>
            <a:pPr algn="just">
              <a:buFont typeface="Wingdings" panose="05000000000000000000" pitchFamily="2" charset="2"/>
              <a:buChar char="§"/>
            </a:pPr>
            <a:r>
              <a:rPr lang="en-IN" dirty="0"/>
              <a:t>Tomcat 8 server</a:t>
            </a:r>
          </a:p>
          <a:p>
            <a:pPr algn="just">
              <a:buFont typeface="Wingdings" panose="05000000000000000000" pitchFamily="2" charset="2"/>
              <a:buChar char="§"/>
            </a:pPr>
            <a:r>
              <a:rPr lang="en-IN" dirty="0" err="1"/>
              <a:t>Mysql</a:t>
            </a:r>
            <a:r>
              <a:rPr lang="en-IN" dirty="0"/>
              <a:t>/ oracle   for database</a:t>
            </a:r>
          </a:p>
          <a:p>
            <a:pPr algn="just">
              <a:buFont typeface="Wingdings" panose="05000000000000000000" pitchFamily="2" charset="2"/>
              <a:buChar char="§"/>
            </a:pPr>
            <a:r>
              <a:rPr lang="en-IN" dirty="0" err="1"/>
              <a:t>Jdk</a:t>
            </a:r>
            <a:r>
              <a:rPr lang="en-IN" dirty="0"/>
              <a:t> 1.8 version</a:t>
            </a:r>
          </a:p>
          <a:p>
            <a:pPr marL="0" indent="0" algn="just">
              <a:buNone/>
            </a:pPr>
            <a:r>
              <a:rPr lang="en-IN" b="1" dirty="0"/>
              <a:t>Hardware Requirements</a:t>
            </a:r>
          </a:p>
          <a:p>
            <a:pPr algn="just">
              <a:buFont typeface="Wingdings" panose="05000000000000000000" pitchFamily="2" charset="2"/>
              <a:buChar char="§"/>
            </a:pPr>
            <a:r>
              <a:rPr lang="en-IN" dirty="0"/>
              <a:t>Laptop with Eclipse /Spring tool</a:t>
            </a:r>
          </a:p>
          <a:p>
            <a:pPr algn="just"/>
            <a:endParaRPr lang="en-IN" dirty="0"/>
          </a:p>
          <a:p>
            <a:pPr marL="0" indent="0" algn="just">
              <a:buNone/>
            </a:pPr>
            <a:endParaRPr lang="en-US"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4" name="TextBox 3"/>
          <p:cNvSpPr txBox="1"/>
          <p:nvPr/>
        </p:nvSpPr>
        <p:spPr>
          <a:xfrm>
            <a:off x="1384419" y="2204815"/>
            <a:ext cx="8913263"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smtClean="0"/>
              <a:t>As a admin, I want to login successfully into website.</a:t>
            </a:r>
          </a:p>
          <a:p>
            <a:pPr marL="285750" indent="-285750" algn="just">
              <a:lnSpc>
                <a:spcPct val="150000"/>
              </a:lnSpc>
              <a:buFont typeface="Wingdings" panose="05000000000000000000" pitchFamily="2" charset="2"/>
              <a:buChar char="§"/>
            </a:pPr>
            <a:r>
              <a:rPr lang="en-US" dirty="0" smtClean="0"/>
              <a:t>As a admin, I want to store data from external resources.</a:t>
            </a:r>
          </a:p>
          <a:p>
            <a:pPr marL="285750" indent="-285750" algn="just">
              <a:lnSpc>
                <a:spcPct val="150000"/>
              </a:lnSpc>
              <a:buFont typeface="Wingdings" panose="05000000000000000000" pitchFamily="2" charset="2"/>
              <a:buChar char="§"/>
            </a:pPr>
            <a:r>
              <a:rPr lang="en-US" dirty="0" smtClean="0"/>
              <a:t>As a admin , I must be able to get transactions data that are done by users.</a:t>
            </a:r>
          </a:p>
          <a:p>
            <a:pPr marL="285750" indent="-285750" algn="just">
              <a:lnSpc>
                <a:spcPct val="150000"/>
              </a:lnSpc>
              <a:buFont typeface="Wingdings" panose="05000000000000000000" pitchFamily="2" charset="2"/>
              <a:buChar char="§"/>
            </a:pPr>
            <a:r>
              <a:rPr lang="en-US" dirty="0" smtClean="0"/>
              <a:t>As a admin, I must be able to notify users about events so that users can see them.</a:t>
            </a:r>
          </a:p>
          <a:p>
            <a:pPr marL="285750" indent="-285750" algn="just">
              <a:lnSpc>
                <a:spcPct val="150000"/>
              </a:lnSpc>
              <a:buFont typeface="Wingdings" panose="05000000000000000000" pitchFamily="2" charset="2"/>
              <a:buChar char="§"/>
            </a:pPr>
            <a:r>
              <a:rPr lang="en-US" dirty="0" smtClean="0"/>
              <a:t>As a user, I must be able to login into website.</a:t>
            </a:r>
          </a:p>
          <a:p>
            <a:pPr marL="285750" indent="-285750" algn="just">
              <a:lnSpc>
                <a:spcPct val="150000"/>
              </a:lnSpc>
              <a:buFont typeface="Wingdings" panose="05000000000000000000" pitchFamily="2" charset="2"/>
              <a:buChar char="§"/>
            </a:pPr>
            <a:r>
              <a:rPr lang="en-US" dirty="0" smtClean="0"/>
              <a:t>As a user, I must be able to do donations successfully.</a:t>
            </a:r>
          </a:p>
          <a:p>
            <a:pPr marL="285750" indent="-285750" algn="just">
              <a:lnSpc>
                <a:spcPct val="150000"/>
              </a:lnSpc>
              <a:buFont typeface="Wingdings" panose="05000000000000000000" pitchFamily="2" charset="2"/>
              <a:buChar char="§"/>
            </a:pPr>
            <a:r>
              <a:rPr lang="en-US" dirty="0" smtClean="0"/>
              <a:t>As a user, I must be able to access different modules of website.</a:t>
            </a:r>
          </a:p>
          <a:p>
            <a:pPr marL="285750" indent="-285750" algn="just">
              <a:lnSpc>
                <a:spcPct val="150000"/>
              </a:lnSpc>
              <a:buFont typeface="Wingdings" panose="05000000000000000000" pitchFamily="2" charset="2"/>
              <a:buChar char="§"/>
            </a:pPr>
            <a:r>
              <a:rPr lang="en-US" dirty="0" smtClean="0"/>
              <a:t>As a user , I must be able to successfully save my previous work and logout.</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screenshots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7553" y="2309162"/>
            <a:ext cx="4572000" cy="3154075"/>
          </a:xfrm>
          <a:ln>
            <a:solidFill>
              <a:schemeClr val="tx1"/>
            </a:solidFill>
          </a:ln>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40794" y="2309162"/>
            <a:ext cx="4572000" cy="3198852"/>
          </a:xfrm>
          <a:ln>
            <a:solidFill>
              <a:schemeClr val="tx1"/>
            </a:solidFill>
          </a:ln>
        </p:spPr>
      </p:pic>
    </p:spTree>
    <p:extLst>
      <p:ext uri="{BB962C8B-B14F-4D97-AF65-F5344CB8AC3E}">
        <p14:creationId xmlns:p14="http://schemas.microsoft.com/office/powerpoint/2010/main" val="408686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723" y="1981200"/>
            <a:ext cx="4145354" cy="3810000"/>
          </a:xfrm>
          <a:ln>
            <a:solidFill>
              <a:schemeClr val="tx1"/>
            </a:solidFill>
          </a:ln>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03390" y="1981200"/>
            <a:ext cx="3814419" cy="3810000"/>
          </a:xfrm>
          <a:ln>
            <a:solidFill>
              <a:schemeClr val="tx1"/>
            </a:solidFill>
          </a:ln>
        </p:spPr>
      </p:pic>
    </p:spTree>
    <p:extLst>
      <p:ext uri="{BB962C8B-B14F-4D97-AF65-F5344CB8AC3E}">
        <p14:creationId xmlns:p14="http://schemas.microsoft.com/office/powerpoint/2010/main" val="3908033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96720" y="1981200"/>
            <a:ext cx="3769360" cy="3810000"/>
          </a:xfrm>
          <a:ln>
            <a:solidFill>
              <a:schemeClr val="tx1"/>
            </a:solidFill>
          </a:ln>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8552" y="1981200"/>
            <a:ext cx="3764096" cy="3810000"/>
          </a:xfrm>
          <a:ln>
            <a:solidFill>
              <a:schemeClr val="tx1"/>
            </a:solidFill>
          </a:ln>
        </p:spPr>
      </p:pic>
    </p:spTree>
    <p:extLst>
      <p:ext uri="{BB962C8B-B14F-4D97-AF65-F5344CB8AC3E}">
        <p14:creationId xmlns:p14="http://schemas.microsoft.com/office/powerpoint/2010/main" val="1934858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0870" y="1981200"/>
            <a:ext cx="3841059" cy="3810000"/>
          </a:xfrm>
          <a:ln>
            <a:solidFill>
              <a:schemeClr val="tx1"/>
            </a:solidFill>
          </a:ln>
        </p:spPr>
      </p:pic>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192889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lnSpcReduction="10000"/>
          </a:bodyPr>
          <a:lstStyle/>
          <a:p>
            <a:r>
              <a:rPr lang="en-US" dirty="0"/>
              <a:t>Title of </a:t>
            </a:r>
            <a:r>
              <a:rPr lang="en-US" dirty="0" smtClean="0"/>
              <a:t>the Project</a:t>
            </a:r>
          </a:p>
          <a:p>
            <a:r>
              <a:rPr lang="en-US" dirty="0"/>
              <a:t>Objective of </a:t>
            </a:r>
            <a:r>
              <a:rPr lang="en-US" dirty="0" smtClean="0"/>
              <a:t>the </a:t>
            </a:r>
            <a:r>
              <a:rPr lang="en-US" dirty="0"/>
              <a:t>Project</a:t>
            </a:r>
            <a:endParaRPr lang="en-US" dirty="0" smtClean="0"/>
          </a:p>
          <a:p>
            <a:r>
              <a:rPr lang="en-US" dirty="0"/>
              <a:t>Problem Statement</a:t>
            </a:r>
            <a:endParaRPr lang="en-US" dirty="0" smtClean="0"/>
          </a:p>
          <a:p>
            <a:r>
              <a:rPr lang="en-US" dirty="0"/>
              <a:t>Proposed Solution</a:t>
            </a:r>
            <a:endParaRPr lang="en-US" dirty="0" smtClean="0"/>
          </a:p>
          <a:p>
            <a:r>
              <a:rPr lang="en-US" dirty="0" smtClean="0"/>
              <a:t>Ideas</a:t>
            </a:r>
          </a:p>
          <a:p>
            <a:r>
              <a:rPr lang="en-US" dirty="0" smtClean="0"/>
              <a:t>Modules</a:t>
            </a:r>
          </a:p>
          <a:p>
            <a:r>
              <a:rPr lang="en-US" dirty="0" smtClean="0"/>
              <a:t>Requirements</a:t>
            </a:r>
          </a:p>
          <a:p>
            <a:r>
              <a:rPr lang="en-US" dirty="0" err="1" smtClean="0"/>
              <a:t>Usercases</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8083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3273388"/>
          </a:xfrm>
        </p:spPr>
        <p:txBody>
          <a:bodyPr>
            <a:noAutofit/>
          </a:bodyPr>
          <a:lstStyle/>
          <a:p>
            <a:r>
              <a:rPr lang="en-US" sz="9600" b="0" dirty="0" smtClean="0">
                <a:latin typeface="Edwardian Script ITC" panose="030303020407070D0804" pitchFamily="66" charset="0"/>
              </a:rPr>
              <a:t>Prominent Constitution</a:t>
            </a:r>
            <a:endParaRPr lang="en-US" sz="9600" dirty="0">
              <a:latin typeface="Edwardian Script ITC" panose="030303020407070D0804" pitchFamily="66" charset="0"/>
            </a:endParaRPr>
          </a:p>
        </p:txBody>
      </p:sp>
      <p:sp>
        <p:nvSpPr>
          <p:cNvPr id="4" name="TextBox 3"/>
          <p:cNvSpPr txBox="1"/>
          <p:nvPr/>
        </p:nvSpPr>
        <p:spPr>
          <a:xfrm>
            <a:off x="5426580" y="5059110"/>
            <a:ext cx="6024785" cy="369332"/>
          </a:xfrm>
          <a:prstGeom prst="rect">
            <a:avLst/>
          </a:prstGeom>
          <a:noFill/>
        </p:spPr>
        <p:txBody>
          <a:bodyPr wrap="square" rtlCol="0">
            <a:spAutoFit/>
          </a:bodyPr>
          <a:lstStyle/>
          <a:p>
            <a:pPr algn="r"/>
            <a:r>
              <a:rPr lang="en-US" dirty="0" smtClean="0">
                <a:latin typeface="Agency FB" panose="020B0503020202020204" pitchFamily="34" charset="0"/>
              </a:rPr>
              <a:t>~A constitution for the people, by the people, of the people…</a:t>
            </a:r>
            <a:endParaRPr lang="en-US" dirty="0">
              <a:latin typeface="Agency FB" panose="020B0503020202020204" pitchFamily="34" charset="0"/>
            </a:endParaRPr>
          </a:p>
        </p:txBody>
      </p:sp>
    </p:spTree>
    <p:extLst>
      <p:ext uri="{BB962C8B-B14F-4D97-AF65-F5344CB8AC3E}">
        <p14:creationId xmlns:p14="http://schemas.microsoft.com/office/powerpoint/2010/main" val="241512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Objective of </a:t>
            </a:r>
            <a:r>
              <a:rPr lang="en-US" b="0" dirty="0" smtClean="0"/>
              <a:t>the </a:t>
            </a:r>
            <a:r>
              <a:rPr lang="en-US" b="0" dirty="0"/>
              <a:t>Project</a:t>
            </a:r>
            <a:endParaRPr lang="en-US"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To create awareness about the constitutional values and objectives written in the Indian Constitution.</a:t>
            </a:r>
          </a:p>
          <a:p>
            <a:pPr algn="just">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To ascertain the views of student teachers regarding the achievement made in respect of each of the values /objectives in the present context in India.</a:t>
            </a:r>
          </a:p>
        </p:txBody>
      </p:sp>
    </p:spTree>
    <p:extLst>
      <p:ext uri="{BB962C8B-B14F-4D97-AF65-F5344CB8AC3E}">
        <p14:creationId xmlns:p14="http://schemas.microsoft.com/office/powerpoint/2010/main" val="28478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Problem Statement</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lnSpc>
                <a:spcPct val="160000"/>
              </a:lnSpc>
              <a:buNone/>
            </a:pPr>
            <a:r>
              <a:rPr lang="en-US" dirty="0" smtClean="0"/>
              <a:t>The Constitution of India is the supreme law of India. The document lays down the framework that demarcates fundamental political code, structure, procedures, powers, and duties of government institutions and sets out fundamental rights, directive principles, and the duties of citizens.</a:t>
            </a:r>
          </a:p>
          <a:p>
            <a:pPr marL="0" indent="0" algn="just">
              <a:lnSpc>
                <a:spcPct val="160000"/>
              </a:lnSpc>
              <a:buNone/>
            </a:pPr>
            <a:r>
              <a:rPr lang="en-US" dirty="0"/>
              <a:t>It imparts constitutional supremacy (not parliamentary supremacy, since it was created by a constituent assembly rather than Parliament) and was adopted by its people with a declaration in its </a:t>
            </a:r>
            <a:r>
              <a:rPr lang="en-US" dirty="0" smtClean="0"/>
              <a:t>preamble. Parliament </a:t>
            </a:r>
            <a:r>
              <a:rPr lang="en-US" dirty="0"/>
              <a:t>cannot override the constitution.</a:t>
            </a:r>
          </a:p>
          <a:p>
            <a:pPr marL="0" indent="0" algn="just">
              <a:lnSpc>
                <a:spcPct val="160000"/>
              </a:lnSpc>
              <a:buNone/>
            </a:pPr>
            <a:r>
              <a:rPr lang="en-US" dirty="0" smtClean="0"/>
              <a:t>It </a:t>
            </a:r>
            <a:r>
              <a:rPr lang="en-US" dirty="0"/>
              <a:t>was adopted by the Constituent Assembly of India on 26 November 1949 and became effective on 26 January </a:t>
            </a:r>
            <a:r>
              <a:rPr lang="en-US" dirty="0" smtClean="0"/>
              <a:t>1950.</a:t>
            </a:r>
            <a:endParaRPr lang="en-US"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xmlns="" id="{81002BEB-8548-450A-AA6C-E7B7333A7378}"/>
              </a:ext>
            </a:extLst>
          </p:cNvPr>
          <p:cNvPicPr>
            <a:picLocks noGrp="1" noChangeAspect="1"/>
          </p:cNvPicPr>
          <p:nvPr>
            <p:ph idx="1"/>
          </p:nvPr>
        </p:nvPicPr>
        <p:blipFill rotWithShape="1">
          <a:blip r:embed="rId2"/>
          <a:srcRect l="-583" t="-3150" r="582" b="8824"/>
          <a:stretch/>
        </p:blipFill>
        <p:spPr>
          <a:xfrm>
            <a:off x="917908" y="308025"/>
            <a:ext cx="10114713" cy="5206425"/>
          </a:xfrm>
          <a:prstGeom prst="rect">
            <a:avLst/>
          </a:prstGeom>
          <a:ln>
            <a:solidFill>
              <a:schemeClr val="tx1"/>
            </a:solidFill>
          </a:ln>
        </p:spPr>
      </p:pic>
    </p:spTree>
    <p:extLst>
      <p:ext uri="{BB962C8B-B14F-4D97-AF65-F5344CB8AC3E}">
        <p14:creationId xmlns:p14="http://schemas.microsoft.com/office/powerpoint/2010/main" val="389988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Proposed Solution</a:t>
            </a:r>
            <a:endParaRPr lang="en-US" dirty="0"/>
          </a:p>
        </p:txBody>
      </p:sp>
      <p:sp>
        <p:nvSpPr>
          <p:cNvPr id="3" name="Content Placeholder 2"/>
          <p:cNvSpPr>
            <a:spLocks noGrp="1"/>
          </p:cNvSpPr>
          <p:nvPr>
            <p:ph sz="half" idx="1"/>
          </p:nvPr>
        </p:nvSpPr>
        <p:spPr>
          <a:xfrm>
            <a:off x="1295400" y="1981199"/>
            <a:ext cx="9250110" cy="3810001"/>
          </a:xfrm>
        </p:spPr>
        <p:txBody>
          <a:bodyPr>
            <a:normAutofit fontScale="85000" lnSpcReduction="10000"/>
          </a:bodyPr>
          <a:lstStyle/>
          <a:p>
            <a:pPr>
              <a:lnSpc>
                <a:spcPct val="110000"/>
              </a:lnSpc>
            </a:pPr>
            <a:r>
              <a:rPr lang="en-US" dirty="0" smtClean="0"/>
              <a:t>Firstly we want to conduct a survey about how many people of our country about fundamental rights they have or at least know preamble of Indian Constitution.</a:t>
            </a:r>
          </a:p>
          <a:p>
            <a:pPr>
              <a:lnSpc>
                <a:spcPct val="110000"/>
              </a:lnSpc>
            </a:pPr>
            <a:r>
              <a:rPr lang="en-US" dirty="0" smtClean="0"/>
              <a:t>Making people to know about </a:t>
            </a:r>
            <a:r>
              <a:rPr lang="en-US" dirty="0"/>
              <a:t>the significance of the Constitution </a:t>
            </a:r>
            <a:r>
              <a:rPr lang="en-US" dirty="0" smtClean="0"/>
              <a:t>to it’s citizens.</a:t>
            </a:r>
          </a:p>
          <a:p>
            <a:pPr>
              <a:lnSpc>
                <a:spcPct val="110000"/>
              </a:lnSpc>
            </a:pPr>
            <a:r>
              <a:rPr lang="en-US" dirty="0" smtClean="0"/>
              <a:t>We have to make people know about </a:t>
            </a:r>
          </a:p>
          <a:p>
            <a:pPr lvl="1">
              <a:lnSpc>
                <a:spcPct val="110000"/>
              </a:lnSpc>
              <a:buFont typeface="Wingdings" panose="05000000000000000000" pitchFamily="2" charset="2"/>
              <a:buChar char="Ø"/>
            </a:pPr>
            <a:r>
              <a:rPr lang="en-US" dirty="0" smtClean="0"/>
              <a:t>fundamental rights,</a:t>
            </a:r>
            <a:r>
              <a:rPr lang="en-US" dirty="0"/>
              <a:t> </a:t>
            </a:r>
            <a:endParaRPr lang="en-US" dirty="0" smtClean="0"/>
          </a:p>
          <a:p>
            <a:pPr lvl="1">
              <a:lnSpc>
                <a:spcPct val="110000"/>
              </a:lnSpc>
              <a:buFont typeface="Wingdings" panose="05000000000000000000" pitchFamily="2" charset="2"/>
              <a:buChar char="Ø"/>
            </a:pPr>
            <a:r>
              <a:rPr lang="en-US" dirty="0" smtClean="0"/>
              <a:t>What </a:t>
            </a:r>
            <a:r>
              <a:rPr lang="en-US" dirty="0"/>
              <a:t>distinguishes a Constitution from Laws Made by the Legislature, </a:t>
            </a:r>
            <a:endParaRPr lang="en-US" dirty="0" smtClean="0"/>
          </a:p>
          <a:p>
            <a:pPr lvl="1">
              <a:lnSpc>
                <a:spcPct val="110000"/>
              </a:lnSpc>
              <a:buFont typeface="Wingdings" panose="05000000000000000000" pitchFamily="2" charset="2"/>
              <a:buChar char="Ø"/>
            </a:pPr>
            <a:r>
              <a:rPr lang="en-US" dirty="0" smtClean="0"/>
              <a:t>How </a:t>
            </a:r>
            <a:r>
              <a:rPr lang="en-US" dirty="0"/>
              <a:t>can a constitution protect individuals’ rights, </a:t>
            </a:r>
            <a:endParaRPr lang="en-US" dirty="0" smtClean="0"/>
          </a:p>
          <a:p>
            <a:pPr lvl="1">
              <a:lnSpc>
                <a:spcPct val="110000"/>
              </a:lnSpc>
              <a:buFont typeface="Wingdings" panose="05000000000000000000" pitchFamily="2" charset="2"/>
              <a:buChar char="Ø"/>
            </a:pPr>
            <a:r>
              <a:rPr lang="en-US" dirty="0" smtClean="0"/>
              <a:t>How </a:t>
            </a:r>
            <a:r>
              <a:rPr lang="en-US" dirty="0"/>
              <a:t>do the Government and Courts </a:t>
            </a:r>
            <a:r>
              <a:rPr lang="en-US" dirty="0" smtClean="0"/>
              <a:t>Function </a:t>
            </a:r>
            <a:r>
              <a:rPr lang="en-US" dirty="0" err="1" smtClean="0"/>
              <a:t>etc</a:t>
            </a:r>
            <a:endParaRPr lang="en-US" dirty="0" smtClean="0"/>
          </a:p>
          <a:p>
            <a:pPr>
              <a:lnSpc>
                <a:spcPct val="110000"/>
              </a:lnSpc>
            </a:pPr>
            <a:r>
              <a:rPr lang="en-US" dirty="0" smtClean="0"/>
              <a:t>Project will have to be divided into modules and right layout and design should be selected.</a:t>
            </a:r>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Block Diagram</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5380" y="1785430"/>
            <a:ext cx="5386414" cy="4306938"/>
          </a:xfrm>
          <a:ln>
            <a:solidFill>
              <a:schemeClr val="tx1"/>
            </a:solidFill>
          </a:ln>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1076" y="1785430"/>
            <a:ext cx="5348030" cy="4306938"/>
          </a:xfrm>
          <a:ln>
            <a:solidFill>
              <a:schemeClr val="tx1"/>
            </a:solidFill>
          </a:ln>
        </p:spPr>
      </p:pic>
    </p:spTree>
    <p:extLst>
      <p:ext uri="{BB962C8B-B14F-4D97-AF65-F5344CB8AC3E}">
        <p14:creationId xmlns:p14="http://schemas.microsoft.com/office/powerpoint/2010/main" val="306991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211599350"/>
              </p:ext>
            </p:extLst>
          </p:nvPr>
        </p:nvGraphicFramePr>
        <p:xfrm>
          <a:off x="1295400" y="1646238"/>
          <a:ext cx="9601200" cy="3387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396</TotalTime>
  <Words>886</Words>
  <Application>Microsoft Office PowerPoint</Application>
  <PresentationFormat>Widescreen</PresentationFormat>
  <Paragraphs>106</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Agency FB</vt:lpstr>
      <vt:lpstr>Arial</vt:lpstr>
      <vt:lpstr>Edwardian Script ITC</vt:lpstr>
      <vt:lpstr>Wingdings</vt:lpstr>
      <vt:lpstr>Diamond Grid 16x9</vt:lpstr>
      <vt:lpstr>Awareness about Indian Constitution</vt:lpstr>
      <vt:lpstr>Index</vt:lpstr>
      <vt:lpstr>Prominent Constitution</vt:lpstr>
      <vt:lpstr>Objective of the Project</vt:lpstr>
      <vt:lpstr>Problem Statement</vt:lpstr>
      <vt:lpstr>PowerPoint Presentation</vt:lpstr>
      <vt:lpstr>Proposed Solution</vt:lpstr>
      <vt:lpstr>Block Diagram</vt:lpstr>
      <vt:lpstr>Modules</vt:lpstr>
      <vt:lpstr>Login Page</vt:lpstr>
      <vt:lpstr>Index Page</vt:lpstr>
      <vt:lpstr>Events Page</vt:lpstr>
      <vt:lpstr>Donation Page</vt:lpstr>
      <vt:lpstr>Technology we want to use</vt:lpstr>
      <vt:lpstr>Use Cases</vt:lpstr>
      <vt:lpstr>Prototype screenshots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Awareness about Indian Constitution</dc:title>
  <dc:creator>Microsoft account</dc:creator>
  <cp:lastModifiedBy>Microsoft account</cp:lastModifiedBy>
  <cp:revision>22</cp:revision>
  <dcterms:created xsi:type="dcterms:W3CDTF">2021-10-09T06:03:29Z</dcterms:created>
  <dcterms:modified xsi:type="dcterms:W3CDTF">2021-11-30T09:34:03Z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