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4077950"/>
  <p:notesSz cx="20104100" cy="14077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16F58-45C1-4312-B396-1D3538051E09}" v="1" dt="2021-12-31T02:14:38.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p:cViewPr varScale="1">
        <p:scale>
          <a:sx n="42" d="100"/>
          <a:sy n="42" d="100"/>
        </p:scale>
        <p:origin x="119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Kiran Jonnalagadda" userId="26e66d21-d8cf-44b4-98b2-2d3504ef7861" providerId="ADAL" clId="{40616F58-45C1-4312-B396-1D3538051E09}"/>
    <pc:docChg chg="undo custSel modSld">
      <pc:chgData name="Surya Kiran Jonnalagadda" userId="26e66d21-d8cf-44b4-98b2-2d3504ef7861" providerId="ADAL" clId="{40616F58-45C1-4312-B396-1D3538051E09}" dt="2021-12-31T02:24:31.621" v="1006" actId="1076"/>
      <pc:docMkLst>
        <pc:docMk/>
      </pc:docMkLst>
      <pc:sldChg chg="addSp delSp modSp mod modNotesTx">
        <pc:chgData name="Surya Kiran Jonnalagadda" userId="26e66d21-d8cf-44b4-98b2-2d3504ef7861" providerId="ADAL" clId="{40616F58-45C1-4312-B396-1D3538051E09}" dt="2021-12-31T02:24:31.621" v="1006" actId="1076"/>
        <pc:sldMkLst>
          <pc:docMk/>
          <pc:sldMk cId="0" sldId="256"/>
        </pc:sldMkLst>
        <pc:spChg chg="mod">
          <ac:chgData name="Surya Kiran Jonnalagadda" userId="26e66d21-d8cf-44b4-98b2-2d3504ef7861" providerId="ADAL" clId="{40616F58-45C1-4312-B396-1D3538051E09}" dt="2021-12-31T02:17:37.930" v="939" actId="1076"/>
          <ac:spMkLst>
            <pc:docMk/>
            <pc:sldMk cId="0" sldId="256"/>
            <ac:spMk id="2" creationId="{00000000-0000-0000-0000-000000000000}"/>
          </ac:spMkLst>
        </pc:spChg>
        <pc:spChg chg="mod">
          <ac:chgData name="Surya Kiran Jonnalagadda" userId="26e66d21-d8cf-44b4-98b2-2d3504ef7861" providerId="ADAL" clId="{40616F58-45C1-4312-B396-1D3538051E09}" dt="2021-12-31T02:18:14.933" v="1004" actId="20577"/>
          <ac:spMkLst>
            <pc:docMk/>
            <pc:sldMk cId="0" sldId="256"/>
            <ac:spMk id="3" creationId="{00000000-0000-0000-0000-000000000000}"/>
          </ac:spMkLst>
        </pc:spChg>
        <pc:spChg chg="del">
          <ac:chgData name="Surya Kiran Jonnalagadda" userId="26e66d21-d8cf-44b4-98b2-2d3504ef7861" providerId="ADAL" clId="{40616F58-45C1-4312-B396-1D3538051E09}" dt="2021-12-31T02:13:35.377" v="892" actId="478"/>
          <ac:spMkLst>
            <pc:docMk/>
            <pc:sldMk cId="0" sldId="256"/>
            <ac:spMk id="16" creationId="{00000000-0000-0000-0000-000000000000}"/>
          </ac:spMkLst>
        </pc:spChg>
        <pc:spChg chg="mod">
          <ac:chgData name="Surya Kiran Jonnalagadda" userId="26e66d21-d8cf-44b4-98b2-2d3504ef7861" providerId="ADAL" clId="{40616F58-45C1-4312-B396-1D3538051E09}" dt="2021-12-29T11:59:46.617" v="183" actId="20577"/>
          <ac:spMkLst>
            <pc:docMk/>
            <pc:sldMk cId="0" sldId="256"/>
            <ac:spMk id="32" creationId="{00000000-0000-0000-0000-000000000000}"/>
          </ac:spMkLst>
        </pc:spChg>
        <pc:spChg chg="mod">
          <ac:chgData name="Surya Kiran Jonnalagadda" userId="26e66d21-d8cf-44b4-98b2-2d3504ef7861" providerId="ADAL" clId="{40616F58-45C1-4312-B396-1D3538051E09}" dt="2021-12-29T12:00:00.304" v="185" actId="20577"/>
          <ac:spMkLst>
            <pc:docMk/>
            <pc:sldMk cId="0" sldId="256"/>
            <ac:spMk id="33" creationId="{00000000-0000-0000-0000-000000000000}"/>
          </ac:spMkLst>
        </pc:spChg>
        <pc:spChg chg="mod">
          <ac:chgData name="Surya Kiran Jonnalagadda" userId="26e66d21-d8cf-44b4-98b2-2d3504ef7861" providerId="ADAL" clId="{40616F58-45C1-4312-B396-1D3538051E09}" dt="2021-12-31T02:24:31.621" v="1006" actId="1076"/>
          <ac:spMkLst>
            <pc:docMk/>
            <pc:sldMk cId="0" sldId="256"/>
            <ac:spMk id="79" creationId="{4B0E026D-09B3-4C71-B225-10598B62C09F}"/>
          </ac:spMkLst>
        </pc:spChg>
        <pc:spChg chg="mod">
          <ac:chgData name="Surya Kiran Jonnalagadda" userId="26e66d21-d8cf-44b4-98b2-2d3504ef7861" providerId="ADAL" clId="{40616F58-45C1-4312-B396-1D3538051E09}" dt="2021-12-31T02:24:25.912" v="1005" actId="1076"/>
          <ac:spMkLst>
            <pc:docMk/>
            <pc:sldMk cId="0" sldId="256"/>
            <ac:spMk id="91" creationId="{730237B4-2366-45B6-8265-6B5AE191C2F9}"/>
          </ac:spMkLst>
        </pc:spChg>
        <pc:picChg chg="add mod">
          <ac:chgData name="Surya Kiran Jonnalagadda" userId="26e66d21-d8cf-44b4-98b2-2d3504ef7861" providerId="ADAL" clId="{40616F58-45C1-4312-B396-1D3538051E09}" dt="2021-12-31T02:14:56.417" v="897" actId="14100"/>
          <ac:picMkLst>
            <pc:docMk/>
            <pc:sldMk cId="0" sldId="256"/>
            <ac:picMk id="7" creationId="{C10C6BD6-485E-4E2C-B6CD-39D28C5E35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064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06438"/>
          </a:xfrm>
          <a:prstGeom prst="rect">
            <a:avLst/>
          </a:prstGeom>
        </p:spPr>
        <p:txBody>
          <a:bodyPr vert="horz" lIns="91440" tIns="45720" rIns="91440" bIns="45720" rtlCol="0"/>
          <a:lstStyle>
            <a:lvl1pPr algn="r">
              <a:defRPr sz="1200"/>
            </a:lvl1pPr>
          </a:lstStyle>
          <a:p>
            <a:fld id="{6F07C157-F770-4E64-8CD1-3A8214F3DD6A}" type="datetimeFigureOut">
              <a:rPr lang="en-IN" smtClean="0"/>
              <a:t>05-01-2022</a:t>
            </a:fld>
            <a:endParaRPr lang="en-IN"/>
          </a:p>
        </p:txBody>
      </p:sp>
      <p:sp>
        <p:nvSpPr>
          <p:cNvPr id="4" name="Slide Image Placeholder 3"/>
          <p:cNvSpPr>
            <a:spLocks noGrp="1" noRot="1" noChangeAspect="1"/>
          </p:cNvSpPr>
          <p:nvPr>
            <p:ph type="sldImg" idx="2"/>
          </p:nvPr>
        </p:nvSpPr>
        <p:spPr>
          <a:xfrm>
            <a:off x="6661150" y="1760538"/>
            <a:ext cx="6781800" cy="47498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6775450"/>
            <a:ext cx="16084550" cy="5543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371513"/>
            <a:ext cx="8712200" cy="7064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3371513"/>
            <a:ext cx="8712200" cy="706437"/>
          </a:xfrm>
          <a:prstGeom prst="rect">
            <a:avLst/>
          </a:prstGeom>
        </p:spPr>
        <p:txBody>
          <a:bodyPr vert="horz" lIns="91440" tIns="45720" rIns="91440" bIns="45720" rtlCol="0" anchor="b"/>
          <a:lstStyle>
            <a:lvl1pPr algn="r">
              <a:defRPr sz="1200"/>
            </a:lvl1pPr>
          </a:lstStyle>
          <a:p>
            <a:fld id="{54D82195-F2C7-4F12-BD44-9FF220579AA9}" type="slidenum">
              <a:rPr lang="en-IN" smtClean="0"/>
              <a:t>‹#›</a:t>
            </a:fld>
            <a:endParaRPr lang="en-IN"/>
          </a:p>
        </p:txBody>
      </p:sp>
    </p:spTree>
    <p:extLst>
      <p:ext uri="{BB962C8B-B14F-4D97-AF65-F5344CB8AC3E}">
        <p14:creationId xmlns:p14="http://schemas.microsoft.com/office/powerpoint/2010/main" val="3939080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82195-F2C7-4F12-BD44-9FF220579AA9}" type="slidenum">
              <a:rPr lang="en-IN" smtClean="0"/>
              <a:t>1</a:t>
            </a:fld>
            <a:endParaRPr lang="en-IN"/>
          </a:p>
        </p:txBody>
      </p:sp>
    </p:spTree>
    <p:extLst>
      <p:ext uri="{BB962C8B-B14F-4D97-AF65-F5344CB8AC3E}">
        <p14:creationId xmlns:p14="http://schemas.microsoft.com/office/powerpoint/2010/main" val="310659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934845"/>
          </a:xfrm>
          <a:custGeom>
            <a:avLst/>
            <a:gdLst/>
            <a:ahLst/>
            <a:cxnLst/>
            <a:rect l="l" t="t" r="r" b="b"/>
            <a:pathLst>
              <a:path w="20104100" h="1934845">
                <a:moveTo>
                  <a:pt x="20103680" y="0"/>
                </a:moveTo>
                <a:lnTo>
                  <a:pt x="0" y="0"/>
                </a:lnTo>
                <a:lnTo>
                  <a:pt x="0" y="1934600"/>
                </a:lnTo>
                <a:lnTo>
                  <a:pt x="20103680" y="1934600"/>
                </a:lnTo>
                <a:close/>
              </a:path>
            </a:pathLst>
          </a:custGeom>
          <a:solidFill>
            <a:srgbClr val="830000"/>
          </a:solidFill>
        </p:spPr>
        <p:txBody>
          <a:bodyPr wrap="square" lIns="0" tIns="0" rIns="0" bIns="0" rtlCol="0"/>
          <a:lstStyle/>
          <a:p>
            <a:endParaRPr/>
          </a:p>
        </p:txBody>
      </p:sp>
      <p:sp>
        <p:nvSpPr>
          <p:cNvPr id="2" name="Holder 2"/>
          <p:cNvSpPr>
            <a:spLocks noGrp="1"/>
          </p:cNvSpPr>
          <p:nvPr>
            <p:ph type="title"/>
          </p:nvPr>
        </p:nvSpPr>
        <p:spPr>
          <a:xfrm>
            <a:off x="5547388" y="273441"/>
            <a:ext cx="9009322" cy="528320"/>
          </a:xfrm>
          <a:prstGeom prst="rect">
            <a:avLst/>
          </a:prstGeom>
        </p:spPr>
        <p:txBody>
          <a:bodyPr wrap="square" lIns="0" tIns="0" rIns="0" bIns="0">
            <a:spAutoFit/>
          </a:bodyPr>
          <a:lstStyle>
            <a:lvl1pPr>
              <a:defRPr sz="3300" b="1" i="0">
                <a:solidFill>
                  <a:schemeClr val="bg1"/>
                </a:solidFill>
                <a:latin typeface="Liberation Sans"/>
                <a:cs typeface="Liberation Sans"/>
              </a:defRPr>
            </a:lvl1pPr>
          </a:lstStyle>
          <a:p>
            <a:endParaRPr/>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05-Jan-22</a:t>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433" y="-71299"/>
            <a:ext cx="8997950" cy="1120178"/>
          </a:xfrm>
          <a:prstGeom prst="rect">
            <a:avLst/>
          </a:prstGeom>
        </p:spPr>
        <p:txBody>
          <a:bodyPr vert="horz" wrap="square" lIns="0" tIns="12065" rIns="0" bIns="0" rtlCol="0">
            <a:spAutoFit/>
          </a:bodyPr>
          <a:lstStyle/>
          <a:p>
            <a:pPr marL="12700" algn="ctr">
              <a:lnSpc>
                <a:spcPct val="100000"/>
              </a:lnSpc>
              <a:spcBef>
                <a:spcPts val="95"/>
              </a:spcBef>
            </a:pPr>
            <a:r>
              <a:rPr lang="en-US" sz="7200" b="0" dirty="0">
                <a:latin typeface="Edwardian Script ITC" panose="030303020407070D0804" pitchFamily="66" charset="0"/>
              </a:rPr>
              <a:t>Prominent </a:t>
            </a:r>
            <a:r>
              <a:rPr lang="en-US" sz="7200" b="0" dirty="0" smtClean="0">
                <a:latin typeface="Edwardian Script ITC" panose="030303020407070D0804" pitchFamily="66" charset="0"/>
              </a:rPr>
              <a:t>Constitution</a:t>
            </a:r>
            <a:endParaRPr sz="7200" spc="-5" dirty="0"/>
          </a:p>
        </p:txBody>
      </p:sp>
      <p:sp>
        <p:nvSpPr>
          <p:cNvPr id="3" name="object 3"/>
          <p:cNvSpPr txBox="1"/>
          <p:nvPr/>
        </p:nvSpPr>
        <p:spPr>
          <a:xfrm>
            <a:off x="5861050" y="958534"/>
            <a:ext cx="12801600" cy="856645"/>
          </a:xfrm>
          <a:prstGeom prst="rect">
            <a:avLst/>
          </a:prstGeom>
        </p:spPr>
        <p:txBody>
          <a:bodyPr vert="horz" wrap="square" lIns="0" tIns="12700" rIns="0" bIns="0" rtlCol="0">
            <a:spAutoFit/>
          </a:bodyPr>
          <a:lstStyle/>
          <a:p>
            <a:pPr marL="12700" marR="5080" algn="ctr">
              <a:spcBef>
                <a:spcPts val="100"/>
              </a:spcBef>
            </a:pPr>
            <a:r>
              <a:rPr lang="en-US" dirty="0">
                <a:solidFill>
                  <a:schemeClr val="bg1"/>
                </a:solidFill>
              </a:rPr>
              <a:t>190030944 -LINGAMAGUNTA NAGA </a:t>
            </a:r>
            <a:r>
              <a:rPr lang="en-US" dirty="0" smtClean="0">
                <a:solidFill>
                  <a:schemeClr val="bg1"/>
                </a:solidFill>
              </a:rPr>
              <a:t>VEENA,</a:t>
            </a:r>
            <a:r>
              <a:rPr lang="en-US" dirty="0" smtClean="0">
                <a:solidFill>
                  <a:schemeClr val="bg1"/>
                </a:solidFill>
              </a:rPr>
              <a:t>190030045 </a:t>
            </a:r>
            <a:r>
              <a:rPr lang="en-US" dirty="0" smtClean="0">
                <a:solidFill>
                  <a:schemeClr val="bg1"/>
                </a:solidFill>
              </a:rPr>
              <a:t>- ALAPARTHI </a:t>
            </a:r>
            <a:r>
              <a:rPr lang="en-US" dirty="0">
                <a:solidFill>
                  <a:schemeClr val="bg1"/>
                </a:solidFill>
              </a:rPr>
              <a:t>SAI </a:t>
            </a:r>
            <a:r>
              <a:rPr lang="en-US" dirty="0" smtClean="0">
                <a:solidFill>
                  <a:schemeClr val="bg1"/>
                </a:solidFill>
              </a:rPr>
              <a:t>SREE,190030351-SAHITHYA </a:t>
            </a:r>
            <a:r>
              <a:rPr lang="en-US" dirty="0" smtClean="0">
                <a:solidFill>
                  <a:schemeClr val="bg1"/>
                </a:solidFill>
              </a:rPr>
              <a:t>DACHEPALLI</a:t>
            </a:r>
          </a:p>
          <a:p>
            <a:pPr marL="12700" marR="5080" algn="ctr">
              <a:spcBef>
                <a:spcPts val="100"/>
              </a:spcBef>
            </a:pPr>
            <a:r>
              <a:rPr lang="en-US" spc="5" dirty="0" err="1" smtClean="0">
                <a:solidFill>
                  <a:schemeClr val="bg1"/>
                </a:solidFill>
                <a:latin typeface="Liberation Sans"/>
                <a:cs typeface="Liberation Sans"/>
              </a:rPr>
              <a:t>Harika</a:t>
            </a:r>
            <a:r>
              <a:rPr lang="en-US" spc="5" dirty="0" smtClean="0">
                <a:solidFill>
                  <a:schemeClr val="bg1"/>
                </a:solidFill>
                <a:latin typeface="Liberation Sans"/>
                <a:cs typeface="Liberation Sans"/>
              </a:rPr>
              <a:t> </a:t>
            </a:r>
            <a:r>
              <a:rPr lang="en-US" spc="5" dirty="0" smtClean="0">
                <a:solidFill>
                  <a:schemeClr val="bg1"/>
                </a:solidFill>
                <a:latin typeface="Liberation Sans"/>
                <a:cs typeface="Liberation Sans"/>
              </a:rPr>
              <a:t>Lakshmi Mam</a:t>
            </a:r>
          </a:p>
          <a:p>
            <a:pPr marL="1905" algn="ctr">
              <a:lnSpc>
                <a:spcPct val="100000"/>
              </a:lnSpc>
              <a:spcBef>
                <a:spcPts val="20"/>
              </a:spcBef>
            </a:pPr>
            <a:r>
              <a:rPr lang="en-US" spc="5" dirty="0" smtClean="0">
                <a:solidFill>
                  <a:schemeClr val="bg1"/>
                </a:solidFill>
                <a:latin typeface="Liberation Sans"/>
                <a:cs typeface="Liberation Sans"/>
              </a:rPr>
              <a:t>Department of</a:t>
            </a:r>
            <a:r>
              <a:rPr lang="en-US" dirty="0" smtClean="0">
                <a:solidFill>
                  <a:schemeClr val="bg1"/>
                </a:solidFill>
                <a:latin typeface="Liberation Sans"/>
                <a:cs typeface="Liberation Sans"/>
              </a:rPr>
              <a:t> </a:t>
            </a:r>
            <a:r>
              <a:rPr lang="en-US" spc="10" dirty="0" smtClean="0">
                <a:solidFill>
                  <a:schemeClr val="bg1"/>
                </a:solidFill>
                <a:latin typeface="Liberation Sans"/>
                <a:cs typeface="Liberation Sans"/>
              </a:rPr>
              <a:t>CSE, KLEF</a:t>
            </a:r>
            <a:endParaRPr lang="en-US" dirty="0">
              <a:solidFill>
                <a:schemeClr val="bg1"/>
              </a:solidFill>
              <a:latin typeface="Liberation Sans"/>
              <a:cs typeface="Liberation Sans"/>
            </a:endParaRPr>
          </a:p>
        </p:txBody>
      </p:sp>
      <p:sp>
        <p:nvSpPr>
          <p:cNvPr id="4" name="object 4"/>
          <p:cNvSpPr/>
          <p:nvPr/>
        </p:nvSpPr>
        <p:spPr>
          <a:xfrm>
            <a:off x="408659" y="2178587"/>
            <a:ext cx="4282440" cy="460375"/>
          </a:xfrm>
          <a:custGeom>
            <a:avLst/>
            <a:gdLst/>
            <a:ahLst/>
            <a:cxnLst/>
            <a:rect l="l" t="t" r="r" b="b"/>
            <a:pathLst>
              <a:path w="4282440" h="460375">
                <a:moveTo>
                  <a:pt x="0" y="460015"/>
                </a:moveTo>
                <a:lnTo>
                  <a:pt x="4281817" y="460015"/>
                </a:lnTo>
                <a:lnTo>
                  <a:pt x="4281817" y="0"/>
                </a:lnTo>
                <a:lnTo>
                  <a:pt x="0" y="0"/>
                </a:lnTo>
                <a:lnTo>
                  <a:pt x="0" y="460015"/>
                </a:lnTo>
                <a:close/>
              </a:path>
            </a:pathLst>
          </a:custGeom>
          <a:solidFill>
            <a:srgbClr val="830000"/>
          </a:solidFill>
        </p:spPr>
        <p:txBody>
          <a:bodyPr wrap="square" lIns="0" tIns="0" rIns="0" bIns="0" rtlCol="0"/>
          <a:lstStyle/>
          <a:p>
            <a:endParaRPr/>
          </a:p>
        </p:txBody>
      </p:sp>
      <p:sp>
        <p:nvSpPr>
          <p:cNvPr id="5" name="object 5"/>
          <p:cNvSpPr txBox="1"/>
          <p:nvPr/>
        </p:nvSpPr>
        <p:spPr>
          <a:xfrm>
            <a:off x="408659" y="2190827"/>
            <a:ext cx="4282440" cy="443070"/>
          </a:xfrm>
          <a:prstGeom prst="rect">
            <a:avLst/>
          </a:prstGeom>
        </p:spPr>
        <p:txBody>
          <a:bodyPr vert="horz" wrap="square" lIns="0" tIns="12065" rIns="0" bIns="0" rtlCol="0">
            <a:spAutoFit/>
          </a:bodyPr>
          <a:lstStyle/>
          <a:p>
            <a:pPr algn="ctr">
              <a:lnSpc>
                <a:spcPct val="100000"/>
              </a:lnSpc>
              <a:spcBef>
                <a:spcPts val="95"/>
              </a:spcBef>
            </a:pPr>
            <a:r>
              <a:rPr sz="2800" b="1" spc="-10" dirty="0">
                <a:solidFill>
                  <a:srgbClr val="FFFFFF"/>
                </a:solidFill>
                <a:latin typeface="Liberation Sans"/>
                <a:cs typeface="Liberation Sans"/>
              </a:rPr>
              <a:t>Introduction</a:t>
            </a:r>
            <a:endParaRPr sz="2800" dirty="0">
              <a:latin typeface="Liberation Sans"/>
              <a:cs typeface="Liberation Sans"/>
            </a:endParaRPr>
          </a:p>
        </p:txBody>
      </p:sp>
      <p:sp>
        <p:nvSpPr>
          <p:cNvPr id="10" name="object 10"/>
          <p:cNvSpPr/>
          <p:nvPr/>
        </p:nvSpPr>
        <p:spPr>
          <a:xfrm>
            <a:off x="5854700" y="7884097"/>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a:p>
        </p:txBody>
      </p:sp>
      <p:sp>
        <p:nvSpPr>
          <p:cNvPr id="11" name="object 11"/>
          <p:cNvSpPr txBox="1"/>
          <p:nvPr/>
        </p:nvSpPr>
        <p:spPr>
          <a:xfrm>
            <a:off x="5854700" y="7966765"/>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Modules</a:t>
            </a:r>
            <a:endParaRPr sz="2400" dirty="0">
              <a:latin typeface="Liberation Sans"/>
              <a:cs typeface="Liberation Sans"/>
            </a:endParaRPr>
          </a:p>
        </p:txBody>
      </p:sp>
      <p:grpSp>
        <p:nvGrpSpPr>
          <p:cNvPr id="12" name="object 12"/>
          <p:cNvGrpSpPr/>
          <p:nvPr/>
        </p:nvGrpSpPr>
        <p:grpSpPr>
          <a:xfrm>
            <a:off x="0" y="158110"/>
            <a:ext cx="20104100" cy="1866396"/>
            <a:chOff x="0" y="158110"/>
            <a:chExt cx="20104100" cy="1866396"/>
          </a:xfrm>
        </p:grpSpPr>
        <p:sp>
          <p:nvSpPr>
            <p:cNvPr id="13" name="object 13"/>
            <p:cNvSpPr/>
            <p:nvPr/>
          </p:nvSpPr>
          <p:spPr>
            <a:xfrm>
              <a:off x="0" y="2011806"/>
              <a:ext cx="20104100" cy="12700"/>
            </a:xfrm>
            <a:custGeom>
              <a:avLst/>
              <a:gdLst/>
              <a:ahLst/>
              <a:cxnLst/>
              <a:rect l="l" t="t" r="r" b="b"/>
              <a:pathLst>
                <a:path w="20104100" h="12700">
                  <a:moveTo>
                    <a:pt x="0" y="12634"/>
                  </a:moveTo>
                  <a:lnTo>
                    <a:pt x="20103680" y="12634"/>
                  </a:lnTo>
                  <a:lnTo>
                    <a:pt x="20103680" y="0"/>
                  </a:lnTo>
                  <a:lnTo>
                    <a:pt x="0" y="0"/>
                  </a:lnTo>
                  <a:lnTo>
                    <a:pt x="0" y="12634"/>
                  </a:lnTo>
                  <a:close/>
                </a:path>
              </a:pathLst>
            </a:custGeom>
            <a:solidFill>
              <a:srgbClr val="000000">
                <a:alpha val="34999"/>
              </a:srgbClr>
            </a:solidFill>
          </p:spPr>
          <p:txBody>
            <a:bodyPr wrap="square" lIns="0" tIns="0" rIns="0" bIns="0" rtlCol="0"/>
            <a:lstStyle/>
            <a:p>
              <a:endParaRPr/>
            </a:p>
          </p:txBody>
        </p:sp>
        <p:sp>
          <p:nvSpPr>
            <p:cNvPr id="14" name="object 14"/>
            <p:cNvSpPr/>
            <p:nvPr/>
          </p:nvSpPr>
          <p:spPr>
            <a:xfrm>
              <a:off x="0" y="1934810"/>
              <a:ext cx="20104100" cy="77470"/>
            </a:xfrm>
            <a:custGeom>
              <a:avLst/>
              <a:gdLst/>
              <a:ahLst/>
              <a:cxnLst/>
              <a:rect l="l" t="t" r="r" b="b"/>
              <a:pathLst>
                <a:path w="20104100" h="77469">
                  <a:moveTo>
                    <a:pt x="20103680" y="0"/>
                  </a:moveTo>
                  <a:lnTo>
                    <a:pt x="0" y="0"/>
                  </a:lnTo>
                  <a:lnTo>
                    <a:pt x="0" y="76995"/>
                  </a:lnTo>
                  <a:lnTo>
                    <a:pt x="20103680" y="76995"/>
                  </a:lnTo>
                  <a:close/>
                </a:path>
              </a:pathLst>
            </a:custGeom>
            <a:solidFill>
              <a:srgbClr val="C3BC96"/>
            </a:solidFill>
          </p:spPr>
          <p:txBody>
            <a:bodyPr wrap="square" lIns="0" tIns="0" rIns="0" bIns="0" rtlCol="0"/>
            <a:lstStyle/>
            <a:p>
              <a:endParaRPr/>
            </a:p>
          </p:txBody>
        </p:sp>
        <p:sp>
          <p:nvSpPr>
            <p:cNvPr id="15" name="object 15"/>
            <p:cNvSpPr/>
            <p:nvPr/>
          </p:nvSpPr>
          <p:spPr>
            <a:xfrm>
              <a:off x="466785" y="158110"/>
              <a:ext cx="3332479" cy="1677670"/>
            </a:xfrm>
            <a:custGeom>
              <a:avLst/>
              <a:gdLst/>
              <a:ahLst/>
              <a:cxnLst/>
              <a:rect l="l" t="t" r="r" b="b"/>
              <a:pathLst>
                <a:path w="3332479" h="1677670">
                  <a:moveTo>
                    <a:pt x="3332219" y="0"/>
                  </a:moveTo>
                  <a:lnTo>
                    <a:pt x="0" y="0"/>
                  </a:lnTo>
                  <a:lnTo>
                    <a:pt x="0" y="1677365"/>
                  </a:lnTo>
                  <a:lnTo>
                    <a:pt x="3332219" y="1677365"/>
                  </a:lnTo>
                  <a:close/>
                </a:path>
              </a:pathLst>
            </a:custGeom>
            <a:solidFill>
              <a:srgbClr val="FFFFFF"/>
            </a:solidFill>
          </p:spPr>
          <p:txBody>
            <a:bodyPr wrap="square" lIns="0" tIns="0" rIns="0" bIns="0" rtlCol="0"/>
            <a:lstStyle/>
            <a:p>
              <a:endParaRPr/>
            </a:p>
          </p:txBody>
        </p:sp>
      </p:grpSp>
      <p:sp>
        <p:nvSpPr>
          <p:cNvPr id="29" name="object 29"/>
          <p:cNvSpPr txBox="1"/>
          <p:nvPr/>
        </p:nvSpPr>
        <p:spPr>
          <a:xfrm>
            <a:off x="15384408" y="9137330"/>
            <a:ext cx="4264660" cy="324448"/>
          </a:xfrm>
          <a:prstGeom prst="rect">
            <a:avLst/>
          </a:prstGeom>
        </p:spPr>
        <p:txBody>
          <a:bodyPr vert="horz" wrap="square" lIns="0" tIns="16510" rIns="0" bIns="0" rtlCol="0">
            <a:spAutoFit/>
          </a:bodyPr>
          <a:lstStyle/>
          <a:p>
            <a:pPr algn="ctr">
              <a:lnSpc>
                <a:spcPct val="100000"/>
              </a:lnSpc>
              <a:spcBef>
                <a:spcPts val="95"/>
              </a:spcBef>
            </a:pPr>
            <a:r>
              <a:rPr lang="en-US" sz="2000" b="1" spc="-10" dirty="0">
                <a:solidFill>
                  <a:srgbClr val="FFFFFF"/>
                </a:solidFill>
                <a:latin typeface="Liberation Sans"/>
                <a:cs typeface="Liberation Sans"/>
              </a:rPr>
              <a:t>Conclusion</a:t>
            </a:r>
            <a:endParaRPr lang="en-US" sz="2000" dirty="0">
              <a:latin typeface="Liberation Sans"/>
              <a:cs typeface="Liberation Sans"/>
            </a:endParaRPr>
          </a:p>
        </p:txBody>
      </p:sp>
      <p:sp>
        <p:nvSpPr>
          <p:cNvPr id="31" name="object 31"/>
          <p:cNvSpPr txBox="1"/>
          <p:nvPr/>
        </p:nvSpPr>
        <p:spPr>
          <a:xfrm>
            <a:off x="510629" y="2712317"/>
            <a:ext cx="3485515" cy="73994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Objective</a:t>
            </a:r>
            <a:endParaRPr sz="2000" dirty="0">
              <a:latin typeface="Liberation Sans"/>
              <a:cs typeface="Liberation Sans"/>
            </a:endParaRPr>
          </a:p>
          <a:p>
            <a:pPr marL="12700" marR="5080">
              <a:lnSpc>
                <a:spcPct val="100000"/>
              </a:lnSpc>
              <a:spcBef>
                <a:spcPts val="670"/>
              </a:spcBef>
            </a:pPr>
            <a:endParaRPr sz="1150" dirty="0">
              <a:latin typeface="Liberation Sans"/>
              <a:cs typeface="Liberation Sans"/>
            </a:endParaRPr>
          </a:p>
        </p:txBody>
      </p:sp>
      <p:sp>
        <p:nvSpPr>
          <p:cNvPr id="32" name="object 32"/>
          <p:cNvSpPr txBox="1"/>
          <p:nvPr/>
        </p:nvSpPr>
        <p:spPr>
          <a:xfrm>
            <a:off x="466785" y="5054597"/>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Problem Statement</a:t>
            </a:r>
            <a:endParaRPr lang="en-US" sz="2000" dirty="0">
              <a:latin typeface="Liberation Sans"/>
              <a:cs typeface="Liberation Sans"/>
            </a:endParaRPr>
          </a:p>
        </p:txBody>
      </p:sp>
      <p:grpSp>
        <p:nvGrpSpPr>
          <p:cNvPr id="38" name="object 38"/>
          <p:cNvGrpSpPr/>
          <p:nvPr/>
        </p:nvGrpSpPr>
        <p:grpSpPr>
          <a:xfrm>
            <a:off x="384417" y="2638602"/>
            <a:ext cx="4331335" cy="62230"/>
            <a:chOff x="472622" y="2971213"/>
            <a:chExt cx="4331335" cy="62230"/>
          </a:xfrm>
        </p:grpSpPr>
        <p:sp>
          <p:nvSpPr>
            <p:cNvPr id="39" name="object 39"/>
            <p:cNvSpPr/>
            <p:nvPr/>
          </p:nvSpPr>
          <p:spPr>
            <a:xfrm>
              <a:off x="472622" y="3027801"/>
              <a:ext cx="4331335" cy="0"/>
            </a:xfrm>
            <a:custGeom>
              <a:avLst/>
              <a:gdLst/>
              <a:ahLst/>
              <a:cxnLst/>
              <a:rect l="l" t="t" r="r" b="b"/>
              <a:pathLst>
                <a:path w="4331335">
                  <a:moveTo>
                    <a:pt x="0" y="0"/>
                  </a:moveTo>
                  <a:lnTo>
                    <a:pt x="4331089" y="0"/>
                  </a:lnTo>
                </a:path>
              </a:pathLst>
            </a:custGeom>
            <a:ln w="11099">
              <a:solidFill>
                <a:srgbClr val="000000"/>
              </a:solidFill>
            </a:ln>
          </p:spPr>
          <p:txBody>
            <a:bodyPr wrap="square" lIns="0" tIns="0" rIns="0" bIns="0" rtlCol="0"/>
            <a:lstStyle/>
            <a:p>
              <a:endParaRPr/>
            </a:p>
          </p:txBody>
        </p:sp>
        <p:sp>
          <p:nvSpPr>
            <p:cNvPr id="40" name="object 40"/>
            <p:cNvSpPr/>
            <p:nvPr/>
          </p:nvSpPr>
          <p:spPr>
            <a:xfrm>
              <a:off x="497059" y="2995650"/>
              <a:ext cx="4282440" cy="2540"/>
            </a:xfrm>
            <a:custGeom>
              <a:avLst/>
              <a:gdLst/>
              <a:ahLst/>
              <a:cxnLst/>
              <a:rect l="l" t="t" r="r" b="b"/>
              <a:pathLst>
                <a:path w="4282440" h="2539">
                  <a:moveTo>
                    <a:pt x="0" y="0"/>
                  </a:moveTo>
                  <a:lnTo>
                    <a:pt x="4282215" y="2163"/>
                  </a:lnTo>
                </a:path>
              </a:pathLst>
            </a:custGeom>
            <a:ln w="48874">
              <a:solidFill>
                <a:srgbClr val="C3BC96"/>
              </a:solidFill>
            </a:ln>
          </p:spPr>
          <p:txBody>
            <a:bodyPr wrap="square" lIns="0" tIns="0" rIns="0" bIns="0" rtlCol="0"/>
            <a:lstStyle/>
            <a:p>
              <a:endParaRPr/>
            </a:p>
          </p:txBody>
        </p:sp>
      </p:grpSp>
      <p:grpSp>
        <p:nvGrpSpPr>
          <p:cNvPr id="44" name="object 44"/>
          <p:cNvGrpSpPr/>
          <p:nvPr/>
        </p:nvGrpSpPr>
        <p:grpSpPr>
          <a:xfrm>
            <a:off x="5827268" y="8377026"/>
            <a:ext cx="4331335" cy="61594"/>
            <a:chOff x="472622" y="8380305"/>
            <a:chExt cx="4331335" cy="61594"/>
          </a:xfrm>
        </p:grpSpPr>
        <p:sp>
          <p:nvSpPr>
            <p:cNvPr id="45" name="object 45"/>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46" name="object 46"/>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79" name="object 32">
            <a:extLst>
              <a:ext uri="{FF2B5EF4-FFF2-40B4-BE49-F238E27FC236}">
                <a16:creationId xmlns="" xmlns:a16="http://schemas.microsoft.com/office/drawing/2014/main" id="{4B0E026D-09B3-4C71-B225-10598B62C09F}"/>
              </a:ext>
            </a:extLst>
          </p:cNvPr>
          <p:cNvSpPr txBox="1"/>
          <p:nvPr/>
        </p:nvSpPr>
        <p:spPr>
          <a:xfrm>
            <a:off x="466785" y="7434956"/>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Proposed Solution</a:t>
            </a:r>
          </a:p>
        </p:txBody>
      </p:sp>
      <p:sp>
        <p:nvSpPr>
          <p:cNvPr id="81" name="object 10">
            <a:extLst>
              <a:ext uri="{FF2B5EF4-FFF2-40B4-BE49-F238E27FC236}">
                <a16:creationId xmlns="" xmlns:a16="http://schemas.microsoft.com/office/drawing/2014/main" id="{49962B07-AF65-4C46-8204-B8FB6D642354}"/>
              </a:ext>
            </a:extLst>
          </p:cNvPr>
          <p:cNvSpPr/>
          <p:nvPr/>
        </p:nvSpPr>
        <p:spPr>
          <a:xfrm>
            <a:off x="5611242" y="2184570"/>
            <a:ext cx="4282440" cy="483870"/>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endParaRPr dirty="0"/>
          </a:p>
        </p:txBody>
      </p:sp>
      <p:sp>
        <p:nvSpPr>
          <p:cNvPr id="82" name="object 11">
            <a:extLst>
              <a:ext uri="{FF2B5EF4-FFF2-40B4-BE49-F238E27FC236}">
                <a16:creationId xmlns="" xmlns:a16="http://schemas.microsoft.com/office/drawing/2014/main" id="{C0B18FEC-1BC4-480D-8BE1-723854B15CDC}"/>
              </a:ext>
            </a:extLst>
          </p:cNvPr>
          <p:cNvSpPr txBox="1"/>
          <p:nvPr/>
        </p:nvSpPr>
        <p:spPr>
          <a:xfrm>
            <a:off x="5611242" y="2196797"/>
            <a:ext cx="4282440" cy="381515"/>
          </a:xfrm>
          <a:prstGeom prst="rect">
            <a:avLst/>
          </a:prstGeom>
        </p:spPr>
        <p:txBody>
          <a:bodyPr vert="horz" wrap="square" lIns="0" tIns="12065" rIns="0" bIns="0" rtlCol="0">
            <a:spAutoFit/>
          </a:bodyPr>
          <a:lstStyle/>
          <a:p>
            <a:pPr algn="ctr">
              <a:lnSpc>
                <a:spcPct val="100000"/>
              </a:lnSpc>
              <a:spcBef>
                <a:spcPts val="95"/>
              </a:spcBef>
            </a:pPr>
            <a:r>
              <a:rPr lang="en-IN" sz="2400" b="1" spc="-10" dirty="0">
                <a:solidFill>
                  <a:srgbClr val="FFFFFF"/>
                </a:solidFill>
                <a:latin typeface="Liberation Sans"/>
                <a:cs typeface="Liberation Sans"/>
              </a:rPr>
              <a:t>Block Diagram</a:t>
            </a:r>
            <a:endParaRPr sz="2400" dirty="0">
              <a:latin typeface="Liberation Sans"/>
              <a:cs typeface="Liberation Sans"/>
            </a:endParaRPr>
          </a:p>
        </p:txBody>
      </p:sp>
      <p:grpSp>
        <p:nvGrpSpPr>
          <p:cNvPr id="83" name="object 44">
            <a:extLst>
              <a:ext uri="{FF2B5EF4-FFF2-40B4-BE49-F238E27FC236}">
                <a16:creationId xmlns="" xmlns:a16="http://schemas.microsoft.com/office/drawing/2014/main" id="{3216AF52-9760-49D2-A9C1-C661BBAC50BC}"/>
              </a:ext>
            </a:extLst>
          </p:cNvPr>
          <p:cNvGrpSpPr/>
          <p:nvPr/>
        </p:nvGrpSpPr>
        <p:grpSpPr>
          <a:xfrm>
            <a:off x="5587000" y="2644530"/>
            <a:ext cx="4331335" cy="61594"/>
            <a:chOff x="472622" y="8380305"/>
            <a:chExt cx="4331335" cy="61594"/>
          </a:xfrm>
        </p:grpSpPr>
        <p:sp>
          <p:nvSpPr>
            <p:cNvPr id="84" name="object 45">
              <a:extLst>
                <a:ext uri="{FF2B5EF4-FFF2-40B4-BE49-F238E27FC236}">
                  <a16:creationId xmlns="" xmlns:a16="http://schemas.microsoft.com/office/drawing/2014/main" id="{20680228-96EC-4B36-8B73-890424D1978D}"/>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85" name="object 46">
              <a:extLst>
                <a:ext uri="{FF2B5EF4-FFF2-40B4-BE49-F238E27FC236}">
                  <a16:creationId xmlns="" xmlns:a16="http://schemas.microsoft.com/office/drawing/2014/main" id="{5DCEAE8C-7B04-4E7D-B7A0-7CCCAE8D06F1}"/>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86" name="object 10">
            <a:extLst>
              <a:ext uri="{FF2B5EF4-FFF2-40B4-BE49-F238E27FC236}">
                <a16:creationId xmlns="" xmlns:a16="http://schemas.microsoft.com/office/drawing/2014/main" id="{26C3F1A5-6DA1-44F8-A8C4-36483DFAA5D5}"/>
              </a:ext>
            </a:extLst>
          </p:cNvPr>
          <p:cNvSpPr/>
          <p:nvPr/>
        </p:nvSpPr>
        <p:spPr>
          <a:xfrm>
            <a:off x="11163300" y="2157850"/>
            <a:ext cx="8848660" cy="501145"/>
          </a:xfrm>
          <a:custGeom>
            <a:avLst/>
            <a:gdLst/>
            <a:ahLst/>
            <a:cxnLst/>
            <a:rect l="l" t="t" r="r" b="b"/>
            <a:pathLst>
              <a:path w="4282440" h="483870">
                <a:moveTo>
                  <a:pt x="4281817" y="0"/>
                </a:moveTo>
                <a:lnTo>
                  <a:pt x="0" y="0"/>
                </a:lnTo>
                <a:lnTo>
                  <a:pt x="0" y="483405"/>
                </a:lnTo>
                <a:lnTo>
                  <a:pt x="4281817" y="483405"/>
                </a:lnTo>
                <a:close/>
              </a:path>
            </a:pathLst>
          </a:custGeom>
          <a:solidFill>
            <a:srgbClr val="830000"/>
          </a:solidFill>
        </p:spPr>
        <p:txBody>
          <a:bodyPr wrap="square" lIns="0" tIns="0" rIns="0" bIns="0" rtlCol="0"/>
          <a:lstStyle/>
          <a:p>
            <a:pPr algn="ctr"/>
            <a:endParaRPr lang="en-IN" dirty="0"/>
          </a:p>
          <a:p>
            <a:pPr algn="ctr"/>
            <a:endParaRPr lang="en-IN" dirty="0"/>
          </a:p>
          <a:p>
            <a:pPr algn="ctr"/>
            <a:endParaRPr lang="en-IN" dirty="0"/>
          </a:p>
          <a:p>
            <a:pPr algn="ctr"/>
            <a:endParaRPr dirty="0"/>
          </a:p>
        </p:txBody>
      </p:sp>
      <p:sp>
        <p:nvSpPr>
          <p:cNvPr id="87" name="object 11">
            <a:extLst>
              <a:ext uri="{FF2B5EF4-FFF2-40B4-BE49-F238E27FC236}">
                <a16:creationId xmlns="" xmlns:a16="http://schemas.microsoft.com/office/drawing/2014/main" id="{BAFDBE7D-448D-49B6-B681-098E5B812C47}"/>
              </a:ext>
            </a:extLst>
          </p:cNvPr>
          <p:cNvSpPr txBox="1"/>
          <p:nvPr/>
        </p:nvSpPr>
        <p:spPr>
          <a:xfrm>
            <a:off x="11140522" y="2215925"/>
            <a:ext cx="8848660" cy="443070"/>
          </a:xfrm>
          <a:prstGeom prst="rect">
            <a:avLst/>
          </a:prstGeom>
        </p:spPr>
        <p:txBody>
          <a:bodyPr vert="horz" wrap="square" lIns="0" tIns="12065" rIns="0" bIns="0" rtlCol="0">
            <a:spAutoFit/>
          </a:bodyPr>
          <a:lstStyle/>
          <a:p>
            <a:pPr algn="ctr">
              <a:lnSpc>
                <a:spcPct val="100000"/>
              </a:lnSpc>
              <a:spcBef>
                <a:spcPts val="95"/>
              </a:spcBef>
            </a:pPr>
            <a:r>
              <a:rPr lang="en-IN" sz="2800" b="1" spc="-10" dirty="0">
                <a:solidFill>
                  <a:srgbClr val="FFFFFF"/>
                </a:solidFill>
                <a:latin typeface="Liberation Sans"/>
                <a:cs typeface="Liberation Sans"/>
              </a:rPr>
              <a:t>Output Screenshots</a:t>
            </a:r>
            <a:endParaRPr sz="2800" dirty="0">
              <a:latin typeface="Liberation Sans"/>
              <a:cs typeface="Liberation Sans"/>
            </a:endParaRPr>
          </a:p>
        </p:txBody>
      </p:sp>
      <p:grpSp>
        <p:nvGrpSpPr>
          <p:cNvPr id="88" name="object 44">
            <a:extLst>
              <a:ext uri="{FF2B5EF4-FFF2-40B4-BE49-F238E27FC236}">
                <a16:creationId xmlns="" xmlns:a16="http://schemas.microsoft.com/office/drawing/2014/main" id="{7D3EB136-E497-4584-B513-4C714E88F438}"/>
              </a:ext>
            </a:extLst>
          </p:cNvPr>
          <p:cNvGrpSpPr/>
          <p:nvPr/>
        </p:nvGrpSpPr>
        <p:grpSpPr>
          <a:xfrm>
            <a:off x="11135585" y="2620826"/>
            <a:ext cx="8949690" cy="105002"/>
            <a:chOff x="472622" y="8380305"/>
            <a:chExt cx="4331335" cy="61594"/>
          </a:xfrm>
        </p:grpSpPr>
        <p:sp>
          <p:nvSpPr>
            <p:cNvPr id="89" name="object 45">
              <a:extLst>
                <a:ext uri="{FF2B5EF4-FFF2-40B4-BE49-F238E27FC236}">
                  <a16:creationId xmlns="" xmlns:a16="http://schemas.microsoft.com/office/drawing/2014/main" id="{C741CFDB-8C7C-48FA-AA8E-6C6E992DBC50}"/>
                </a:ext>
              </a:extLst>
            </p:cNvPr>
            <p:cNvSpPr/>
            <p:nvPr/>
          </p:nvSpPr>
          <p:spPr>
            <a:xfrm>
              <a:off x="497059" y="8415820"/>
              <a:ext cx="4282440" cy="1270"/>
            </a:xfrm>
            <a:custGeom>
              <a:avLst/>
              <a:gdLst/>
              <a:ahLst/>
              <a:cxnLst/>
              <a:rect l="l" t="t" r="r" b="b"/>
              <a:pathLst>
                <a:path w="4282440" h="1270">
                  <a:moveTo>
                    <a:pt x="0" y="0"/>
                  </a:moveTo>
                  <a:lnTo>
                    <a:pt x="4282215" y="1186"/>
                  </a:lnTo>
                </a:path>
              </a:pathLst>
            </a:custGeom>
            <a:ln w="48874">
              <a:solidFill>
                <a:srgbClr val="000000"/>
              </a:solidFill>
            </a:ln>
          </p:spPr>
          <p:txBody>
            <a:bodyPr wrap="square" lIns="0" tIns="0" rIns="0" bIns="0" rtlCol="0"/>
            <a:lstStyle/>
            <a:p>
              <a:endParaRPr/>
            </a:p>
          </p:txBody>
        </p:sp>
        <p:sp>
          <p:nvSpPr>
            <p:cNvPr id="90" name="object 46">
              <a:extLst>
                <a:ext uri="{FF2B5EF4-FFF2-40B4-BE49-F238E27FC236}">
                  <a16:creationId xmlns="" xmlns:a16="http://schemas.microsoft.com/office/drawing/2014/main" id="{A0DD4FDF-2F06-4677-8E74-54F8173E96DF}"/>
                </a:ext>
              </a:extLst>
            </p:cNvPr>
            <p:cNvSpPr/>
            <p:nvPr/>
          </p:nvSpPr>
          <p:spPr>
            <a:xfrm>
              <a:off x="497059" y="8404742"/>
              <a:ext cx="4282440" cy="1270"/>
            </a:xfrm>
            <a:custGeom>
              <a:avLst/>
              <a:gdLst/>
              <a:ahLst/>
              <a:cxnLst/>
              <a:rect l="l" t="t" r="r" b="b"/>
              <a:pathLst>
                <a:path w="4282440" h="1270">
                  <a:moveTo>
                    <a:pt x="0" y="0"/>
                  </a:moveTo>
                  <a:lnTo>
                    <a:pt x="4282215" y="1186"/>
                  </a:lnTo>
                </a:path>
              </a:pathLst>
            </a:custGeom>
            <a:ln w="48874">
              <a:solidFill>
                <a:srgbClr val="C3BC96"/>
              </a:solidFill>
            </a:ln>
          </p:spPr>
          <p:txBody>
            <a:bodyPr wrap="square" lIns="0" tIns="0" rIns="0" bIns="0" rtlCol="0"/>
            <a:lstStyle/>
            <a:p>
              <a:endParaRPr/>
            </a:p>
          </p:txBody>
        </p:sp>
      </p:grpSp>
      <p:sp>
        <p:nvSpPr>
          <p:cNvPr id="91" name="object 32">
            <a:extLst>
              <a:ext uri="{FF2B5EF4-FFF2-40B4-BE49-F238E27FC236}">
                <a16:creationId xmlns="" xmlns:a16="http://schemas.microsoft.com/office/drawing/2014/main" id="{730237B4-2366-45B6-8265-6B5AE191C2F9}"/>
              </a:ext>
            </a:extLst>
          </p:cNvPr>
          <p:cNvSpPr txBox="1"/>
          <p:nvPr/>
        </p:nvSpPr>
        <p:spPr>
          <a:xfrm>
            <a:off x="466785" y="11437584"/>
            <a:ext cx="3622040" cy="473206"/>
          </a:xfrm>
          <a:prstGeom prst="rect">
            <a:avLst/>
          </a:prstGeom>
        </p:spPr>
        <p:txBody>
          <a:bodyPr vert="horz" wrap="square" lIns="0" tIns="163830" rIns="0" bIns="0" rtlCol="0">
            <a:spAutoFit/>
          </a:bodyPr>
          <a:lstStyle/>
          <a:p>
            <a:pPr marL="12700">
              <a:lnSpc>
                <a:spcPct val="100000"/>
              </a:lnSpc>
              <a:spcBef>
                <a:spcPts val="1290"/>
              </a:spcBef>
            </a:pPr>
            <a:r>
              <a:rPr lang="en-IN" sz="2000" b="1" spc="10" dirty="0">
                <a:latin typeface="Liberation Sans"/>
                <a:cs typeface="Liberation Sans"/>
              </a:rPr>
              <a:t>Advantages</a:t>
            </a:r>
          </a:p>
        </p:txBody>
      </p:sp>
      <p:pic>
        <p:nvPicPr>
          <p:cNvPr id="7" name="Picture 6" descr="A picture containing text, clipart&#10;&#10;Description automatically generated">
            <a:extLst>
              <a:ext uri="{FF2B5EF4-FFF2-40B4-BE49-F238E27FC236}">
                <a16:creationId xmlns="" xmlns:a16="http://schemas.microsoft.com/office/drawing/2014/main" id="{C10C6BD6-485E-4E2C-B6CD-39D28C5E3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41" y="565288"/>
            <a:ext cx="3254727" cy="883920"/>
          </a:xfrm>
          <a:prstGeom prst="rect">
            <a:avLst/>
          </a:prstGeom>
        </p:spPr>
      </p:pic>
      <p:pic>
        <p:nvPicPr>
          <p:cNvPr id="6" name="Picture 5"/>
          <p:cNvPicPr>
            <a:picLocks noChangeAspect="1"/>
          </p:cNvPicPr>
          <p:nvPr/>
        </p:nvPicPr>
        <p:blipFill>
          <a:blip r:embed="rId4"/>
          <a:stretch>
            <a:fillRect/>
          </a:stretch>
        </p:blipFill>
        <p:spPr>
          <a:xfrm>
            <a:off x="5327573" y="3201349"/>
            <a:ext cx="5252735" cy="4199822"/>
          </a:xfrm>
          <a:prstGeom prst="rect">
            <a:avLst/>
          </a:prstGeom>
        </p:spPr>
      </p:pic>
      <p:pic>
        <p:nvPicPr>
          <p:cNvPr id="8" name="Picture 7"/>
          <p:cNvPicPr>
            <a:picLocks noChangeAspect="1"/>
          </p:cNvPicPr>
          <p:nvPr/>
        </p:nvPicPr>
        <p:blipFill>
          <a:blip r:embed="rId5"/>
          <a:stretch>
            <a:fillRect/>
          </a:stretch>
        </p:blipFill>
        <p:spPr>
          <a:xfrm>
            <a:off x="5295900" y="9118718"/>
            <a:ext cx="5867400" cy="4702057"/>
          </a:xfrm>
          <a:prstGeom prst="rect">
            <a:avLst/>
          </a:prstGeom>
          <a:ln>
            <a:solidFill>
              <a:schemeClr val="tx1"/>
            </a:solidFill>
          </a:ln>
        </p:spPr>
      </p:pic>
      <p:pic>
        <p:nvPicPr>
          <p:cNvPr id="16" name="Picture 15"/>
          <p:cNvPicPr>
            <a:picLocks noChangeAspect="1"/>
          </p:cNvPicPr>
          <p:nvPr/>
        </p:nvPicPr>
        <p:blipFill>
          <a:blip r:embed="rId6"/>
          <a:stretch>
            <a:fillRect/>
          </a:stretch>
        </p:blipFill>
        <p:spPr>
          <a:xfrm>
            <a:off x="15647641" y="3098240"/>
            <a:ext cx="4110679" cy="2392866"/>
          </a:xfrm>
          <a:prstGeom prst="rect">
            <a:avLst/>
          </a:prstGeom>
          <a:ln>
            <a:solidFill>
              <a:schemeClr val="tx1"/>
            </a:solidFill>
          </a:ln>
        </p:spPr>
      </p:pic>
      <p:pic>
        <p:nvPicPr>
          <p:cNvPr id="17" name="Picture 16"/>
          <p:cNvPicPr>
            <a:picLocks noChangeAspect="1"/>
          </p:cNvPicPr>
          <p:nvPr/>
        </p:nvPicPr>
        <p:blipFill>
          <a:blip r:embed="rId7"/>
          <a:stretch>
            <a:fillRect/>
          </a:stretch>
        </p:blipFill>
        <p:spPr>
          <a:xfrm>
            <a:off x="11224231" y="5966866"/>
            <a:ext cx="4029596" cy="2144096"/>
          </a:xfrm>
          <a:prstGeom prst="rect">
            <a:avLst/>
          </a:prstGeom>
          <a:ln>
            <a:solidFill>
              <a:schemeClr val="tx1"/>
            </a:solidFill>
          </a:ln>
        </p:spPr>
      </p:pic>
      <p:pic>
        <p:nvPicPr>
          <p:cNvPr id="18" name="Picture 17"/>
          <p:cNvPicPr>
            <a:picLocks noChangeAspect="1"/>
          </p:cNvPicPr>
          <p:nvPr/>
        </p:nvPicPr>
        <p:blipFill>
          <a:blip r:embed="rId8"/>
          <a:stretch>
            <a:fillRect/>
          </a:stretch>
        </p:blipFill>
        <p:spPr>
          <a:xfrm>
            <a:off x="15636043" y="5966534"/>
            <a:ext cx="4122277" cy="2138586"/>
          </a:xfrm>
          <a:prstGeom prst="rect">
            <a:avLst/>
          </a:prstGeom>
          <a:ln>
            <a:solidFill>
              <a:schemeClr val="tx1"/>
            </a:solidFill>
          </a:ln>
        </p:spPr>
      </p:pic>
      <p:sp>
        <p:nvSpPr>
          <p:cNvPr id="19" name="TextBox 18"/>
          <p:cNvSpPr txBox="1"/>
          <p:nvPr/>
        </p:nvSpPr>
        <p:spPr>
          <a:xfrm flipH="1">
            <a:off x="249214" y="3172228"/>
            <a:ext cx="4899876"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To create awareness about the constitutional values and objectives written in the Indian Constitution.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To ascertain the views of student teachers regarding the achievement made in respect of each of the values /objectives in the present context in India</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0" name="TextBox 19"/>
          <p:cNvSpPr txBox="1"/>
          <p:nvPr/>
        </p:nvSpPr>
        <p:spPr>
          <a:xfrm>
            <a:off x="408659" y="5540195"/>
            <a:ext cx="4716263" cy="2031325"/>
          </a:xfrm>
          <a:prstGeom prst="rect">
            <a:avLst/>
          </a:prstGeom>
          <a:noFill/>
        </p:spPr>
        <p:txBody>
          <a:bodyPr wrap="square" rtlCol="0">
            <a:spAutoFit/>
          </a:bodyPr>
          <a:lstStyle/>
          <a:p>
            <a:pPr algn="just"/>
            <a:r>
              <a:rPr lang="en-US" dirty="0"/>
              <a:t>The Constitution of India is the supreme law of India. The document lays down the framework that demarcates fundamental political code, structure, procedures, powers, and duties of government institutions and sets out fundamental rights, directive principles, and the duties of citizens.</a:t>
            </a:r>
          </a:p>
        </p:txBody>
      </p:sp>
      <p:sp>
        <p:nvSpPr>
          <p:cNvPr id="21" name="TextBox 20"/>
          <p:cNvSpPr txBox="1"/>
          <p:nvPr/>
        </p:nvSpPr>
        <p:spPr>
          <a:xfrm>
            <a:off x="384417" y="7927190"/>
            <a:ext cx="4899876" cy="3693319"/>
          </a:xfrm>
          <a:prstGeom prst="rect">
            <a:avLst/>
          </a:prstGeom>
          <a:noFill/>
        </p:spPr>
        <p:txBody>
          <a:bodyPr wrap="square" rtlCol="0">
            <a:spAutoFit/>
          </a:bodyPr>
          <a:lstStyle/>
          <a:p>
            <a:r>
              <a:rPr lang="en-US" dirty="0"/>
              <a:t>Firstly we want to conduct a survey about how many people of our country about fundamental rights they have or at least know preamble of Indian </a:t>
            </a:r>
            <a:r>
              <a:rPr lang="en-US" dirty="0" smtClean="0"/>
              <a:t>Constitution. Making </a:t>
            </a:r>
            <a:r>
              <a:rPr lang="en-US" dirty="0"/>
              <a:t>people to know about the significance of the Constitution to it’s citizens.</a:t>
            </a:r>
          </a:p>
          <a:p>
            <a:r>
              <a:rPr lang="en-US" dirty="0"/>
              <a:t>We have to make people know about </a:t>
            </a:r>
          </a:p>
          <a:p>
            <a:pPr lvl="1">
              <a:buFont typeface="Wingdings" panose="05000000000000000000" pitchFamily="2" charset="2"/>
              <a:buChar char="Ø"/>
            </a:pPr>
            <a:r>
              <a:rPr lang="en-US" dirty="0"/>
              <a:t>fundamental rights, </a:t>
            </a:r>
          </a:p>
          <a:p>
            <a:pPr lvl="1">
              <a:buFont typeface="Wingdings" panose="05000000000000000000" pitchFamily="2" charset="2"/>
              <a:buChar char="Ø"/>
            </a:pPr>
            <a:r>
              <a:rPr lang="en-US" dirty="0"/>
              <a:t>What distinguishes a Constitution from Laws Made by the Legislature, </a:t>
            </a:r>
          </a:p>
          <a:p>
            <a:pPr lvl="1">
              <a:buFont typeface="Wingdings" panose="05000000000000000000" pitchFamily="2" charset="2"/>
              <a:buChar char="Ø"/>
            </a:pPr>
            <a:r>
              <a:rPr lang="en-US" dirty="0"/>
              <a:t>How can a constitution protect individuals’ rights, </a:t>
            </a:r>
          </a:p>
          <a:p>
            <a:pPr lvl="1">
              <a:buFont typeface="Wingdings" panose="05000000000000000000" pitchFamily="2" charset="2"/>
              <a:buChar char="Ø"/>
            </a:pPr>
            <a:r>
              <a:rPr lang="en-US" dirty="0"/>
              <a:t>How do the Government and Courts Function </a:t>
            </a:r>
            <a:r>
              <a:rPr lang="en-US" dirty="0" err="1" smtClean="0"/>
              <a:t>etc</a:t>
            </a:r>
            <a:endParaRPr lang="en-US" dirty="0"/>
          </a:p>
        </p:txBody>
      </p:sp>
      <p:sp>
        <p:nvSpPr>
          <p:cNvPr id="22" name="TextBox 21"/>
          <p:cNvSpPr txBox="1"/>
          <p:nvPr/>
        </p:nvSpPr>
        <p:spPr>
          <a:xfrm>
            <a:off x="225047" y="12014240"/>
            <a:ext cx="4899875" cy="2031325"/>
          </a:xfrm>
          <a:prstGeom prst="rect">
            <a:avLst/>
          </a:prstGeom>
          <a:noFill/>
        </p:spPr>
        <p:txBody>
          <a:bodyPr wrap="square" rtlCol="0">
            <a:spAutoFit/>
          </a:bodyPr>
          <a:lstStyle/>
          <a:p>
            <a:r>
              <a:rPr lang="en-US" dirty="0"/>
              <a:t>I</a:t>
            </a:r>
            <a:r>
              <a:rPr lang="en-US" dirty="0" smtClean="0"/>
              <a:t>ndian </a:t>
            </a:r>
            <a:r>
              <a:rPr lang="en-US" dirty="0"/>
              <a:t>constitution has detail procedures to follow to carry out any legislative, executive and judiciary activities due to which it provides lots of </a:t>
            </a:r>
            <a:r>
              <a:rPr lang="en-US" dirty="0" smtClean="0"/>
              <a:t>transparency </a:t>
            </a:r>
            <a:r>
              <a:rPr lang="en-US" dirty="0"/>
              <a:t>in the system. Indian constitution has bestowed Indians with fundamental rights and doesn't matter what the case it, fundamental rights prevails</a:t>
            </a:r>
          </a:p>
        </p:txBody>
      </p:sp>
      <p:pic>
        <p:nvPicPr>
          <p:cNvPr id="23" name="Picture 22"/>
          <p:cNvPicPr>
            <a:picLocks noChangeAspect="1"/>
          </p:cNvPicPr>
          <p:nvPr/>
        </p:nvPicPr>
        <p:blipFill>
          <a:blip r:embed="rId9"/>
          <a:stretch>
            <a:fillRect/>
          </a:stretch>
        </p:blipFill>
        <p:spPr>
          <a:xfrm>
            <a:off x="11224231" y="8420788"/>
            <a:ext cx="4033584" cy="2201134"/>
          </a:xfrm>
          <a:prstGeom prst="rect">
            <a:avLst/>
          </a:prstGeom>
          <a:ln>
            <a:solidFill>
              <a:schemeClr val="tx1"/>
            </a:solidFill>
          </a:ln>
        </p:spPr>
      </p:pic>
      <p:pic>
        <p:nvPicPr>
          <p:cNvPr id="24" name="Picture 23"/>
          <p:cNvPicPr>
            <a:picLocks noChangeAspect="1"/>
          </p:cNvPicPr>
          <p:nvPr/>
        </p:nvPicPr>
        <p:blipFill>
          <a:blip r:embed="rId10"/>
          <a:stretch>
            <a:fillRect/>
          </a:stretch>
        </p:blipFill>
        <p:spPr>
          <a:xfrm>
            <a:off x="15636043" y="8396927"/>
            <a:ext cx="4122277" cy="2224995"/>
          </a:xfrm>
          <a:prstGeom prst="rect">
            <a:avLst/>
          </a:prstGeom>
          <a:ln>
            <a:solidFill>
              <a:schemeClr val="tx1"/>
            </a:solidFill>
          </a:ln>
        </p:spPr>
      </p:pic>
      <p:pic>
        <p:nvPicPr>
          <p:cNvPr id="25" name="Picture 24"/>
          <p:cNvPicPr>
            <a:picLocks noChangeAspect="1"/>
          </p:cNvPicPr>
          <p:nvPr/>
        </p:nvPicPr>
        <p:blipFill>
          <a:blip r:embed="rId11"/>
          <a:stretch>
            <a:fillRect/>
          </a:stretch>
        </p:blipFill>
        <p:spPr>
          <a:xfrm>
            <a:off x="11224230" y="11116125"/>
            <a:ext cx="4029595" cy="2210446"/>
          </a:xfrm>
          <a:prstGeom prst="rect">
            <a:avLst/>
          </a:prstGeom>
          <a:ln>
            <a:solidFill>
              <a:schemeClr val="tx1"/>
            </a:solidFill>
          </a:ln>
        </p:spPr>
      </p:pic>
      <p:pic>
        <p:nvPicPr>
          <p:cNvPr id="26" name="Picture 25"/>
          <p:cNvPicPr>
            <a:picLocks noChangeAspect="1"/>
          </p:cNvPicPr>
          <p:nvPr/>
        </p:nvPicPr>
        <p:blipFill>
          <a:blip r:embed="rId12"/>
          <a:stretch>
            <a:fillRect/>
          </a:stretch>
        </p:blipFill>
        <p:spPr>
          <a:xfrm>
            <a:off x="15657125" y="11116125"/>
            <a:ext cx="4122277" cy="2203820"/>
          </a:xfrm>
          <a:prstGeom prst="rect">
            <a:avLst/>
          </a:prstGeom>
          <a:ln>
            <a:solidFill>
              <a:schemeClr val="tx1"/>
            </a:solidFill>
          </a:ln>
        </p:spPr>
      </p:pic>
      <p:pic>
        <p:nvPicPr>
          <p:cNvPr id="48" name="Picture 47"/>
          <p:cNvPicPr>
            <a:picLocks noChangeAspect="1"/>
          </p:cNvPicPr>
          <p:nvPr/>
        </p:nvPicPr>
        <p:blipFill>
          <a:blip r:embed="rId4"/>
          <a:stretch>
            <a:fillRect/>
          </a:stretch>
        </p:blipFill>
        <p:spPr>
          <a:xfrm>
            <a:off x="5327573" y="3203071"/>
            <a:ext cx="5252735" cy="4199822"/>
          </a:xfrm>
          <a:prstGeom prst="rect">
            <a:avLst/>
          </a:prstGeom>
          <a:ln>
            <a:solidFill>
              <a:schemeClr val="tx1"/>
            </a:solidFill>
          </a:ln>
        </p:spPr>
      </p:pic>
      <p:pic>
        <p:nvPicPr>
          <p:cNvPr id="49" name="Picture 48"/>
          <p:cNvPicPr>
            <a:picLocks noChangeAspect="1"/>
          </p:cNvPicPr>
          <p:nvPr/>
        </p:nvPicPr>
        <p:blipFill>
          <a:blip r:embed="rId13"/>
          <a:stretch>
            <a:fillRect/>
          </a:stretch>
        </p:blipFill>
        <p:spPr>
          <a:xfrm>
            <a:off x="11224231" y="3098240"/>
            <a:ext cx="4029595" cy="2370163"/>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237</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Edwardian Script ITC</vt:lpstr>
      <vt:lpstr>Liberation Sans</vt:lpstr>
      <vt:lpstr>Wingdings</vt:lpstr>
      <vt:lpstr>Office Theme</vt:lpstr>
      <vt:lpstr>Prominent Constitution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Lange</dc:creator>
  <cp:lastModifiedBy>Microsoft account</cp:lastModifiedBy>
  <cp:revision>16</cp:revision>
  <dcterms:created xsi:type="dcterms:W3CDTF">2021-04-19T10:49:00Z</dcterms:created>
  <dcterms:modified xsi:type="dcterms:W3CDTF">2022-01-05T05:27:57Z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2020-02-27T05:30:00Z</vt:filetime>
  </property>
  <property fmtid="{D5CDD505-2E9C-101B-9397-08002B2CF9AE}" pid="3" name="Creator">
    <vt:lpwstr>Impress</vt:lpwstr>
  </property>
  <property fmtid="{D5CDD505-2E9C-101B-9397-08002B2CF9AE}" pid="4" name="LastSaved">
    <vt:filetime>2021-04-19T05:30:00Z</vt:filetime>
  </property>
  <property fmtid="{D5CDD505-2E9C-101B-9397-08002B2CF9AE}" pid="5" name="KSOProductBuildVer">
    <vt:lpwstr>1033-11.2.0.10176</vt:lpwstr>
  </property>
</Properties>
</file>