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90" r:id="rId2"/>
    <p:sldId id="293" r:id="rId3"/>
    <p:sldId id="294" r:id="rId4"/>
    <p:sldId id="263" r:id="rId5"/>
    <p:sldId id="262" r:id="rId6"/>
    <p:sldId id="259" r:id="rId7"/>
    <p:sldId id="291" r:id="rId8"/>
    <p:sldId id="264" r:id="rId9"/>
    <p:sldId id="279" r:id="rId10"/>
    <p:sldId id="284" r:id="rId11"/>
    <p:sldId id="266" r:id="rId12"/>
    <p:sldId id="270" r:id="rId13"/>
    <p:sldId id="267" r:id="rId14"/>
    <p:sldId id="269" r:id="rId15"/>
    <p:sldId id="268" r:id="rId16"/>
    <p:sldId id="288" r:id="rId17"/>
    <p:sldId id="272" r:id="rId18"/>
    <p:sldId id="274" r:id="rId19"/>
    <p:sldId id="277" r:id="rId20"/>
    <p:sldId id="287" r:id="rId21"/>
    <p:sldId id="278" r:id="rId22"/>
    <p:sldId id="289" r:id="rId23"/>
    <p:sldId id="283" r:id="rId24"/>
    <p:sldId id="271" r:id="rId25"/>
    <p:sldId id="275" r:id="rId26"/>
    <p:sldId id="282" r:id="rId27"/>
    <p:sldId id="280" r:id="rId28"/>
    <p:sldId id="281" r:id="rId29"/>
    <p:sldId id="29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2FB47-E043-4BB3-AC1A-D61BBCB6C252}" v="34" dt="2017-11-28T02:53:36.516"/>
    <p1510:client id="{749BDD85-3695-49D2-9107-AAE3F1FEBF90}" v="4" dt="2017-11-28T04:56:25.186"/>
    <p1510:client id="{DA5826F4-CAD5-4C74-AA7D-D4E96ABD18A8}" v="163" dt="2017-11-28T16:52:35.620"/>
    <p1510:client id="{23F31767-856D-46A5-9E9E-F04637E676CD}" v="83" dt="2017-11-28T17:28:18.504"/>
    <p1510:client id="{415BC892-F2BE-4638-B8C6-5D41F49281A9}" v="69" dt="2017-11-28T17:53:20.898"/>
    <p1510:client id="{A15A6226-FDFF-46AE-8F16-18AC456F2D06}" v="14" dt="2017-11-28T02:56:44.131"/>
    <p1510:client id="{16EF2B3D-5EFA-40E2-8304-9C934306A658}" v="2113" dt="2017-11-28T20:50:53.620"/>
    <p1510:client id="{5BEB66A3-612C-4949-AA9E-D15ECA1FF946}" v="326" dt="2017-11-28T05:25:54.504"/>
    <p1510:client id="{9845DE99-A603-4D3A-998E-A80089AF310E}" v="31" dt="2017-11-28T19:33:05.616"/>
    <p1510:client id="{1A92258D-C4E5-4C8E-91AE-30EEA502B393}" v="29" dt="2017-11-28T17:40:40.460"/>
    <p1510:client id="{2572D83B-55DC-4C24-854E-74572FC55E0E}" v="189" dt="2017-11-28T18:44:4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ri Bhargava" userId="0305fe91-1061-4715-b01b-ffcbcafec1a7" providerId="ADAL" clId="{16EF2B3D-5EFA-40E2-8304-9C934306A658}"/>
    <pc:docChg chg="undo custSel addSld delSld modSld sldOrd">
      <pc:chgData name="Ayushri Bhargava" userId="0305fe91-1061-4715-b01b-ffcbcafec1a7" providerId="ADAL" clId="{16EF2B3D-5EFA-40E2-8304-9C934306A658}" dt="2017-11-28T20:51:06.541" v="2571" actId="255"/>
      <pc:docMkLst>
        <pc:docMk/>
      </pc:docMkLst>
      <pc:sldChg chg="modSp del">
        <pc:chgData name="Ayushri Bhargava" userId="0305fe91-1061-4715-b01b-ffcbcafec1a7" providerId="ADAL" clId="{16EF2B3D-5EFA-40E2-8304-9C934306A658}" dt="2017-11-28T18:59:55.116" v="2360" actId="2696"/>
        <pc:sldMkLst>
          <pc:docMk/>
          <pc:sldMk cId="3641035616" sldId="256"/>
        </pc:sldMkLst>
        <pc:spChg chg="mod">
          <ac:chgData name="Ayushri Bhargava" userId="0305fe91-1061-4715-b01b-ffcbcafec1a7" providerId="ADAL" clId="{16EF2B3D-5EFA-40E2-8304-9C934306A658}" dt="2017-11-28T18:47:24.672" v="2206" actId="27636"/>
          <ac:spMkLst>
            <pc:docMk/>
            <pc:sldMk cId="3641035616" sldId="256"/>
            <ac:spMk id="2" creationId="{6F6A7856-C5CC-4128-A676-73080EE0D9FD}"/>
          </ac:spMkLst>
        </pc:spChg>
      </pc:sldChg>
      <pc:sldChg chg="addSp delSp modSp del mod setBg setClrOvrMap">
        <pc:chgData name="Ayushri Bhargava" userId="0305fe91-1061-4715-b01b-ffcbcafec1a7" providerId="ADAL" clId="{16EF2B3D-5EFA-40E2-8304-9C934306A658}" dt="2017-11-28T19:06:35.312" v="2451" actId="2696"/>
        <pc:sldMkLst>
          <pc:docMk/>
          <pc:sldMk cId="4181130547" sldId="257"/>
        </pc:sldMkLst>
        <pc:spChg chg="mod">
          <ac:chgData name="Ayushri Bhargava" userId="0305fe91-1061-4715-b01b-ffcbcafec1a7" providerId="ADAL" clId="{16EF2B3D-5EFA-40E2-8304-9C934306A658}" dt="2017-11-28T18:54:01.264" v="2282" actId="255"/>
          <ac:spMkLst>
            <pc:docMk/>
            <pc:sldMk cId="4181130547" sldId="257"/>
            <ac:spMk id="2" creationId="{0A34A401-7F8D-422B-9B81-ECD0624FDFF0}"/>
          </ac:spMkLst>
        </pc:spChg>
        <pc:spChg chg="mod">
          <ac:chgData name="Ayushri Bhargava" userId="0305fe91-1061-4715-b01b-ffcbcafec1a7" providerId="ADAL" clId="{16EF2B3D-5EFA-40E2-8304-9C934306A658}" dt="2017-11-28T05:00:41.210" v="1352" actId="20577"/>
          <ac:spMkLst>
            <pc:docMk/>
            <pc:sldMk cId="4181130547" sldId="257"/>
            <ac:spMk id="4" creationId="{6F6663FC-77A0-4E8D-B442-F2BE180C3DE7}"/>
          </ac:spMkLst>
        </pc:spChg>
        <pc:spChg chg="add del">
          <ac:chgData name="Ayushri Bhargava" userId="0305fe91-1061-4715-b01b-ffcbcafec1a7" providerId="ADAL" clId="{16EF2B3D-5EFA-40E2-8304-9C934306A658}" dt="2017-11-28T18:49:17.158" v="2229" actId="26606"/>
          <ac:spMkLst>
            <pc:docMk/>
            <pc:sldMk cId="4181130547" sldId="257"/>
            <ac:spMk id="7" creationId="{3B0DF90E-6BAD-4E82-8FDF-717C9A357378}"/>
          </ac:spMkLst>
        </pc:spChg>
        <pc:spChg chg="add del">
          <ac:chgData name="Ayushri Bhargava" userId="0305fe91-1061-4715-b01b-ffcbcafec1a7" providerId="ADAL" clId="{16EF2B3D-5EFA-40E2-8304-9C934306A658}" dt="2017-11-28T18:49:17.158" v="2229" actId="26606"/>
          <ac:spMkLst>
            <pc:docMk/>
            <pc:sldMk cId="4181130547" sldId="257"/>
            <ac:spMk id="8" creationId="{13DCC859-0434-4BB8-B6C5-09C88AE698FB}"/>
          </ac:spMkLst>
        </pc:spChg>
        <pc:spChg chg="add del">
          <ac:chgData name="Ayushri Bhargava" userId="0305fe91-1061-4715-b01b-ffcbcafec1a7" providerId="ADAL" clId="{16EF2B3D-5EFA-40E2-8304-9C934306A658}" dt="2017-11-28T18:50:01.332" v="2237" actId="26606"/>
          <ac:spMkLst>
            <pc:docMk/>
            <pc:sldMk cId="4181130547" sldId="257"/>
            <ac:spMk id="9" creationId="{D7481200-3BB2-4CA3-9D54-1077F6F7653A}"/>
          </ac:spMkLst>
        </pc:spChg>
        <pc:spChg chg="add del">
          <ac:chgData name="Ayushri Bhargava" userId="0305fe91-1061-4715-b01b-ffcbcafec1a7" providerId="ADAL" clId="{16EF2B3D-5EFA-40E2-8304-9C934306A658}" dt="2017-11-28T18:49:05.488" v="2227" actId="26606"/>
          <ac:spMkLst>
            <pc:docMk/>
            <pc:sldMk cId="4181130547" sldId="257"/>
            <ac:spMk id="10" creationId="{08E89D5E-1885-4160-AC77-CC471DD1D0DB}"/>
          </ac:spMkLst>
        </pc:spChg>
        <pc:spChg chg="add del">
          <ac:chgData name="Ayushri Bhargava" userId="0305fe91-1061-4715-b01b-ffcbcafec1a7" providerId="ADAL" clId="{16EF2B3D-5EFA-40E2-8304-9C934306A658}" dt="2017-11-28T18:50:04.236" v="2239" actId="26606"/>
          <ac:spMkLst>
            <pc:docMk/>
            <pc:sldMk cId="4181130547" sldId="257"/>
            <ac:spMk id="11" creationId="{3B0DF90E-6BAD-4E82-8FDF-717C9A357378}"/>
          </ac:spMkLst>
        </pc:spChg>
        <pc:spChg chg="add del">
          <ac:chgData name="Ayushri Bhargava" userId="0305fe91-1061-4715-b01b-ffcbcafec1a7" providerId="ADAL" clId="{16EF2B3D-5EFA-40E2-8304-9C934306A658}" dt="2017-11-28T18:50:04.236" v="2239" actId="26606"/>
          <ac:spMkLst>
            <pc:docMk/>
            <pc:sldMk cId="4181130547" sldId="257"/>
            <ac:spMk id="13" creationId="{13DCC859-0434-4BB8-B6C5-09C88AE698FB}"/>
          </ac:spMkLst>
        </pc:spChg>
        <pc:spChg chg="add del">
          <ac:chgData name="Ayushri Bhargava" userId="0305fe91-1061-4715-b01b-ffcbcafec1a7" providerId="ADAL" clId="{16EF2B3D-5EFA-40E2-8304-9C934306A658}" dt="2017-11-28T18:49:17.158" v="2229" actId="26606"/>
          <ac:spMkLst>
            <pc:docMk/>
            <pc:sldMk cId="4181130547" sldId="257"/>
            <ac:spMk id="14" creationId="{08E7ACFB-B791-4C23-8B17-013FEDC09A89}"/>
          </ac:spMkLst>
        </pc:spChg>
        <pc:spChg chg="add del">
          <ac:chgData name="Ayushri Bhargava" userId="0305fe91-1061-4715-b01b-ffcbcafec1a7" providerId="ADAL" clId="{16EF2B3D-5EFA-40E2-8304-9C934306A658}" dt="2017-11-28T18:50:04.236" v="2239" actId="26606"/>
          <ac:spMkLst>
            <pc:docMk/>
            <pc:sldMk cId="4181130547" sldId="257"/>
            <ac:spMk id="15" creationId="{08E7ACFB-B791-4C23-8B17-013FEDC09A89}"/>
          </ac:spMkLst>
        </pc:spChg>
        <pc:spChg chg="add del">
          <ac:chgData name="Ayushri Bhargava" userId="0305fe91-1061-4715-b01b-ffcbcafec1a7" providerId="ADAL" clId="{16EF2B3D-5EFA-40E2-8304-9C934306A658}" dt="2017-11-28T18:49:25.759" v="2231" actId="26606"/>
          <ac:spMkLst>
            <pc:docMk/>
            <pc:sldMk cId="4181130547" sldId="257"/>
            <ac:spMk id="16" creationId="{3B0DF90E-6BAD-4E82-8FDF-717C9A357378}"/>
          </ac:spMkLst>
        </pc:spChg>
        <pc:spChg chg="add del">
          <ac:chgData name="Ayushri Bhargava" userId="0305fe91-1061-4715-b01b-ffcbcafec1a7" providerId="ADAL" clId="{16EF2B3D-5EFA-40E2-8304-9C934306A658}" dt="2017-11-28T18:49:25.759" v="2231" actId="26606"/>
          <ac:spMkLst>
            <pc:docMk/>
            <pc:sldMk cId="4181130547" sldId="257"/>
            <ac:spMk id="17" creationId="{13DCC859-0434-4BB8-B6C5-09C88AE698FB}"/>
          </ac:spMkLst>
        </pc:spChg>
        <pc:spChg chg="add del">
          <ac:chgData name="Ayushri Bhargava" userId="0305fe91-1061-4715-b01b-ffcbcafec1a7" providerId="ADAL" clId="{16EF2B3D-5EFA-40E2-8304-9C934306A658}" dt="2017-11-28T18:49:25.759" v="2231" actId="26606"/>
          <ac:spMkLst>
            <pc:docMk/>
            <pc:sldMk cId="4181130547" sldId="257"/>
            <ac:spMk id="18" creationId="{08E7ACFB-B791-4C23-8B17-013FEDC09A89}"/>
          </ac:spMkLst>
        </pc:spChg>
        <pc:spChg chg="add del">
          <ac:chgData name="Ayushri Bhargava" userId="0305fe91-1061-4715-b01b-ffcbcafec1a7" providerId="ADAL" clId="{16EF2B3D-5EFA-40E2-8304-9C934306A658}" dt="2017-11-28T18:53:25.531" v="2277" actId="26606"/>
          <ac:spMkLst>
            <pc:docMk/>
            <pc:sldMk cId="4181130547" sldId="257"/>
            <ac:spMk id="19" creationId="{08E89D5E-1885-4160-AC77-CC471DD1D0DB}"/>
          </ac:spMkLst>
        </pc:spChg>
        <pc:spChg chg="add del">
          <ac:chgData name="Ayushri Bhargava" userId="0305fe91-1061-4715-b01b-ffcbcafec1a7" providerId="ADAL" clId="{16EF2B3D-5EFA-40E2-8304-9C934306A658}" dt="2017-11-28T18:49:27.315" v="2233" actId="26606"/>
          <ac:spMkLst>
            <pc:docMk/>
            <pc:sldMk cId="4181130547" sldId="257"/>
            <ac:spMk id="20" creationId="{08E89D5E-1885-4160-AC77-CC471DD1D0DB}"/>
          </ac:spMkLst>
        </pc:spChg>
        <pc:graphicFrameChg chg="mod modGraphic">
          <ac:chgData name="Ayushri Bhargava" userId="0305fe91-1061-4715-b01b-ffcbcafec1a7" providerId="ADAL" clId="{16EF2B3D-5EFA-40E2-8304-9C934306A658}" dt="2017-11-28T18:53:25.531" v="2277" actId="26606"/>
          <ac:graphicFrameMkLst>
            <pc:docMk/>
            <pc:sldMk cId="4181130547" sldId="257"/>
            <ac:graphicFrameMk id="5" creationId="{00000000-0000-0000-0000-000000000000}"/>
          </ac:graphicFrameMkLst>
        </pc:graphicFrameChg>
        <pc:cxnChg chg="add del">
          <ac:chgData name="Ayushri Bhargava" userId="0305fe91-1061-4715-b01b-ffcbcafec1a7" providerId="ADAL" clId="{16EF2B3D-5EFA-40E2-8304-9C934306A658}" dt="2017-11-28T18:49:05.488" v="2227" actId="26606"/>
          <ac:cxnSpMkLst>
            <pc:docMk/>
            <pc:sldMk cId="4181130547" sldId="257"/>
            <ac:cxnSpMk id="12" creationId="{550D2BD1-98F9-412D-905B-3A843EF4078B}"/>
          </ac:cxnSpMkLst>
        </pc:cxnChg>
        <pc:cxnChg chg="add del">
          <ac:chgData name="Ayushri Bhargava" userId="0305fe91-1061-4715-b01b-ffcbcafec1a7" providerId="ADAL" clId="{16EF2B3D-5EFA-40E2-8304-9C934306A658}" dt="2017-11-28T18:49:27.315" v="2233" actId="26606"/>
          <ac:cxnSpMkLst>
            <pc:docMk/>
            <pc:sldMk cId="4181130547" sldId="257"/>
            <ac:cxnSpMk id="21" creationId="{550D2BD1-98F9-412D-905B-3A843EF4078B}"/>
          </ac:cxnSpMkLst>
        </pc:cxnChg>
        <pc:cxnChg chg="add del">
          <ac:chgData name="Ayushri Bhargava" userId="0305fe91-1061-4715-b01b-ffcbcafec1a7" providerId="ADAL" clId="{16EF2B3D-5EFA-40E2-8304-9C934306A658}" dt="2017-11-28T18:53:25.531" v="2277" actId="26606"/>
          <ac:cxnSpMkLst>
            <pc:docMk/>
            <pc:sldMk cId="4181130547" sldId="257"/>
            <ac:cxnSpMk id="22" creationId="{550D2BD1-98F9-412D-905B-3A843EF4078B}"/>
          </ac:cxnSpMkLst>
        </pc:cxnChg>
      </pc:sldChg>
      <pc:sldChg chg="modSp">
        <pc:chgData name="Ayushri Bhargava" userId="0305fe91-1061-4715-b01b-ffcbcafec1a7" providerId="ADAL" clId="{16EF2B3D-5EFA-40E2-8304-9C934306A658}" dt="2017-11-28T18:34:53.797" v="2172" actId="20577"/>
        <pc:sldMkLst>
          <pc:docMk/>
          <pc:sldMk cId="4079521176" sldId="259"/>
        </pc:sldMkLst>
        <pc:spChg chg="mod">
          <ac:chgData name="Ayushri Bhargava" userId="0305fe91-1061-4715-b01b-ffcbcafec1a7" providerId="ADAL" clId="{16EF2B3D-5EFA-40E2-8304-9C934306A658}" dt="2017-11-28T18:34:53.797" v="2172" actId="20577"/>
          <ac:spMkLst>
            <pc:docMk/>
            <pc:sldMk cId="4079521176" sldId="259"/>
            <ac:spMk id="2" creationId="{843D8F47-A576-45DA-97D9-AFECC4D96F18}"/>
          </ac:spMkLst>
        </pc:spChg>
        <pc:spChg chg="mod">
          <ac:chgData name="Ayushri Bhargava" userId="0305fe91-1061-4715-b01b-ffcbcafec1a7" providerId="ADAL" clId="{16EF2B3D-5EFA-40E2-8304-9C934306A658}" dt="2017-11-28T16:56:50.084" v="1712" actId="20577"/>
          <ac:spMkLst>
            <pc:docMk/>
            <pc:sldMk cId="4079521176" sldId="259"/>
            <ac:spMk id="3" creationId="{30C72D28-92B4-4641-AC8A-AC48678E56F2}"/>
          </ac:spMkLst>
        </pc:spChg>
      </pc:sldChg>
      <pc:sldChg chg="modSp del">
        <pc:chgData name="Ayushri Bhargava" userId="0305fe91-1061-4715-b01b-ffcbcafec1a7" providerId="ADAL" clId="{16EF2B3D-5EFA-40E2-8304-9C934306A658}" dt="2017-11-28T19:04:47.865" v="2410" actId="2696"/>
        <pc:sldMkLst>
          <pc:docMk/>
          <pc:sldMk cId="2829905408" sldId="260"/>
        </pc:sldMkLst>
        <pc:spChg chg="mod">
          <ac:chgData name="Ayushri Bhargava" userId="0305fe91-1061-4715-b01b-ffcbcafec1a7" providerId="ADAL" clId="{16EF2B3D-5EFA-40E2-8304-9C934306A658}" dt="2017-11-28T18:54:21.537" v="2286" actId="2696"/>
          <ac:spMkLst>
            <pc:docMk/>
            <pc:sldMk cId="2829905408" sldId="260"/>
            <ac:spMk id="2" creationId="{DCF2D65C-A0AD-4E6E-BA7B-30DF6B86C1E0}"/>
          </ac:spMkLst>
        </pc:spChg>
      </pc:sldChg>
      <pc:sldChg chg="del">
        <pc:chgData name="Ayushri Bhargava" userId="0305fe91-1061-4715-b01b-ffcbcafec1a7" providerId="ADAL" clId="{16EF2B3D-5EFA-40E2-8304-9C934306A658}" dt="2017-11-28T18:56:14.606" v="2329" actId="2696"/>
        <pc:sldMkLst>
          <pc:docMk/>
          <pc:sldMk cId="3504053506" sldId="261"/>
        </pc:sldMkLst>
      </pc:sldChg>
      <pc:sldChg chg="modSp">
        <pc:chgData name="Ayushri Bhargava" userId="0305fe91-1061-4715-b01b-ffcbcafec1a7" providerId="ADAL" clId="{16EF2B3D-5EFA-40E2-8304-9C934306A658}" dt="2017-11-28T20:45:50.871" v="2539" actId="113"/>
        <pc:sldMkLst>
          <pc:docMk/>
          <pc:sldMk cId="2661609291" sldId="262"/>
        </pc:sldMkLst>
        <pc:spChg chg="mod">
          <ac:chgData name="Ayushri Bhargava" userId="0305fe91-1061-4715-b01b-ffcbcafec1a7" providerId="ADAL" clId="{16EF2B3D-5EFA-40E2-8304-9C934306A658}" dt="2017-11-28T20:45:50.871" v="2539" actId="113"/>
          <ac:spMkLst>
            <pc:docMk/>
            <pc:sldMk cId="2661609291" sldId="262"/>
            <ac:spMk id="2" creationId="{02B1F1BD-1EF4-4E72-A33A-BDC1F7D0A4A2}"/>
          </ac:spMkLst>
        </pc:spChg>
      </pc:sldChg>
      <pc:sldChg chg="modSp">
        <pc:chgData name="Ayushri Bhargava" userId="0305fe91-1061-4715-b01b-ffcbcafec1a7" providerId="ADAL" clId="{16EF2B3D-5EFA-40E2-8304-9C934306A658}" dt="2017-11-28T18:54:40.431" v="2289" actId="2711"/>
        <pc:sldMkLst>
          <pc:docMk/>
          <pc:sldMk cId="1978208204" sldId="263"/>
        </pc:sldMkLst>
        <pc:spChg chg="mod">
          <ac:chgData name="Ayushri Bhargava" userId="0305fe91-1061-4715-b01b-ffcbcafec1a7" providerId="ADAL" clId="{16EF2B3D-5EFA-40E2-8304-9C934306A658}" dt="2017-11-28T18:54:40.431" v="2289" actId="2711"/>
          <ac:spMkLst>
            <pc:docMk/>
            <pc:sldMk cId="1978208204" sldId="263"/>
            <ac:spMk id="2" creationId="{6FDEDBC2-F2E8-426D-BC08-12EFDE53439B}"/>
          </ac:spMkLst>
        </pc:spChg>
        <pc:spChg chg="mod">
          <ac:chgData name="Ayushri Bhargava" userId="0305fe91-1061-4715-b01b-ffcbcafec1a7" providerId="ADAL" clId="{16EF2B3D-5EFA-40E2-8304-9C934306A658}" dt="2017-11-28T18:53:48.463" v="2279" actId="20577"/>
          <ac:spMkLst>
            <pc:docMk/>
            <pc:sldMk cId="1978208204" sldId="263"/>
            <ac:spMk id="3" creationId="{4FA513E7-287F-42CB-8DDA-99FDFAEA8C16}"/>
          </ac:spMkLst>
        </pc:spChg>
      </pc:sldChg>
      <pc:sldChg chg="modSp">
        <pc:chgData name="Ayushri Bhargava" userId="0305fe91-1061-4715-b01b-ffcbcafec1a7" providerId="ADAL" clId="{16EF2B3D-5EFA-40E2-8304-9C934306A658}" dt="2017-11-28T20:46:09.120" v="2540" actId="255"/>
        <pc:sldMkLst>
          <pc:docMk/>
          <pc:sldMk cId="3043660963" sldId="264"/>
        </pc:sldMkLst>
        <pc:spChg chg="mod">
          <ac:chgData name="Ayushri Bhargava" userId="0305fe91-1061-4715-b01b-ffcbcafec1a7" providerId="ADAL" clId="{16EF2B3D-5EFA-40E2-8304-9C934306A658}" dt="2017-11-28T20:46:09.120" v="2540" actId="255"/>
          <ac:spMkLst>
            <pc:docMk/>
            <pc:sldMk cId="3043660963" sldId="264"/>
            <ac:spMk id="2" creationId="{3E641796-4505-4D53-8FA3-C01E01E40118}"/>
          </ac:spMkLst>
        </pc:spChg>
        <pc:graphicFrameChg chg="mod">
          <ac:chgData name="Ayushri Bhargava" userId="0305fe91-1061-4715-b01b-ffcbcafec1a7" providerId="ADAL" clId="{16EF2B3D-5EFA-40E2-8304-9C934306A658}" dt="2017-11-28T18:19:51.646" v="1898" actId="20577"/>
          <ac:graphicFrameMkLst>
            <pc:docMk/>
            <pc:sldMk cId="3043660963" sldId="264"/>
            <ac:graphicFrameMk id="5" creationId="{00000000-0000-0000-0000-000000000000}"/>
          </ac:graphicFrameMkLst>
        </pc:graphicFrameChg>
      </pc:sldChg>
      <pc:sldChg chg="addSp delSp modSp del mod setBg setClrOvrMap">
        <pc:chgData name="Ayushri Bhargava" userId="0305fe91-1061-4715-b01b-ffcbcafec1a7" providerId="ADAL" clId="{16EF2B3D-5EFA-40E2-8304-9C934306A658}" dt="2017-11-28T04:43:46.046" v="741" actId="2696"/>
        <pc:sldMkLst>
          <pc:docMk/>
          <pc:sldMk cId="1180869804" sldId="265"/>
        </pc:sldMkLst>
        <pc:spChg chg="mod">
          <ac:chgData name="Ayushri Bhargava" userId="0305fe91-1061-4715-b01b-ffcbcafec1a7" providerId="ADAL" clId="{16EF2B3D-5EFA-40E2-8304-9C934306A658}" dt="2017-11-28T04:42:34.561" v="738" actId="26606"/>
          <ac:spMkLst>
            <pc:docMk/>
            <pc:sldMk cId="1180869804" sldId="265"/>
            <ac:spMk id="2" creationId="{DD2B0DF6-C877-4427-88EE-5605061E3240}"/>
          </ac:spMkLst>
        </pc:spChg>
        <pc:spChg chg="add del">
          <ac:chgData name="Ayushri Bhargava" userId="0305fe91-1061-4715-b01b-ffcbcafec1a7" providerId="ADAL" clId="{16EF2B3D-5EFA-40E2-8304-9C934306A658}" dt="2017-11-28T04:42:32.142" v="732" actId="26606"/>
          <ac:spMkLst>
            <pc:docMk/>
            <pc:sldMk cId="1180869804" sldId="265"/>
            <ac:spMk id="8" creationId="{8CE06232-69FD-453D-8EB2-706087A9021A}"/>
          </ac:spMkLst>
        </pc:spChg>
        <pc:spChg chg="add del">
          <ac:chgData name="Ayushri Bhargava" userId="0305fe91-1061-4715-b01b-ffcbcafec1a7" providerId="ADAL" clId="{16EF2B3D-5EFA-40E2-8304-9C934306A658}" dt="2017-11-28T04:42:25.433" v="721" actId="26606"/>
          <ac:spMkLst>
            <pc:docMk/>
            <pc:sldMk cId="1180869804" sldId="265"/>
            <ac:spMk id="10" creationId="{D7481200-3BB2-4CA3-9D54-1077F6F7653A}"/>
          </ac:spMkLst>
        </pc:spChg>
        <pc:spChg chg="add del">
          <ac:chgData name="Ayushri Bhargava" userId="0305fe91-1061-4715-b01b-ffcbcafec1a7" providerId="ADAL" clId="{16EF2B3D-5EFA-40E2-8304-9C934306A658}" dt="2017-11-28T04:42:34.493" v="735" actId="26606"/>
          <ac:spMkLst>
            <pc:docMk/>
            <pc:sldMk cId="1180869804" sldId="265"/>
            <ac:spMk id="11" creationId="{08E89D5E-1885-4160-AC77-CC471DD1D0DB}"/>
          </ac:spMkLst>
        </pc:spChg>
        <pc:spChg chg="add del">
          <ac:chgData name="Ayushri Bhargava" userId="0305fe91-1061-4715-b01b-ffcbcafec1a7" providerId="ADAL" clId="{16EF2B3D-5EFA-40E2-8304-9C934306A658}" dt="2017-11-28T04:42:28.374" v="725" actId="26606"/>
          <ac:spMkLst>
            <pc:docMk/>
            <pc:sldMk cId="1180869804" sldId="265"/>
            <ac:spMk id="13" creationId="{08E89D5E-1885-4160-AC77-CC471DD1D0DB}"/>
          </ac:spMkLst>
        </pc:spChg>
        <pc:spChg chg="add del">
          <ac:chgData name="Ayushri Bhargava" userId="0305fe91-1061-4715-b01b-ffcbcafec1a7" providerId="ADAL" clId="{16EF2B3D-5EFA-40E2-8304-9C934306A658}" dt="2017-11-28T04:42:30.192" v="729" actId="26606"/>
          <ac:spMkLst>
            <pc:docMk/>
            <pc:sldMk cId="1180869804" sldId="265"/>
            <ac:spMk id="16" creationId="{3B0DF90E-6BAD-4E82-8FDF-717C9A357378}"/>
          </ac:spMkLst>
        </pc:spChg>
        <pc:spChg chg="add del">
          <ac:chgData name="Ayushri Bhargava" userId="0305fe91-1061-4715-b01b-ffcbcafec1a7" providerId="ADAL" clId="{16EF2B3D-5EFA-40E2-8304-9C934306A658}" dt="2017-11-28T04:42:30.192" v="729" actId="26606"/>
          <ac:spMkLst>
            <pc:docMk/>
            <pc:sldMk cId="1180869804" sldId="265"/>
            <ac:spMk id="17" creationId="{13DCC859-0434-4BB8-B6C5-09C88AE698FB}"/>
          </ac:spMkLst>
        </pc:spChg>
        <pc:spChg chg="add del">
          <ac:chgData name="Ayushri Bhargava" userId="0305fe91-1061-4715-b01b-ffcbcafec1a7" providerId="ADAL" clId="{16EF2B3D-5EFA-40E2-8304-9C934306A658}" dt="2017-11-28T04:42:30.192" v="729" actId="26606"/>
          <ac:spMkLst>
            <pc:docMk/>
            <pc:sldMk cId="1180869804" sldId="265"/>
            <ac:spMk id="18" creationId="{08E7ACFB-B791-4C23-8B17-013FEDC09A89}"/>
          </ac:spMkLst>
        </pc:spChg>
        <pc:spChg chg="add">
          <ac:chgData name="Ayushri Bhargava" userId="0305fe91-1061-4715-b01b-ffcbcafec1a7" providerId="ADAL" clId="{16EF2B3D-5EFA-40E2-8304-9C934306A658}" dt="2017-11-28T04:42:34.561" v="738" actId="26606"/>
          <ac:spMkLst>
            <pc:docMk/>
            <pc:sldMk cId="1180869804" sldId="265"/>
            <ac:spMk id="22" creationId="{08E89D5E-1885-4160-AC77-CC471DD1D0DB}"/>
          </ac:spMkLst>
        </pc:spChg>
        <pc:spChg chg="add del mod">
          <ac:chgData name="Ayushri Bhargava" userId="0305fe91-1061-4715-b01b-ffcbcafec1a7" providerId="ADAL" clId="{16EF2B3D-5EFA-40E2-8304-9C934306A658}" dt="2017-11-28T04:42:34.561" v="738" actId="26606"/>
          <ac:spMkLst>
            <pc:docMk/>
            <pc:sldMk cId="1180869804" sldId="265"/>
            <ac:spMk id="25" creationId="{B3C20982-CD0B-4FFB-B6AB-B3E5909F5171}"/>
          </ac:spMkLst>
        </pc:spChg>
        <pc:graphicFrameChg chg="add del">
          <ac:chgData name="Ayushri Bhargava" userId="0305fe91-1061-4715-b01b-ffcbcafec1a7" providerId="ADAL" clId="{16EF2B3D-5EFA-40E2-8304-9C934306A658}" dt="2017-11-28T04:42:25.433" v="721" actId="26606"/>
          <ac:graphicFrameMkLst>
            <pc:docMk/>
            <pc:sldMk cId="1180869804" sldId="265"/>
            <ac:graphicFrameMk id="5" creationId="{00000000-0000-0000-0000-000000000000}"/>
          </ac:graphicFrameMkLst>
        </pc:graphicFrameChg>
        <pc:graphicFrameChg chg="add del">
          <ac:chgData name="Ayushri Bhargava" userId="0305fe91-1061-4715-b01b-ffcbcafec1a7" providerId="ADAL" clId="{16EF2B3D-5EFA-40E2-8304-9C934306A658}" dt="2017-11-28T04:42:28.374" v="725" actId="26606"/>
          <ac:graphicFrameMkLst>
            <pc:docMk/>
            <pc:sldMk cId="1180869804" sldId="265"/>
            <ac:graphicFrameMk id="14" creationId="{00000000-0000-0000-0000-000000000000}"/>
          </ac:graphicFrameMkLst>
        </pc:graphicFrameChg>
        <pc:graphicFrameChg chg="add del">
          <ac:chgData name="Ayushri Bhargava" userId="0305fe91-1061-4715-b01b-ffcbcafec1a7" providerId="ADAL" clId="{16EF2B3D-5EFA-40E2-8304-9C934306A658}" dt="2017-11-28T04:42:30.192" v="729" actId="26606"/>
          <ac:graphicFrameMkLst>
            <pc:docMk/>
            <pc:sldMk cId="1180869804" sldId="265"/>
            <ac:graphicFrameMk id="19" creationId="{00000000-0000-0000-0000-000000000000}"/>
          </ac:graphicFrameMkLst>
        </pc:graphicFrameChg>
        <pc:graphicFrameChg chg="add del">
          <ac:chgData name="Ayushri Bhargava" userId="0305fe91-1061-4715-b01b-ffcbcafec1a7" providerId="ADAL" clId="{16EF2B3D-5EFA-40E2-8304-9C934306A658}" dt="2017-11-28T04:42:34.493" v="735" actId="26606"/>
          <ac:graphicFrameMkLst>
            <pc:docMk/>
            <pc:sldMk cId="1180869804" sldId="265"/>
            <ac:graphicFrameMk id="20" creationId="{00000000-0000-0000-0000-000000000000}"/>
          </ac:graphicFrameMkLst>
        </pc:graphicFrameChg>
        <pc:graphicFrameChg chg="add mod">
          <ac:chgData name="Ayushri Bhargava" userId="0305fe91-1061-4715-b01b-ffcbcafec1a7" providerId="ADAL" clId="{16EF2B3D-5EFA-40E2-8304-9C934306A658}" dt="2017-11-28T04:42:56.005" v="740" actId="2696"/>
          <ac:graphicFrameMkLst>
            <pc:docMk/>
            <pc:sldMk cId="1180869804" sldId="265"/>
            <ac:graphicFrameMk id="24" creationId="{00000000-0000-0000-0000-000000000000}"/>
          </ac:graphicFrameMkLst>
        </pc:graphicFrameChg>
        <pc:cxnChg chg="add del">
          <ac:chgData name="Ayushri Bhargava" userId="0305fe91-1061-4715-b01b-ffcbcafec1a7" providerId="ADAL" clId="{16EF2B3D-5EFA-40E2-8304-9C934306A658}" dt="2017-11-28T04:42:28.374" v="725" actId="26606"/>
          <ac:cxnSpMkLst>
            <pc:docMk/>
            <pc:sldMk cId="1180869804" sldId="265"/>
            <ac:cxnSpMk id="12" creationId="{550D2BD1-98F9-412D-905B-3A843EF4078B}"/>
          </ac:cxnSpMkLst>
        </pc:cxnChg>
        <pc:cxnChg chg="add del">
          <ac:chgData name="Ayushri Bhargava" userId="0305fe91-1061-4715-b01b-ffcbcafec1a7" providerId="ADAL" clId="{16EF2B3D-5EFA-40E2-8304-9C934306A658}" dt="2017-11-28T04:42:34.493" v="735" actId="26606"/>
          <ac:cxnSpMkLst>
            <pc:docMk/>
            <pc:sldMk cId="1180869804" sldId="265"/>
            <ac:cxnSpMk id="15" creationId="{550D2BD1-98F9-412D-905B-3A843EF4078B}"/>
          </ac:cxnSpMkLst>
        </pc:cxnChg>
        <pc:cxnChg chg="add">
          <ac:chgData name="Ayushri Bhargava" userId="0305fe91-1061-4715-b01b-ffcbcafec1a7" providerId="ADAL" clId="{16EF2B3D-5EFA-40E2-8304-9C934306A658}" dt="2017-11-28T04:42:34.561" v="738" actId="26606"/>
          <ac:cxnSpMkLst>
            <pc:docMk/>
            <pc:sldMk cId="1180869804" sldId="265"/>
            <ac:cxnSpMk id="23" creationId="{550D2BD1-98F9-412D-905B-3A843EF4078B}"/>
          </ac:cxnSpMkLst>
        </pc:cxnChg>
      </pc:sldChg>
      <pc:sldChg chg="modSp">
        <pc:chgData name="Ayushri Bhargava" userId="0305fe91-1061-4715-b01b-ffcbcafec1a7" providerId="ADAL" clId="{16EF2B3D-5EFA-40E2-8304-9C934306A658}" dt="2017-11-28T18:47:24.612" v="2199" actId="27636"/>
        <pc:sldMkLst>
          <pc:docMk/>
          <pc:sldMk cId="37428419" sldId="266"/>
        </pc:sldMkLst>
        <pc:spChg chg="mod">
          <ac:chgData name="Ayushri Bhargava" userId="0305fe91-1061-4715-b01b-ffcbcafec1a7" providerId="ADAL" clId="{16EF2B3D-5EFA-40E2-8304-9C934306A658}" dt="2017-11-28T18:47:24.603" v="2198" actId="27636"/>
          <ac:spMkLst>
            <pc:docMk/>
            <pc:sldMk cId="37428419" sldId="266"/>
            <ac:spMk id="2" creationId="{6746BEB8-6DC4-4897-BD41-2ABB46FDCF2F}"/>
          </ac:spMkLst>
        </pc:spChg>
        <pc:spChg chg="mod">
          <ac:chgData name="Ayushri Bhargava" userId="0305fe91-1061-4715-b01b-ffcbcafec1a7" providerId="ADAL" clId="{16EF2B3D-5EFA-40E2-8304-9C934306A658}" dt="2017-11-28T18:47:24.612" v="2199" actId="27636"/>
          <ac:spMkLst>
            <pc:docMk/>
            <pc:sldMk cId="37428419" sldId="266"/>
            <ac:spMk id="7" creationId="{9BDF6441-DB7F-4C6F-BD9F-C3530EE98BA1}"/>
          </ac:spMkLst>
        </pc:spChg>
      </pc:sldChg>
      <pc:sldChg chg="modSp">
        <pc:chgData name="Ayushri Bhargava" userId="0305fe91-1061-4715-b01b-ffcbcafec1a7" providerId="ADAL" clId="{16EF2B3D-5EFA-40E2-8304-9C934306A658}" dt="2017-11-28T18:47:24.624" v="2201" actId="27636"/>
        <pc:sldMkLst>
          <pc:docMk/>
          <pc:sldMk cId="1737179337" sldId="267"/>
        </pc:sldMkLst>
        <pc:spChg chg="mod">
          <ac:chgData name="Ayushri Bhargava" userId="0305fe91-1061-4715-b01b-ffcbcafec1a7" providerId="ADAL" clId="{16EF2B3D-5EFA-40E2-8304-9C934306A658}" dt="2017-11-28T18:47:24.624" v="2201" actId="27636"/>
          <ac:spMkLst>
            <pc:docMk/>
            <pc:sldMk cId="1737179337" sldId="267"/>
            <ac:spMk id="2" creationId="{6746BEB8-6DC4-4897-BD41-2ABB46FDCF2F}"/>
          </ac:spMkLst>
        </pc:spChg>
      </pc:sldChg>
      <pc:sldChg chg="modSp">
        <pc:chgData name="Ayushri Bhargava" userId="0305fe91-1061-4715-b01b-ffcbcafec1a7" providerId="ADAL" clId="{16EF2B3D-5EFA-40E2-8304-9C934306A658}" dt="2017-11-28T18:31:50.546" v="2134" actId="255"/>
        <pc:sldMkLst>
          <pc:docMk/>
          <pc:sldMk cId="261235683" sldId="268"/>
        </pc:sldMkLst>
        <pc:spChg chg="mod">
          <ac:chgData name="Ayushri Bhargava" userId="0305fe91-1061-4715-b01b-ffcbcafec1a7" providerId="ADAL" clId="{16EF2B3D-5EFA-40E2-8304-9C934306A658}" dt="2017-11-28T18:31:50.546" v="2134" actId="255"/>
          <ac:spMkLst>
            <pc:docMk/>
            <pc:sldMk cId="261235683" sldId="268"/>
            <ac:spMk id="2" creationId="{6746BEB8-6DC4-4897-BD41-2ABB46FDCF2F}"/>
          </ac:spMkLst>
        </pc:spChg>
      </pc:sldChg>
      <pc:sldChg chg="modSp">
        <pc:chgData name="Ayushri Bhargava" userId="0305fe91-1061-4715-b01b-ffcbcafec1a7" providerId="ADAL" clId="{16EF2B3D-5EFA-40E2-8304-9C934306A658}" dt="2017-11-28T18:47:24.635" v="2203" actId="27636"/>
        <pc:sldMkLst>
          <pc:docMk/>
          <pc:sldMk cId="3285171457" sldId="269"/>
        </pc:sldMkLst>
        <pc:spChg chg="mod">
          <ac:chgData name="Ayushri Bhargava" userId="0305fe91-1061-4715-b01b-ffcbcafec1a7" providerId="ADAL" clId="{16EF2B3D-5EFA-40E2-8304-9C934306A658}" dt="2017-11-28T18:47:24.632" v="2202" actId="27636"/>
          <ac:spMkLst>
            <pc:docMk/>
            <pc:sldMk cId="3285171457" sldId="269"/>
            <ac:spMk id="2" creationId="{6746BEB8-6DC4-4897-BD41-2ABB46FDCF2F}"/>
          </ac:spMkLst>
        </pc:spChg>
        <pc:spChg chg="mod">
          <ac:chgData name="Ayushri Bhargava" userId="0305fe91-1061-4715-b01b-ffcbcafec1a7" providerId="ADAL" clId="{16EF2B3D-5EFA-40E2-8304-9C934306A658}" dt="2017-11-28T18:47:24.635" v="2203" actId="27636"/>
          <ac:spMkLst>
            <pc:docMk/>
            <pc:sldMk cId="3285171457" sldId="269"/>
            <ac:spMk id="7" creationId="{9BDF6441-DB7F-4C6F-BD9F-C3530EE98BA1}"/>
          </ac:spMkLst>
        </pc:spChg>
      </pc:sldChg>
      <pc:sldChg chg="modSp">
        <pc:chgData name="Ayushri Bhargava" userId="0305fe91-1061-4715-b01b-ffcbcafec1a7" providerId="ADAL" clId="{16EF2B3D-5EFA-40E2-8304-9C934306A658}" dt="2017-11-28T18:47:24.618" v="2200" actId="27636"/>
        <pc:sldMkLst>
          <pc:docMk/>
          <pc:sldMk cId="3429185755" sldId="270"/>
        </pc:sldMkLst>
        <pc:spChg chg="mod">
          <ac:chgData name="Ayushri Bhargava" userId="0305fe91-1061-4715-b01b-ffcbcafec1a7" providerId="ADAL" clId="{16EF2B3D-5EFA-40E2-8304-9C934306A658}" dt="2017-11-28T18:47:24.618" v="2200" actId="27636"/>
          <ac:spMkLst>
            <pc:docMk/>
            <pc:sldMk cId="3429185755" sldId="270"/>
            <ac:spMk id="2" creationId="{6746BEB8-6DC4-4897-BD41-2ABB46FDCF2F}"/>
          </ac:spMkLst>
        </pc:spChg>
      </pc:sldChg>
      <pc:sldChg chg="modSp">
        <pc:chgData name="Ayushri Bhargava" userId="0305fe91-1061-4715-b01b-ffcbcafec1a7" providerId="ADAL" clId="{16EF2B3D-5EFA-40E2-8304-9C934306A658}" dt="2017-11-28T18:47:24.654" v="2204" actId="27636"/>
        <pc:sldMkLst>
          <pc:docMk/>
          <pc:sldMk cId="3804688182" sldId="271"/>
        </pc:sldMkLst>
        <pc:spChg chg="mod">
          <ac:chgData name="Ayushri Bhargava" userId="0305fe91-1061-4715-b01b-ffcbcafec1a7" providerId="ADAL" clId="{16EF2B3D-5EFA-40E2-8304-9C934306A658}" dt="2017-11-28T18:47:24.654" v="2204" actId="27636"/>
          <ac:spMkLst>
            <pc:docMk/>
            <pc:sldMk cId="3804688182" sldId="271"/>
            <ac:spMk id="2" creationId="{BCD5B6F0-E102-41B6-8A36-B76062C7B4BE}"/>
          </ac:spMkLst>
        </pc:spChg>
      </pc:sldChg>
      <pc:sldChg chg="modSp add">
        <pc:chgData name="Ayushri Bhargava" userId="0305fe91-1061-4715-b01b-ffcbcafec1a7" providerId="ADAL" clId="{16EF2B3D-5EFA-40E2-8304-9C934306A658}" dt="2017-11-28T18:24:41.970" v="1968" actId="113"/>
        <pc:sldMkLst>
          <pc:docMk/>
          <pc:sldMk cId="4253916093" sldId="272"/>
        </pc:sldMkLst>
        <pc:spChg chg="mod">
          <ac:chgData name="Ayushri Bhargava" userId="0305fe91-1061-4715-b01b-ffcbcafec1a7" providerId="ADAL" clId="{16EF2B3D-5EFA-40E2-8304-9C934306A658}" dt="2017-11-28T18:24:41.970" v="1968" actId="113"/>
          <ac:spMkLst>
            <pc:docMk/>
            <pc:sldMk cId="4253916093" sldId="272"/>
            <ac:spMk id="2" creationId="{3CB1EC5E-6DAC-4B6D-99B2-9CC55DD521F0}"/>
          </ac:spMkLst>
        </pc:spChg>
        <pc:spChg chg="mod">
          <ac:chgData name="Ayushri Bhargava" userId="0305fe91-1061-4715-b01b-ffcbcafec1a7" providerId="ADAL" clId="{16EF2B3D-5EFA-40E2-8304-9C934306A658}" dt="2017-11-28T03:03:27.052" v="2" actId="6549"/>
          <ac:spMkLst>
            <pc:docMk/>
            <pc:sldMk cId="4253916093" sldId="272"/>
            <ac:spMk id="3" creationId="{90D4EB54-E284-48B7-A707-6DBE2AE884C8}"/>
          </ac:spMkLst>
        </pc:spChg>
      </pc:sldChg>
      <pc:sldChg chg="modSp add">
        <pc:chgData name="Ayushri Bhargava" userId="0305fe91-1061-4715-b01b-ffcbcafec1a7" providerId="ADAL" clId="{16EF2B3D-5EFA-40E2-8304-9C934306A658}" dt="2017-11-28T03:04:00.505" v="5" actId="6549"/>
        <pc:sldMkLst>
          <pc:docMk/>
          <pc:sldMk cId="324112827" sldId="273"/>
        </pc:sldMkLst>
        <pc:spChg chg="mod">
          <ac:chgData name="Ayushri Bhargava" userId="0305fe91-1061-4715-b01b-ffcbcafec1a7" providerId="ADAL" clId="{16EF2B3D-5EFA-40E2-8304-9C934306A658}" dt="2017-11-28T03:03:53.101" v="4" actId="6549"/>
          <ac:spMkLst>
            <pc:docMk/>
            <pc:sldMk cId="324112827" sldId="273"/>
            <ac:spMk id="2" creationId="{5B3FD6E6-3E5B-496F-BD7B-1E8BC9BB8DB5}"/>
          </ac:spMkLst>
        </pc:spChg>
        <pc:spChg chg="mod">
          <ac:chgData name="Ayushri Bhargava" userId="0305fe91-1061-4715-b01b-ffcbcafec1a7" providerId="ADAL" clId="{16EF2B3D-5EFA-40E2-8304-9C934306A658}" dt="2017-11-28T03:04:00.505" v="5" actId="6549"/>
          <ac:spMkLst>
            <pc:docMk/>
            <pc:sldMk cId="324112827" sldId="273"/>
            <ac:spMk id="3" creationId="{9738C1CB-BA4C-4700-81AA-779021E5B7C3}"/>
          </ac:spMkLst>
        </pc:spChg>
      </pc:sldChg>
      <pc:sldChg chg="addSp delSp modSp add mod setBg">
        <pc:chgData name="Ayushri Bhargava" userId="0305fe91-1061-4715-b01b-ffcbcafec1a7" providerId="ADAL" clId="{16EF2B3D-5EFA-40E2-8304-9C934306A658}" dt="2017-11-28T19:11:15.975" v="2482" actId="20577"/>
        <pc:sldMkLst>
          <pc:docMk/>
          <pc:sldMk cId="3939783179" sldId="274"/>
        </pc:sldMkLst>
        <pc:spChg chg="mod">
          <ac:chgData name="Ayushri Bhargava" userId="0305fe91-1061-4715-b01b-ffcbcafec1a7" providerId="ADAL" clId="{16EF2B3D-5EFA-40E2-8304-9C934306A658}" dt="2017-11-28T19:10:59.441" v="2475" actId="255"/>
          <ac:spMkLst>
            <pc:docMk/>
            <pc:sldMk cId="3939783179" sldId="274"/>
            <ac:spMk id="2" creationId="{8FCDCCAD-9C8F-47FD-A8B6-8C76841CEDA7}"/>
          </ac:spMkLst>
        </pc:spChg>
        <pc:spChg chg="del mod">
          <ac:chgData name="Ayushri Bhargava" userId="0305fe91-1061-4715-b01b-ffcbcafec1a7" providerId="ADAL" clId="{16EF2B3D-5EFA-40E2-8304-9C934306A658}" dt="2017-11-28T03:05:22.469" v="123" actId="20577"/>
          <ac:spMkLst>
            <pc:docMk/>
            <pc:sldMk cId="3939783179" sldId="274"/>
            <ac:spMk id="3" creationId="{F4EFF264-0E42-4647-A8EA-39C0BF11F418}"/>
          </ac:spMkLst>
        </pc:spChg>
        <pc:spChg chg="add mod">
          <ac:chgData name="Ayushri Bhargava" userId="0305fe91-1061-4715-b01b-ffcbcafec1a7" providerId="ADAL" clId="{16EF2B3D-5EFA-40E2-8304-9C934306A658}" dt="2017-11-28T19:11:15.975" v="2482" actId="20577"/>
          <ac:spMkLst>
            <pc:docMk/>
            <pc:sldMk cId="3939783179" sldId="274"/>
            <ac:spMk id="9" creationId="{00000000-0000-0000-0000-000000000000}"/>
          </ac:spMkLst>
        </pc:spChg>
        <pc:spChg chg="add">
          <ac:chgData name="Ayushri Bhargava" userId="0305fe91-1061-4715-b01b-ffcbcafec1a7" providerId="ADAL" clId="{16EF2B3D-5EFA-40E2-8304-9C934306A658}" dt="2017-11-28T19:10:42.374" v="2473" actId="26606"/>
          <ac:spMkLst>
            <pc:docMk/>
            <pc:sldMk cId="3939783179" sldId="274"/>
            <ac:spMk id="11" creationId="{0E02442B-BFCE-4D94-A053-748333A3C5C8}"/>
          </ac:spMkLst>
        </pc:spChg>
        <pc:spChg chg="add">
          <ac:chgData name="Ayushri Bhargava" userId="0305fe91-1061-4715-b01b-ffcbcafec1a7" providerId="ADAL" clId="{16EF2B3D-5EFA-40E2-8304-9C934306A658}" dt="2017-11-28T03:05:25.950" v="125" actId="26606"/>
          <ac:spMkLst>
            <pc:docMk/>
            <pc:sldMk cId="3939783179" sldId="274"/>
            <ac:spMk id="12" creationId="{40BF962F-4C6F-461E-86F2-C43F56CC939B}"/>
          </ac:spMkLst>
        </pc:spChg>
        <pc:spChg chg="add">
          <ac:chgData name="Ayushri Bhargava" userId="0305fe91-1061-4715-b01b-ffcbcafec1a7" providerId="ADAL" clId="{16EF2B3D-5EFA-40E2-8304-9C934306A658}" dt="2017-11-28T03:05:25.950" v="125" actId="26606"/>
          <ac:spMkLst>
            <pc:docMk/>
            <pc:sldMk cId="3939783179" sldId="274"/>
            <ac:spMk id="14" creationId="{2E94A4F7-38E4-45EA-8E2E-CE1B5766B4F1}"/>
          </ac:spMkLst>
        </pc:spChg>
        <pc:spChg chg="add">
          <ac:chgData name="Ayushri Bhargava" userId="0305fe91-1061-4715-b01b-ffcbcafec1a7" providerId="ADAL" clId="{16EF2B3D-5EFA-40E2-8304-9C934306A658}" dt="2017-11-28T03:05:25.950" v="125" actId="26606"/>
          <ac:spMkLst>
            <pc:docMk/>
            <pc:sldMk cId="3939783179" sldId="274"/>
            <ac:spMk id="16" creationId="{05C7EBC3-4672-4DAB-81C2-58661FAFAED6}"/>
          </ac:spMkLst>
        </pc:spChg>
        <pc:picChg chg="add del mod">
          <ac:chgData name="Ayushri Bhargava" userId="0305fe91-1061-4715-b01b-ffcbcafec1a7" providerId="ADAL" clId="{16EF2B3D-5EFA-40E2-8304-9C934306A658}" dt="2017-11-28T03:05:25.950" v="125" actId="26606"/>
          <ac:picMkLst>
            <pc:docMk/>
            <pc:sldMk cId="3939783179" sldId="274"/>
            <ac:picMk id="6" creationId="{36416215-529E-43B7-964D-8B07201CF1D1}"/>
          </ac:picMkLst>
        </pc:picChg>
        <pc:picChg chg="add mod">
          <ac:chgData name="Ayushri Bhargava" userId="0305fe91-1061-4715-b01b-ffcbcafec1a7" providerId="ADAL" clId="{16EF2B3D-5EFA-40E2-8304-9C934306A658}" dt="2017-11-28T19:10:42.374" v="2473" actId="26606"/>
          <ac:picMkLst>
            <pc:docMk/>
            <pc:sldMk cId="3939783179" sldId="274"/>
            <ac:picMk id="7" creationId="{36416215-529E-43B7-964D-8B07201CF1D1}"/>
          </ac:picMkLst>
        </pc:picChg>
      </pc:sldChg>
      <pc:sldChg chg="modSp ord">
        <pc:chgData name="Ayushri Bhargava" userId="0305fe91-1061-4715-b01b-ffcbcafec1a7" providerId="ADAL" clId="{16EF2B3D-5EFA-40E2-8304-9C934306A658}" dt="2017-11-28T18:28:42.301" v="2106" actId="313"/>
        <pc:sldMkLst>
          <pc:docMk/>
          <pc:sldMk cId="218826941" sldId="275"/>
        </pc:sldMkLst>
        <pc:spChg chg="mod">
          <ac:chgData name="Ayushri Bhargava" userId="0305fe91-1061-4715-b01b-ffcbcafec1a7" providerId="ADAL" clId="{16EF2B3D-5EFA-40E2-8304-9C934306A658}" dt="2017-11-28T18:28:42.301" v="2106" actId="313"/>
          <ac:spMkLst>
            <pc:docMk/>
            <pc:sldMk cId="218826941" sldId="275"/>
            <ac:spMk id="4" creationId="{0E219520-2BB4-45B6-8F2D-ED9C18774D74}"/>
          </ac:spMkLst>
        </pc:spChg>
      </pc:sldChg>
      <pc:sldChg chg="delSp add del setBg delDesignElem">
        <pc:chgData name="Ayushri Bhargava" userId="0305fe91-1061-4715-b01b-ffcbcafec1a7" providerId="ADAL" clId="{16EF2B3D-5EFA-40E2-8304-9C934306A658}" dt="2017-11-28T03:04:36.527" v="10" actId="2696"/>
        <pc:sldMkLst>
          <pc:docMk/>
          <pc:sldMk cId="1132666742" sldId="275"/>
        </pc:sldMkLst>
        <pc:spChg chg="del">
          <ac:chgData name="Ayushri Bhargava" userId="0305fe91-1061-4715-b01b-ffcbcafec1a7" providerId="ADAL" clId="{16EF2B3D-5EFA-40E2-8304-9C934306A658}" dt="2017-11-28T03:04:31.486" v="9" actId="2696"/>
          <ac:spMkLst>
            <pc:docMk/>
            <pc:sldMk cId="1132666742" sldId="275"/>
            <ac:spMk id="24" creationId="{05C7EBC3-4672-4DAB-81C2-58661FAFAED6}"/>
          </ac:spMkLst>
        </pc:spChg>
        <pc:spChg chg="del">
          <ac:chgData name="Ayushri Bhargava" userId="0305fe91-1061-4715-b01b-ffcbcafec1a7" providerId="ADAL" clId="{16EF2B3D-5EFA-40E2-8304-9C934306A658}" dt="2017-11-28T03:04:31.486" v="9" actId="2696"/>
          <ac:spMkLst>
            <pc:docMk/>
            <pc:sldMk cId="1132666742" sldId="275"/>
            <ac:spMk id="30" creationId="{40BF962F-4C6F-461E-86F2-C43F56CC939B}"/>
          </ac:spMkLst>
        </pc:spChg>
        <pc:spChg chg="del">
          <ac:chgData name="Ayushri Bhargava" userId="0305fe91-1061-4715-b01b-ffcbcafec1a7" providerId="ADAL" clId="{16EF2B3D-5EFA-40E2-8304-9C934306A658}" dt="2017-11-28T03:04:31.486" v="9" actId="2696"/>
          <ac:spMkLst>
            <pc:docMk/>
            <pc:sldMk cId="1132666742" sldId="275"/>
            <ac:spMk id="31" creationId="{2E94A4F7-38E4-45EA-8E2E-CE1B5766B4F1}"/>
          </ac:spMkLst>
        </pc:spChg>
      </pc:sldChg>
      <pc:sldChg chg="addSp delSp modSp add del mod setBg setClrOvrMap">
        <pc:chgData name="Ayushri Bhargava" userId="0305fe91-1061-4715-b01b-ffcbcafec1a7" providerId="ADAL" clId="{16EF2B3D-5EFA-40E2-8304-9C934306A658}" dt="2017-11-28T04:09:52.199" v="302" actId="2696"/>
        <pc:sldMkLst>
          <pc:docMk/>
          <pc:sldMk cId="3598412291" sldId="276"/>
        </pc:sldMkLst>
        <pc:spChg chg="mod ord">
          <ac:chgData name="Ayushri Bhargava" userId="0305fe91-1061-4715-b01b-ffcbcafec1a7" providerId="ADAL" clId="{16EF2B3D-5EFA-40E2-8304-9C934306A658}" dt="2017-11-28T04:08:54.533" v="285" actId="6549"/>
          <ac:spMkLst>
            <pc:docMk/>
            <pc:sldMk cId="3598412291" sldId="276"/>
            <ac:spMk id="2" creationId="{3DB9D29D-FF4D-4567-9D66-12D45A2F20B1}"/>
          </ac:spMkLst>
        </pc:spChg>
        <pc:spChg chg="mod ord">
          <ac:chgData name="Ayushri Bhargava" userId="0305fe91-1061-4715-b01b-ffcbcafec1a7" providerId="ADAL" clId="{16EF2B3D-5EFA-40E2-8304-9C934306A658}" dt="2017-11-28T04:08:51.409" v="284" actId="6549"/>
          <ac:spMkLst>
            <pc:docMk/>
            <pc:sldMk cId="3598412291" sldId="276"/>
            <ac:spMk id="3" creationId="{727EAEDC-94EE-4849-B0D6-FE12994FB6D3}"/>
          </ac:spMkLst>
        </pc:spChg>
        <pc:spChg chg="add del">
          <ac:chgData name="Ayushri Bhargava" userId="0305fe91-1061-4715-b01b-ffcbcafec1a7" providerId="ADAL" clId="{16EF2B3D-5EFA-40E2-8304-9C934306A658}" dt="2017-11-28T03:20:47.778" v="158" actId="26606"/>
          <ac:spMkLst>
            <pc:docMk/>
            <pc:sldMk cId="3598412291" sldId="276"/>
            <ac:spMk id="9" creationId="{64965EAE-E41A-435F-B993-07E824B6C977}"/>
          </ac:spMkLst>
        </pc:spChg>
        <pc:spChg chg="add del">
          <ac:chgData name="Ayushri Bhargava" userId="0305fe91-1061-4715-b01b-ffcbcafec1a7" providerId="ADAL" clId="{16EF2B3D-5EFA-40E2-8304-9C934306A658}" dt="2017-11-28T03:20:47.778" v="158" actId="26606"/>
          <ac:spMkLst>
            <pc:docMk/>
            <pc:sldMk cId="3598412291" sldId="276"/>
            <ac:spMk id="11" creationId="{152F8994-E6D4-4311-9548-C3607BC43645}"/>
          </ac:spMkLst>
        </pc:spChg>
        <pc:spChg chg="add del">
          <ac:chgData name="Ayushri Bhargava" userId="0305fe91-1061-4715-b01b-ffcbcafec1a7" providerId="ADAL" clId="{16EF2B3D-5EFA-40E2-8304-9C934306A658}" dt="2017-11-28T03:20:49.359" v="160" actId="26606"/>
          <ac:spMkLst>
            <pc:docMk/>
            <pc:sldMk cId="3598412291" sldId="276"/>
            <ac:spMk id="13" creationId="{5E39A796-BE83-48B1-B33F-35C4A32AAB57}"/>
          </ac:spMkLst>
        </pc:spChg>
        <pc:spChg chg="add del">
          <ac:chgData name="Ayushri Bhargava" userId="0305fe91-1061-4715-b01b-ffcbcafec1a7" providerId="ADAL" clId="{16EF2B3D-5EFA-40E2-8304-9C934306A658}" dt="2017-11-28T03:20:49.359" v="160" actId="26606"/>
          <ac:spMkLst>
            <pc:docMk/>
            <pc:sldMk cId="3598412291" sldId="276"/>
            <ac:spMk id="14" creationId="{72F84B47-E267-4194-8194-831DB7B5547F}"/>
          </ac:spMkLst>
        </pc:spChg>
        <pc:spChg chg="add del">
          <ac:chgData name="Ayushri Bhargava" userId="0305fe91-1061-4715-b01b-ffcbcafec1a7" providerId="ADAL" clId="{16EF2B3D-5EFA-40E2-8304-9C934306A658}" dt="2017-11-28T03:20:51.479" v="162" actId="26606"/>
          <ac:spMkLst>
            <pc:docMk/>
            <pc:sldMk cId="3598412291" sldId="276"/>
            <ac:spMk id="16" creationId="{59A309A7-1751-4ABE-A3C1-EEC40366AD89}"/>
          </ac:spMkLst>
        </pc:spChg>
        <pc:spChg chg="add del">
          <ac:chgData name="Ayushri Bhargava" userId="0305fe91-1061-4715-b01b-ffcbcafec1a7" providerId="ADAL" clId="{16EF2B3D-5EFA-40E2-8304-9C934306A658}" dt="2017-11-28T03:20:51.479" v="162" actId="26606"/>
          <ac:spMkLst>
            <pc:docMk/>
            <pc:sldMk cId="3598412291" sldId="276"/>
            <ac:spMk id="17" creationId="{967D8EB6-EAE1-4F9C-B398-83321E287204}"/>
          </ac:spMkLst>
        </pc:spChg>
        <pc:spChg chg="add del">
          <ac:chgData name="Ayushri Bhargava" userId="0305fe91-1061-4715-b01b-ffcbcafec1a7" providerId="ADAL" clId="{16EF2B3D-5EFA-40E2-8304-9C934306A658}" dt="2017-11-28T03:22:29.645" v="178" actId="26606"/>
          <ac:spMkLst>
            <pc:docMk/>
            <pc:sldMk cId="3598412291" sldId="276"/>
            <ac:spMk id="19" creationId="{EE1FC7B4-E4A7-4452-B413-1A623E3A7230}"/>
          </ac:spMkLst>
        </pc:spChg>
        <pc:spChg chg="add del">
          <ac:chgData name="Ayushri Bhargava" userId="0305fe91-1061-4715-b01b-ffcbcafec1a7" providerId="ADAL" clId="{16EF2B3D-5EFA-40E2-8304-9C934306A658}" dt="2017-11-28T03:22:29.645" v="178" actId="26606"/>
          <ac:spMkLst>
            <pc:docMk/>
            <pc:sldMk cId="3598412291" sldId="276"/>
            <ac:spMk id="20" creationId="{E0709AF0-24F0-4486-B189-BE6386BDB198}"/>
          </ac:spMkLst>
        </pc:spChg>
        <pc:spChg chg="add del">
          <ac:chgData name="Ayushri Bhargava" userId="0305fe91-1061-4715-b01b-ffcbcafec1a7" providerId="ADAL" clId="{16EF2B3D-5EFA-40E2-8304-9C934306A658}" dt="2017-11-28T03:22:29.645" v="178" actId="26606"/>
          <ac:spMkLst>
            <pc:docMk/>
            <pc:sldMk cId="3598412291" sldId="276"/>
            <ac:spMk id="21" creationId="{FBE3B62F-5853-4A3C-B050-6186351A7176}"/>
          </ac:spMkLst>
        </pc:spChg>
        <pc:spChg chg="add del">
          <ac:chgData name="Ayushri Bhargava" userId="0305fe91-1061-4715-b01b-ffcbcafec1a7" providerId="ADAL" clId="{16EF2B3D-5EFA-40E2-8304-9C934306A658}" dt="2017-11-28T04:07:35.345" v="275" actId="26606"/>
          <ac:spMkLst>
            <pc:docMk/>
            <pc:sldMk cId="3598412291" sldId="276"/>
            <ac:spMk id="23" creationId="{FEB0B922-A6AE-4089-8B21-F3E1A77093DD}"/>
          </ac:spMkLst>
        </pc:spChg>
        <pc:spChg chg="add del">
          <ac:chgData name="Ayushri Bhargava" userId="0305fe91-1061-4715-b01b-ffcbcafec1a7" providerId="ADAL" clId="{16EF2B3D-5EFA-40E2-8304-9C934306A658}" dt="2017-11-28T04:07:35.345" v="275" actId="26606"/>
          <ac:spMkLst>
            <pc:docMk/>
            <pc:sldMk cId="3598412291" sldId="276"/>
            <ac:spMk id="25" creationId="{C5EB7378-ADA3-4D6E-8E3A-09FAD1478FB4}"/>
          </ac:spMkLst>
        </pc:spChg>
        <pc:spChg chg="add del">
          <ac:chgData name="Ayushri Bhargava" userId="0305fe91-1061-4715-b01b-ffcbcafec1a7" providerId="ADAL" clId="{16EF2B3D-5EFA-40E2-8304-9C934306A658}" dt="2017-11-28T04:08:32.742" v="277" actId="26606"/>
          <ac:spMkLst>
            <pc:docMk/>
            <pc:sldMk cId="3598412291" sldId="276"/>
            <ac:spMk id="27" creationId="{EB181E26-89C4-4A14-92DE-0F4C4B0E9484}"/>
          </ac:spMkLst>
        </pc:spChg>
        <pc:spChg chg="add del">
          <ac:chgData name="Ayushri Bhargava" userId="0305fe91-1061-4715-b01b-ffcbcafec1a7" providerId="ADAL" clId="{16EF2B3D-5EFA-40E2-8304-9C934306A658}" dt="2017-11-28T04:08:32.742" v="277" actId="26606"/>
          <ac:spMkLst>
            <pc:docMk/>
            <pc:sldMk cId="3598412291" sldId="276"/>
            <ac:spMk id="28" creationId="{13958066-7CBD-4B89-8F46-614C4F28BCF9}"/>
          </ac:spMkLst>
        </pc:spChg>
        <pc:spChg chg="add">
          <ac:chgData name="Ayushri Bhargava" userId="0305fe91-1061-4715-b01b-ffcbcafec1a7" providerId="ADAL" clId="{16EF2B3D-5EFA-40E2-8304-9C934306A658}" dt="2017-11-28T04:08:32.765" v="278" actId="26606"/>
          <ac:spMkLst>
            <pc:docMk/>
            <pc:sldMk cId="3598412291" sldId="276"/>
            <ac:spMk id="30" creationId="{E02F3C71-C981-4614-98EA-D6C494F8091E}"/>
          </ac:spMkLst>
        </pc:spChg>
        <pc:picChg chg="add del mod ord">
          <ac:chgData name="Ayushri Bhargava" userId="0305fe91-1061-4715-b01b-ffcbcafec1a7" providerId="ADAL" clId="{16EF2B3D-5EFA-40E2-8304-9C934306A658}" dt="2017-11-28T03:22:29.980" v="179" actId="1076"/>
          <ac:picMkLst>
            <pc:docMk/>
            <pc:sldMk cId="3598412291" sldId="276"/>
            <ac:picMk id="4" creationId="{5A414FAC-09E7-4762-B38E-A5CC1AD3CCE4}"/>
          </ac:picMkLst>
        </pc:picChg>
        <pc:picChg chg="add del mod ord">
          <ac:chgData name="Ayushri Bhargava" userId="0305fe91-1061-4715-b01b-ffcbcafec1a7" providerId="ADAL" clId="{16EF2B3D-5EFA-40E2-8304-9C934306A658}" dt="2017-11-28T04:08:45.927" v="281" actId="478"/>
          <ac:picMkLst>
            <pc:docMk/>
            <pc:sldMk cId="3598412291" sldId="276"/>
            <ac:picMk id="15" creationId="{84B7B475-26F0-40DB-B6E2-AC180C06AE87}"/>
          </ac:picMkLst>
        </pc:picChg>
        <pc:picChg chg="add del mod ord">
          <ac:chgData name="Ayushri Bhargava" userId="0305fe91-1061-4715-b01b-ffcbcafec1a7" providerId="ADAL" clId="{16EF2B3D-5EFA-40E2-8304-9C934306A658}" dt="2017-11-28T04:08:47.350" v="282" actId="478"/>
          <ac:picMkLst>
            <pc:docMk/>
            <pc:sldMk cId="3598412291" sldId="276"/>
            <ac:picMk id="18" creationId="{AA2B071E-F1B4-4C0C-A811-742131879F69}"/>
          </ac:picMkLst>
        </pc:picChg>
      </pc:sldChg>
      <pc:sldChg chg="modSp add">
        <pc:chgData name="Ayushri Bhargava" userId="0305fe91-1061-4715-b01b-ffcbcafec1a7" providerId="ADAL" clId="{16EF2B3D-5EFA-40E2-8304-9C934306A658}" dt="2017-11-28T19:07:58.031" v="2454" actId="14100"/>
        <pc:sldMkLst>
          <pc:docMk/>
          <pc:sldMk cId="3323782020" sldId="277"/>
        </pc:sldMkLst>
        <pc:spChg chg="mod">
          <ac:chgData name="Ayushri Bhargava" userId="0305fe91-1061-4715-b01b-ffcbcafec1a7" providerId="ADAL" clId="{16EF2B3D-5EFA-40E2-8304-9C934306A658}" dt="2017-11-28T19:07:58.031" v="2454" actId="14100"/>
          <ac:spMkLst>
            <pc:docMk/>
            <pc:sldMk cId="3323782020" sldId="277"/>
            <ac:spMk id="2" creationId="{B54AA9FC-C2D8-4D38-A5A7-BA9BCC645890}"/>
          </ac:spMkLst>
        </pc:spChg>
        <pc:spChg chg="mod">
          <ac:chgData name="Ayushri Bhargava" userId="0305fe91-1061-4715-b01b-ffcbcafec1a7" providerId="ADAL" clId="{16EF2B3D-5EFA-40E2-8304-9C934306A658}" dt="2017-11-28T04:26:59.109" v="602" actId="20577"/>
          <ac:spMkLst>
            <pc:docMk/>
            <pc:sldMk cId="3323782020" sldId="277"/>
            <ac:spMk id="3" creationId="{15F1992F-B6FE-4983-BF66-4189A3713636}"/>
          </ac:spMkLst>
        </pc:spChg>
        <pc:graphicFrameChg chg="mod modGraphic">
          <ac:chgData name="Ayushri Bhargava" userId="0305fe91-1061-4715-b01b-ffcbcafec1a7" providerId="ADAL" clId="{16EF2B3D-5EFA-40E2-8304-9C934306A658}" dt="2017-11-28T05:23:11.010" v="1582" actId="20577"/>
          <ac:graphicFrameMkLst>
            <pc:docMk/>
            <pc:sldMk cId="3323782020" sldId="277"/>
            <ac:graphicFrameMk id="4" creationId="{053EAB08-28A6-46DF-A3B1-2C9E698C1C20}"/>
          </ac:graphicFrameMkLst>
        </pc:graphicFrameChg>
      </pc:sldChg>
      <pc:sldChg chg="addSp delSp modSp add modNotesTx">
        <pc:chgData name="Ayushri Bhargava" userId="0305fe91-1061-4715-b01b-ffcbcafec1a7" providerId="ADAL" clId="{16EF2B3D-5EFA-40E2-8304-9C934306A658}" dt="2017-11-28T20:51:06.541" v="2571" actId="255"/>
        <pc:sldMkLst>
          <pc:docMk/>
          <pc:sldMk cId="3771755892" sldId="278"/>
        </pc:sldMkLst>
        <pc:spChg chg="add del mod">
          <ac:chgData name="Ayushri Bhargava" userId="0305fe91-1061-4715-b01b-ffcbcafec1a7" providerId="ADAL" clId="{16EF2B3D-5EFA-40E2-8304-9C934306A658}" dt="2017-11-28T20:48:04.077" v="2544" actId="255"/>
          <ac:spMkLst>
            <pc:docMk/>
            <pc:sldMk cId="3771755892" sldId="278"/>
            <ac:spMk id="3" creationId="{4B31E9B6-722B-4073-8D8D-C0B53D2D00B0}"/>
          </ac:spMkLst>
        </pc:spChg>
        <pc:spChg chg="del">
          <ac:chgData name="Ayushri Bhargava" userId="0305fe91-1061-4715-b01b-ffcbcafec1a7" providerId="ADAL" clId="{16EF2B3D-5EFA-40E2-8304-9C934306A658}" dt="2017-11-28T04:36:33.098" v="667" actId="20577"/>
          <ac:spMkLst>
            <pc:docMk/>
            <pc:sldMk cId="3771755892" sldId="278"/>
            <ac:spMk id="3" creationId="{777F5CB3-1212-4862-894C-550BF43A227F}"/>
          </ac:spMkLst>
        </pc:spChg>
        <pc:spChg chg="add del mod">
          <ac:chgData name="Ayushri Bhargava" userId="0305fe91-1061-4715-b01b-ffcbcafec1a7" providerId="ADAL" clId="{16EF2B3D-5EFA-40E2-8304-9C934306A658}" dt="2017-11-28T04:37:49.050" v="679" actId="20577"/>
          <ac:spMkLst>
            <pc:docMk/>
            <pc:sldMk cId="3771755892" sldId="278"/>
            <ac:spMk id="5" creationId="{765E1035-FFA8-46EB-B325-8892BF2F589D}"/>
          </ac:spMkLst>
        </pc:spChg>
        <pc:spChg chg="mod">
          <ac:chgData name="Ayushri Bhargava" userId="0305fe91-1061-4715-b01b-ffcbcafec1a7" providerId="ADAL" clId="{16EF2B3D-5EFA-40E2-8304-9C934306A658}" dt="2017-11-28T04:38:59.262" v="702" actId="20577"/>
          <ac:spMkLst>
            <pc:docMk/>
            <pc:sldMk cId="3771755892" sldId="278"/>
            <ac:spMk id="5" creationId="{C112CDB1-6196-47D0-9BBC-904F26778F4B}"/>
          </ac:spMkLst>
        </pc:spChg>
        <pc:spChg chg="add del mod">
          <ac:chgData name="Ayushri Bhargava" userId="0305fe91-1061-4715-b01b-ffcbcafec1a7" providerId="ADAL" clId="{16EF2B3D-5EFA-40E2-8304-9C934306A658}" dt="2017-11-28T20:49:34.074" v="2552" actId="255"/>
          <ac:spMkLst>
            <pc:docMk/>
            <pc:sldMk cId="3771755892" sldId="278"/>
            <ac:spMk id="6" creationId="{E9DD1120-31C9-4B1A-AA0F-607C4D7125C6}"/>
          </ac:spMkLst>
        </pc:spChg>
        <pc:spChg chg="mod">
          <ac:chgData name="Ayushri Bhargava" userId="0305fe91-1061-4715-b01b-ffcbcafec1a7" providerId="ADAL" clId="{16EF2B3D-5EFA-40E2-8304-9C934306A658}" dt="2017-11-28T18:27:03.944" v="2056" actId="255"/>
          <ac:spMkLst>
            <pc:docMk/>
            <pc:sldMk cId="3771755892" sldId="278"/>
            <ac:spMk id="7" creationId="{47C0FDAC-1430-4F19-B32A-980E628EC121}"/>
          </ac:spMkLst>
        </pc:spChg>
        <pc:spChg chg="add del mod">
          <ac:chgData name="Ayushri Bhargava" userId="0305fe91-1061-4715-b01b-ffcbcafec1a7" providerId="ADAL" clId="{16EF2B3D-5EFA-40E2-8304-9C934306A658}" dt="2017-11-28T20:50:08.419" v="2559" actId="255"/>
          <ac:spMkLst>
            <pc:docMk/>
            <pc:sldMk cId="3771755892" sldId="278"/>
            <ac:spMk id="11" creationId="{F1B66ACA-3EA3-432F-9D96-D6991CF0F01D}"/>
          </ac:spMkLst>
        </pc:spChg>
        <pc:graphicFrameChg chg="add mod modGraphic">
          <ac:chgData name="Ayushri Bhargava" userId="0305fe91-1061-4715-b01b-ffcbcafec1a7" providerId="ADAL" clId="{16EF2B3D-5EFA-40E2-8304-9C934306A658}" dt="2017-11-28T04:38:52.312" v="683" actId="14100"/>
          <ac:graphicFrameMkLst>
            <pc:docMk/>
            <pc:sldMk cId="3771755892" sldId="278"/>
            <ac:graphicFrameMk id="3" creationId="{AE7AB69B-C5F3-4611-8361-600728EDB60E}"/>
          </ac:graphicFrameMkLst>
        </pc:graphicFrameChg>
        <pc:graphicFrameChg chg="add del mod modGraphic">
          <ac:chgData name="Ayushri Bhargava" userId="0305fe91-1061-4715-b01b-ffcbcafec1a7" providerId="ADAL" clId="{16EF2B3D-5EFA-40E2-8304-9C934306A658}" dt="2017-11-28T20:48:41.987" v="2551" actId="478"/>
          <ac:graphicFrameMkLst>
            <pc:docMk/>
            <pc:sldMk cId="3771755892" sldId="278"/>
            <ac:graphicFrameMk id="4" creationId="{E3D9EDFF-2D1F-4C55-B551-1DF43969B10B}"/>
          </ac:graphicFrameMkLst>
        </pc:graphicFrameChg>
        <pc:graphicFrameChg chg="add del mod modGraphic">
          <ac:chgData name="Ayushri Bhargava" userId="0305fe91-1061-4715-b01b-ffcbcafec1a7" providerId="ADAL" clId="{16EF2B3D-5EFA-40E2-8304-9C934306A658}" dt="2017-11-28T04:37:31.897" v="674" actId="20577"/>
          <ac:graphicFrameMkLst>
            <pc:docMk/>
            <pc:sldMk cId="3771755892" sldId="278"/>
            <ac:graphicFrameMk id="4" creationId="{1B48A3D2-296F-458F-A553-8ED6F4545AE3}"/>
          </ac:graphicFrameMkLst>
        </pc:graphicFrameChg>
        <pc:graphicFrameChg chg="add del mod modGraphic">
          <ac:chgData name="Ayushri Bhargava" userId="0305fe91-1061-4715-b01b-ffcbcafec1a7" providerId="ADAL" clId="{16EF2B3D-5EFA-40E2-8304-9C934306A658}" dt="2017-11-28T20:50:05.447" v="2558" actId="478"/>
          <ac:graphicFrameMkLst>
            <pc:docMk/>
            <pc:sldMk cId="3771755892" sldId="278"/>
            <ac:graphicFrameMk id="8" creationId="{40127F63-2433-49D7-ADD6-3034BB6B04D4}"/>
          </ac:graphicFrameMkLst>
        </pc:graphicFrameChg>
        <pc:graphicFrameChg chg="del modGraphic">
          <ac:chgData name="Ayushri Bhargava" userId="0305fe91-1061-4715-b01b-ffcbcafec1a7" providerId="ADAL" clId="{16EF2B3D-5EFA-40E2-8304-9C934306A658}" dt="2017-11-28T20:48:02.257" v="2543" actId="478"/>
          <ac:graphicFrameMkLst>
            <pc:docMk/>
            <pc:sldMk cId="3771755892" sldId="278"/>
            <ac:graphicFrameMk id="9" creationId="{BC6BC7CD-56AA-4130-B77E-B74EA5E6243D}"/>
          </ac:graphicFrameMkLst>
        </pc:graphicFrameChg>
        <pc:graphicFrameChg chg="add mod modGraphic">
          <ac:chgData name="Ayushri Bhargava" userId="0305fe91-1061-4715-b01b-ffcbcafec1a7" providerId="ADAL" clId="{16EF2B3D-5EFA-40E2-8304-9C934306A658}" dt="2017-11-28T20:51:06.541" v="2571" actId="255"/>
          <ac:graphicFrameMkLst>
            <pc:docMk/>
            <pc:sldMk cId="3771755892" sldId="278"/>
            <ac:graphicFrameMk id="12" creationId="{4B3AF0E1-4F7D-4313-92E1-6D75ED574C07}"/>
          </ac:graphicFrameMkLst>
        </pc:graphicFrameChg>
      </pc:sldChg>
      <pc:sldChg chg="addSp delSp modSp add mod setBg setClrOvrMap">
        <pc:chgData name="Ayushri Bhargava" userId="0305fe91-1061-4715-b01b-ffcbcafec1a7" providerId="ADAL" clId="{16EF2B3D-5EFA-40E2-8304-9C934306A658}" dt="2017-11-28T18:34:32.799" v="2167" actId="14100"/>
        <pc:sldMkLst>
          <pc:docMk/>
          <pc:sldMk cId="2863509050" sldId="279"/>
        </pc:sldMkLst>
        <pc:spChg chg="mod">
          <ac:chgData name="Ayushri Bhargava" userId="0305fe91-1061-4715-b01b-ffcbcafec1a7" providerId="ADAL" clId="{16EF2B3D-5EFA-40E2-8304-9C934306A658}" dt="2017-11-28T18:34:32.799" v="2167" actId="14100"/>
          <ac:spMkLst>
            <pc:docMk/>
            <pc:sldMk cId="2863509050" sldId="279"/>
            <ac:spMk id="2" creationId="{8EBC279A-578C-412F-B75B-F58316FC9075}"/>
          </ac:spMkLst>
        </pc:spChg>
        <pc:spChg chg="mod">
          <ac:chgData name="Ayushri Bhargava" userId="0305fe91-1061-4715-b01b-ffcbcafec1a7" providerId="ADAL" clId="{16EF2B3D-5EFA-40E2-8304-9C934306A658}" dt="2017-11-28T05:08:20.592" v="1423" actId="20577"/>
          <ac:spMkLst>
            <pc:docMk/>
            <pc:sldMk cId="2863509050" sldId="279"/>
            <ac:spMk id="4" creationId="{1AA8609F-20C2-453A-AFF3-1457E4758470}"/>
          </ac:spMkLst>
        </pc:spChg>
        <pc:spChg chg="add del">
          <ac:chgData name="Ayushri Bhargava" userId="0305fe91-1061-4715-b01b-ffcbcafec1a7" providerId="ADAL" clId="{16EF2B3D-5EFA-40E2-8304-9C934306A658}" dt="2017-11-28T18:17:20.034" v="1829" actId="26606"/>
          <ac:spMkLst>
            <pc:docMk/>
            <pc:sldMk cId="2863509050" sldId="279"/>
            <ac:spMk id="10" creationId="{3B0DF90E-6BAD-4E82-8FDF-717C9A357378}"/>
          </ac:spMkLst>
        </pc:spChg>
        <pc:spChg chg="add del">
          <ac:chgData name="Ayushri Bhargava" userId="0305fe91-1061-4715-b01b-ffcbcafec1a7" providerId="ADAL" clId="{16EF2B3D-5EFA-40E2-8304-9C934306A658}" dt="2017-11-28T18:17:20.034" v="1829" actId="26606"/>
          <ac:spMkLst>
            <pc:docMk/>
            <pc:sldMk cId="2863509050" sldId="279"/>
            <ac:spMk id="12" creationId="{13DCC859-0434-4BB8-B6C5-09C88AE698FB}"/>
          </ac:spMkLst>
        </pc:spChg>
        <pc:spChg chg="add del">
          <ac:chgData name="Ayushri Bhargava" userId="0305fe91-1061-4715-b01b-ffcbcafec1a7" providerId="ADAL" clId="{16EF2B3D-5EFA-40E2-8304-9C934306A658}" dt="2017-11-28T18:17:20.034" v="1829" actId="26606"/>
          <ac:spMkLst>
            <pc:docMk/>
            <pc:sldMk cId="2863509050" sldId="279"/>
            <ac:spMk id="14" creationId="{08E7ACFB-B791-4C23-8B17-013FEDC09A89}"/>
          </ac:spMkLst>
        </pc:spChg>
        <pc:spChg chg="add del">
          <ac:chgData name="Ayushri Bhargava" userId="0305fe91-1061-4715-b01b-ffcbcafec1a7" providerId="ADAL" clId="{16EF2B3D-5EFA-40E2-8304-9C934306A658}" dt="2017-11-28T18:17:20.034" v="1829" actId="26606"/>
          <ac:spMkLst>
            <pc:docMk/>
            <pc:sldMk cId="2863509050" sldId="279"/>
            <ac:spMk id="19" creationId="{08E89D5E-1885-4160-AC77-CC471DD1D0DB}"/>
          </ac:spMkLst>
        </pc:spChg>
        <pc:graphicFrameChg chg="mod modGraphic">
          <ac:chgData name="Ayushri Bhargava" userId="0305fe91-1061-4715-b01b-ffcbcafec1a7" providerId="ADAL" clId="{16EF2B3D-5EFA-40E2-8304-9C934306A658}" dt="2017-11-28T18:33:58.797" v="2159" actId="14100"/>
          <ac:graphicFrameMkLst>
            <pc:docMk/>
            <pc:sldMk cId="2863509050" sldId="279"/>
            <ac:graphicFrameMk id="5" creationId="{00000000-0000-0000-0000-000000000000}"/>
          </ac:graphicFrameMkLst>
        </pc:graphicFrameChg>
        <pc:cxnChg chg="add del">
          <ac:chgData name="Ayushri Bhargava" userId="0305fe91-1061-4715-b01b-ffcbcafec1a7" providerId="ADAL" clId="{16EF2B3D-5EFA-40E2-8304-9C934306A658}" dt="2017-11-28T18:17:20.034" v="1829" actId="26606"/>
          <ac:cxnSpMkLst>
            <pc:docMk/>
            <pc:sldMk cId="2863509050" sldId="279"/>
            <ac:cxnSpMk id="21" creationId="{550D2BD1-98F9-412D-905B-3A843EF4078B}"/>
          </ac:cxnSpMkLst>
        </pc:cxnChg>
      </pc:sldChg>
      <pc:sldChg chg="modSp">
        <pc:chgData name="Ayushri Bhargava" userId="0305fe91-1061-4715-b01b-ffcbcafec1a7" providerId="ADAL" clId="{16EF2B3D-5EFA-40E2-8304-9C934306A658}" dt="2017-11-28T18:30:13.333" v="2114" actId="255"/>
        <pc:sldMkLst>
          <pc:docMk/>
          <pc:sldMk cId="570617685" sldId="280"/>
        </pc:sldMkLst>
        <pc:spChg chg="mod">
          <ac:chgData name="Ayushri Bhargava" userId="0305fe91-1061-4715-b01b-ffcbcafec1a7" providerId="ADAL" clId="{16EF2B3D-5EFA-40E2-8304-9C934306A658}" dt="2017-11-28T18:30:13.333" v="2114" actId="255"/>
          <ac:spMkLst>
            <pc:docMk/>
            <pc:sldMk cId="570617685" sldId="280"/>
            <ac:spMk id="2" creationId="{EDDF99FB-1F2C-4FD9-BBAF-8265B73C81FB}"/>
          </ac:spMkLst>
        </pc:spChg>
      </pc:sldChg>
      <pc:sldChg chg="modSp">
        <pc:chgData name="Ayushri Bhargava" userId="0305fe91-1061-4715-b01b-ffcbcafec1a7" providerId="ADAL" clId="{16EF2B3D-5EFA-40E2-8304-9C934306A658}" dt="2017-11-28T18:30:37.439" v="2120" actId="20577"/>
        <pc:sldMkLst>
          <pc:docMk/>
          <pc:sldMk cId="3451331351" sldId="281"/>
        </pc:sldMkLst>
        <pc:spChg chg="mod">
          <ac:chgData name="Ayushri Bhargava" userId="0305fe91-1061-4715-b01b-ffcbcafec1a7" providerId="ADAL" clId="{16EF2B3D-5EFA-40E2-8304-9C934306A658}" dt="2017-11-28T18:30:37.439" v="2120" actId="20577"/>
          <ac:spMkLst>
            <pc:docMk/>
            <pc:sldMk cId="3451331351" sldId="281"/>
            <ac:spMk id="2" creationId="{AC3D5BE3-E2CF-4CDE-8CF3-C8DF0E29CFEE}"/>
          </ac:spMkLst>
        </pc:spChg>
      </pc:sldChg>
      <pc:sldChg chg="modSp">
        <pc:chgData name="Ayushri Bhargava" userId="0305fe91-1061-4715-b01b-ffcbcafec1a7" providerId="ADAL" clId="{16EF2B3D-5EFA-40E2-8304-9C934306A658}" dt="2017-11-28T18:47:24.664" v="2205" actId="27636"/>
        <pc:sldMkLst>
          <pc:docMk/>
          <pc:sldMk cId="2243011346" sldId="282"/>
        </pc:sldMkLst>
        <pc:spChg chg="mod">
          <ac:chgData name="Ayushri Bhargava" userId="0305fe91-1061-4715-b01b-ffcbcafec1a7" providerId="ADAL" clId="{16EF2B3D-5EFA-40E2-8304-9C934306A658}" dt="2017-11-28T18:47:24.664" v="2205" actId="27636"/>
          <ac:spMkLst>
            <pc:docMk/>
            <pc:sldMk cId="2243011346" sldId="282"/>
            <ac:spMk id="2" creationId="{800C4353-3051-4973-A12C-CABD30691CFA}"/>
          </ac:spMkLst>
        </pc:spChg>
      </pc:sldChg>
      <pc:sldChg chg="addSp modSp">
        <pc:chgData name="Ayushri Bhargava" userId="0305fe91-1061-4715-b01b-ffcbcafec1a7" providerId="ADAL" clId="{16EF2B3D-5EFA-40E2-8304-9C934306A658}" dt="2017-11-28T19:09:12.445" v="2465" actId="255"/>
        <pc:sldMkLst>
          <pc:docMk/>
          <pc:sldMk cId="529864330" sldId="283"/>
        </pc:sldMkLst>
        <pc:spChg chg="mod">
          <ac:chgData name="Ayushri Bhargava" userId="0305fe91-1061-4715-b01b-ffcbcafec1a7" providerId="ADAL" clId="{16EF2B3D-5EFA-40E2-8304-9C934306A658}" dt="2017-11-28T19:09:12.445" v="2465" actId="255"/>
          <ac:spMkLst>
            <pc:docMk/>
            <pc:sldMk cId="529864330" sldId="283"/>
            <ac:spMk id="2" creationId="{DB9463E9-CE82-4D1A-A49F-E803996ABBD1}"/>
          </ac:spMkLst>
        </pc:spChg>
        <pc:spChg chg="add">
          <ac:chgData name="Ayushri Bhargava" userId="0305fe91-1061-4715-b01b-ffcbcafec1a7" providerId="ADAL" clId="{16EF2B3D-5EFA-40E2-8304-9C934306A658}" dt="2017-11-28T19:08:56.727" v="2461" actId="26606"/>
          <ac:spMkLst>
            <pc:docMk/>
            <pc:sldMk cId="529864330" sldId="283"/>
            <ac:spMk id="12" creationId="{053FB2EE-284F-4C87-AB3D-BBF87A9FAB97}"/>
          </ac:spMkLst>
        </pc:spChg>
        <pc:grpChg chg="add">
          <ac:chgData name="Ayushri Bhargava" userId="0305fe91-1061-4715-b01b-ffcbcafec1a7" providerId="ADAL" clId="{16EF2B3D-5EFA-40E2-8304-9C934306A658}" dt="2017-11-28T19:08:56.727" v="2461" actId="26606"/>
          <ac:grpSpMkLst>
            <pc:docMk/>
            <pc:sldMk cId="529864330" sldId="283"/>
            <ac:grpSpMk id="7" creationId="{D2C4BFA1-2075-4901-9E24-E41D1FDD51FD}"/>
          </ac:grpSpMkLst>
        </pc:grpChg>
      </pc:sldChg>
      <pc:sldChg chg="addSp modSp mod setBg">
        <pc:chgData name="Ayushri Bhargava" userId="0305fe91-1061-4715-b01b-ffcbcafec1a7" providerId="ADAL" clId="{16EF2B3D-5EFA-40E2-8304-9C934306A658}" dt="2017-11-28T18:56:58.463" v="2342" actId="255"/>
        <pc:sldMkLst>
          <pc:docMk/>
          <pc:sldMk cId="2552457295" sldId="284"/>
        </pc:sldMkLst>
        <pc:spChg chg="mod">
          <ac:chgData name="Ayushri Bhargava" userId="0305fe91-1061-4715-b01b-ffcbcafec1a7" providerId="ADAL" clId="{16EF2B3D-5EFA-40E2-8304-9C934306A658}" dt="2017-11-28T18:56:58.463" v="2342" actId="255"/>
          <ac:spMkLst>
            <pc:docMk/>
            <pc:sldMk cId="2552457295" sldId="284"/>
            <ac:spMk id="2" creationId="{2111B16C-5C09-4CBC-B4B4-1523294A061E}"/>
          </ac:spMkLst>
        </pc:spChg>
        <pc:spChg chg="add">
          <ac:chgData name="Ayushri Bhargava" userId="0305fe91-1061-4715-b01b-ffcbcafec1a7" providerId="ADAL" clId="{16EF2B3D-5EFA-40E2-8304-9C934306A658}" dt="2017-11-28T18:56:30.400" v="2330" actId="26606"/>
          <ac:spMkLst>
            <pc:docMk/>
            <pc:sldMk cId="2552457295" sldId="284"/>
            <ac:spMk id="12" creationId="{053FB2EE-284F-4C87-AB3D-BBF87A9FAB97}"/>
          </ac:spMkLst>
        </pc:spChg>
        <pc:grpChg chg="add">
          <ac:chgData name="Ayushri Bhargava" userId="0305fe91-1061-4715-b01b-ffcbcafec1a7" providerId="ADAL" clId="{16EF2B3D-5EFA-40E2-8304-9C934306A658}" dt="2017-11-28T18:56:30.400" v="2330" actId="26606"/>
          <ac:grpSpMkLst>
            <pc:docMk/>
            <pc:sldMk cId="2552457295" sldId="284"/>
            <ac:grpSpMk id="7" creationId="{D2C4BFA1-2075-4901-9E24-E41D1FDD51FD}"/>
          </ac:grpSpMkLst>
        </pc:grpChg>
      </pc:sldChg>
      <pc:sldChg chg="addSp modSp mod setBg setClrOvrMap">
        <pc:chgData name="Ayushri Bhargava" userId="0305fe91-1061-4715-b01b-ffcbcafec1a7" providerId="ADAL" clId="{16EF2B3D-5EFA-40E2-8304-9C934306A658}" dt="2017-11-28T19:10:10.280" v="2471" actId="255"/>
        <pc:sldMkLst>
          <pc:docMk/>
          <pc:sldMk cId="284893094" sldId="285"/>
        </pc:sldMkLst>
        <pc:spChg chg="mod">
          <ac:chgData name="Ayushri Bhargava" userId="0305fe91-1061-4715-b01b-ffcbcafec1a7" providerId="ADAL" clId="{16EF2B3D-5EFA-40E2-8304-9C934306A658}" dt="2017-11-28T19:10:10.280" v="2471" actId="255"/>
          <ac:spMkLst>
            <pc:docMk/>
            <pc:sldMk cId="284893094" sldId="285"/>
            <ac:spMk id="2" creationId="{800C4353-3051-4973-A12C-CABD30691CFA}"/>
          </ac:spMkLst>
        </pc:spChg>
        <pc:spChg chg="add">
          <ac:chgData name="Ayushri Bhargava" userId="0305fe91-1061-4715-b01b-ffcbcafec1a7" providerId="ADAL" clId="{16EF2B3D-5EFA-40E2-8304-9C934306A658}" dt="2017-11-28T19:09:49.574" v="2466" actId="26606"/>
          <ac:spMkLst>
            <pc:docMk/>
            <pc:sldMk cId="284893094" sldId="285"/>
            <ac:spMk id="12" creationId="{053FB2EE-284F-4C87-AB3D-BBF87A9FAB97}"/>
          </ac:spMkLst>
        </pc:spChg>
        <pc:grpChg chg="add">
          <ac:chgData name="Ayushri Bhargava" userId="0305fe91-1061-4715-b01b-ffcbcafec1a7" providerId="ADAL" clId="{16EF2B3D-5EFA-40E2-8304-9C934306A658}" dt="2017-11-28T19:09:49.574" v="2466" actId="26606"/>
          <ac:grpSpMkLst>
            <pc:docMk/>
            <pc:sldMk cId="284893094" sldId="285"/>
            <ac:grpSpMk id="7" creationId="{D2C4BFA1-2075-4901-9E24-E41D1FDD51FD}"/>
          </ac:grpSpMkLst>
        </pc:grpChg>
      </pc:sldChg>
      <pc:sldChg chg="addSp delSp modSp add del mod setBg setClrOvrMap">
        <pc:chgData name="Ayushri Bhargava" userId="0305fe91-1061-4715-b01b-ffcbcafec1a7" providerId="ADAL" clId="{16EF2B3D-5EFA-40E2-8304-9C934306A658}" dt="2017-11-28T17:59:23.497" v="1782" actId="2696"/>
        <pc:sldMkLst>
          <pc:docMk/>
          <pc:sldMk cId="3119710784" sldId="286"/>
        </pc:sldMkLst>
        <pc:spChg chg="mod ord">
          <ac:chgData name="Ayushri Bhargava" userId="0305fe91-1061-4715-b01b-ffcbcafec1a7" providerId="ADAL" clId="{16EF2B3D-5EFA-40E2-8304-9C934306A658}" dt="2017-11-28T17:34:26.941" v="1776" actId="26606"/>
          <ac:spMkLst>
            <pc:docMk/>
            <pc:sldMk cId="3119710784" sldId="286"/>
            <ac:spMk id="2" creationId="{A846A51C-9825-499E-8B15-0AC335106A67}"/>
          </ac:spMkLst>
        </pc:spChg>
        <pc:spChg chg="del">
          <ac:chgData name="Ayushri Bhargava" userId="0305fe91-1061-4715-b01b-ffcbcafec1a7" providerId="ADAL" clId="{16EF2B3D-5EFA-40E2-8304-9C934306A658}" dt="2017-11-28T17:33:59.712" v="1739" actId="931"/>
          <ac:spMkLst>
            <pc:docMk/>
            <pc:sldMk cId="3119710784" sldId="286"/>
            <ac:spMk id="3" creationId="{DDDFE478-CC69-46DE-99DA-5603F2123FD0}"/>
          </ac:spMkLst>
        </pc:spChg>
        <pc:spChg chg="add mod">
          <ac:chgData name="Ayushri Bhargava" userId="0305fe91-1061-4715-b01b-ffcbcafec1a7" providerId="ADAL" clId="{16EF2B3D-5EFA-40E2-8304-9C934306A658}" dt="2017-11-28T17:59:18.024" v="1781" actId="478"/>
          <ac:spMkLst>
            <pc:docMk/>
            <pc:sldMk cId="3119710784" sldId="286"/>
            <ac:spMk id="7" creationId="{98B2957B-ED56-4125-A911-0A6621150209}"/>
          </ac:spMkLst>
        </pc:spChg>
        <pc:spChg chg="add del">
          <ac:chgData name="Ayushri Bhargava" userId="0305fe91-1061-4715-b01b-ffcbcafec1a7" providerId="ADAL" clId="{16EF2B3D-5EFA-40E2-8304-9C934306A658}" dt="2017-11-28T17:34:03.951" v="1743" actId="26606"/>
          <ac:spMkLst>
            <pc:docMk/>
            <pc:sldMk cId="3119710784" sldId="286"/>
            <ac:spMk id="10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06.142" v="1747" actId="26606"/>
          <ac:spMkLst>
            <pc:docMk/>
            <pc:sldMk cId="3119710784" sldId="286"/>
            <ac:spMk id="12" creationId="{846BCE7F-7065-4D45-B806-1AA71CD6844B}"/>
          </ac:spMkLst>
        </pc:spChg>
        <pc:spChg chg="add del">
          <ac:chgData name="Ayushri Bhargava" userId="0305fe91-1061-4715-b01b-ffcbcafec1a7" providerId="ADAL" clId="{16EF2B3D-5EFA-40E2-8304-9C934306A658}" dt="2017-11-28T17:34:03.951" v="1743" actId="26606"/>
          <ac:spMkLst>
            <pc:docMk/>
            <pc:sldMk cId="3119710784" sldId="286"/>
            <ac:spMk id="13" creationId="{40BF962F-4C6F-461E-86F2-C43F56CC939B}"/>
          </ac:spMkLst>
        </pc:spChg>
        <pc:spChg chg="add del">
          <ac:chgData name="Ayushri Bhargava" userId="0305fe91-1061-4715-b01b-ffcbcafec1a7" providerId="ADAL" clId="{16EF2B3D-5EFA-40E2-8304-9C934306A658}" dt="2017-11-28T17:34:03.951" v="1743" actId="26606"/>
          <ac:spMkLst>
            <pc:docMk/>
            <pc:sldMk cId="3119710784" sldId="286"/>
            <ac:spMk id="15" creationId="{2E94A4F7-38E4-45EA-8E2E-CE1B5766B4F1}"/>
          </ac:spMkLst>
        </pc:spChg>
        <pc:spChg chg="add del">
          <ac:chgData name="Ayushri Bhargava" userId="0305fe91-1061-4715-b01b-ffcbcafec1a7" providerId="ADAL" clId="{16EF2B3D-5EFA-40E2-8304-9C934306A658}" dt="2017-11-28T17:34:03.951" v="1743" actId="26606"/>
          <ac:spMkLst>
            <pc:docMk/>
            <pc:sldMk cId="3119710784" sldId="286"/>
            <ac:spMk id="17" creationId="{05C7EBC3-4672-4DAB-81C2-58661FAFAED6}"/>
          </ac:spMkLst>
        </pc:spChg>
        <pc:spChg chg="add del">
          <ac:chgData name="Ayushri Bhargava" userId="0305fe91-1061-4715-b01b-ffcbcafec1a7" providerId="ADAL" clId="{16EF2B3D-5EFA-40E2-8304-9C934306A658}" dt="2017-11-28T17:34:06.142" v="1747" actId="26606"/>
          <ac:spMkLst>
            <pc:docMk/>
            <pc:sldMk cId="3119710784" sldId="286"/>
            <ac:spMk id="19" creationId="{09C0AD23-CA51-429D-BF79-AA894B0817D2}"/>
          </ac:spMkLst>
        </pc:spChg>
        <pc:spChg chg="add del">
          <ac:chgData name="Ayushri Bhargava" userId="0305fe91-1061-4715-b01b-ffcbcafec1a7" providerId="ADAL" clId="{16EF2B3D-5EFA-40E2-8304-9C934306A658}" dt="2017-11-28T17:34:07.521" v="1750" actId="26606"/>
          <ac:spMkLst>
            <pc:docMk/>
            <pc:sldMk cId="3119710784" sldId="286"/>
            <ac:spMk id="21" creationId="{EE1FC7B4-E4A7-4452-B413-1A623E3A7230}"/>
          </ac:spMkLst>
        </pc:spChg>
        <pc:spChg chg="add del">
          <ac:chgData name="Ayushri Bhargava" userId="0305fe91-1061-4715-b01b-ffcbcafec1a7" providerId="ADAL" clId="{16EF2B3D-5EFA-40E2-8304-9C934306A658}" dt="2017-11-28T17:34:07.521" v="1750" actId="26606"/>
          <ac:spMkLst>
            <pc:docMk/>
            <pc:sldMk cId="3119710784" sldId="286"/>
            <ac:spMk id="22" creationId="{E0709AF0-24F0-4486-B189-BE6386BDB198}"/>
          </ac:spMkLst>
        </pc:spChg>
        <pc:spChg chg="add del">
          <ac:chgData name="Ayushri Bhargava" userId="0305fe91-1061-4715-b01b-ffcbcafec1a7" providerId="ADAL" clId="{16EF2B3D-5EFA-40E2-8304-9C934306A658}" dt="2017-11-28T17:34:07.521" v="1750" actId="26606"/>
          <ac:spMkLst>
            <pc:docMk/>
            <pc:sldMk cId="3119710784" sldId="286"/>
            <ac:spMk id="23" creationId="{FBE3B62F-5853-4A3C-B050-6186351A7176}"/>
          </ac:spMkLst>
        </pc:spChg>
        <pc:spChg chg="add del">
          <ac:chgData name="Ayushri Bhargava" userId="0305fe91-1061-4715-b01b-ffcbcafec1a7" providerId="ADAL" clId="{16EF2B3D-5EFA-40E2-8304-9C934306A658}" dt="2017-11-28T17:34:07.521" v="1750" actId="26606"/>
          <ac:spMkLst>
            <pc:docMk/>
            <pc:sldMk cId="3119710784" sldId="286"/>
            <ac:spMk id="25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08.514" v="1754" actId="26606"/>
          <ac:spMkLst>
            <pc:docMk/>
            <pc:sldMk cId="3119710784" sldId="286"/>
            <ac:spMk id="27" creationId="{0E02442B-BFCE-4D94-A053-748333A3C5C8}"/>
          </ac:spMkLst>
        </pc:spChg>
        <pc:spChg chg="add del">
          <ac:chgData name="Ayushri Bhargava" userId="0305fe91-1061-4715-b01b-ffcbcafec1a7" providerId="ADAL" clId="{16EF2B3D-5EFA-40E2-8304-9C934306A658}" dt="2017-11-28T17:34:08.514" v="1754" actId="26606"/>
          <ac:spMkLst>
            <pc:docMk/>
            <pc:sldMk cId="3119710784" sldId="286"/>
            <ac:spMk id="29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09.571" v="1758" actId="26606"/>
          <ac:spMkLst>
            <pc:docMk/>
            <pc:sldMk cId="3119710784" sldId="286"/>
            <ac:spMk id="32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19.840" v="1762" actId="26606"/>
          <ac:spMkLst>
            <pc:docMk/>
            <pc:sldMk cId="3119710784" sldId="286"/>
            <ac:spMk id="35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21.772" v="1766" actId="26606"/>
          <ac:spMkLst>
            <pc:docMk/>
            <pc:sldMk cId="3119710784" sldId="286"/>
            <ac:spMk id="37" creationId="{0E02442B-BFCE-4D94-A053-748333A3C5C8}"/>
          </ac:spMkLst>
        </pc:spChg>
        <pc:spChg chg="add del">
          <ac:chgData name="Ayushri Bhargava" userId="0305fe91-1061-4715-b01b-ffcbcafec1a7" providerId="ADAL" clId="{16EF2B3D-5EFA-40E2-8304-9C934306A658}" dt="2017-11-28T17:34:21.772" v="1766" actId="26606"/>
          <ac:spMkLst>
            <pc:docMk/>
            <pc:sldMk cId="3119710784" sldId="286"/>
            <ac:spMk id="39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23.059" v="1770" actId="26606"/>
          <ac:spMkLst>
            <pc:docMk/>
            <pc:sldMk cId="3119710784" sldId="286"/>
            <ac:spMk id="42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7:34:26.932" v="1774" actId="26606"/>
          <ac:spMkLst>
            <pc:docMk/>
            <pc:sldMk cId="3119710784" sldId="286"/>
            <ac:spMk id="45" creationId="{00000000-0000-0000-0000-000000000000}"/>
          </ac:spMkLst>
        </pc:spChg>
        <pc:spChg chg="add">
          <ac:chgData name="Ayushri Bhargava" userId="0305fe91-1061-4715-b01b-ffcbcafec1a7" providerId="ADAL" clId="{16EF2B3D-5EFA-40E2-8304-9C934306A658}" dt="2017-11-28T17:34:26.941" v="1776" actId="26606"/>
          <ac:spMkLst>
            <pc:docMk/>
            <pc:sldMk cId="3119710784" sldId="286"/>
            <ac:spMk id="47" creationId="{047C8CCB-F95D-4249-92DD-651249D3535A}"/>
          </ac:spMkLst>
        </pc:spChg>
        <pc:picChg chg="add del mod">
          <ac:chgData name="Ayushri Bhargava" userId="0305fe91-1061-4715-b01b-ffcbcafec1a7" providerId="ADAL" clId="{16EF2B3D-5EFA-40E2-8304-9C934306A658}" dt="2017-11-28T17:59:18.024" v="1781" actId="478"/>
          <ac:picMkLst>
            <pc:docMk/>
            <pc:sldMk cId="3119710784" sldId="286"/>
            <ac:picMk id="5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03.951" v="1743" actId="26606"/>
          <ac:picMkLst>
            <pc:docMk/>
            <pc:sldMk cId="3119710784" sldId="286"/>
            <ac:picMk id="8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07.521" v="1750" actId="26606"/>
          <ac:picMkLst>
            <pc:docMk/>
            <pc:sldMk cId="3119710784" sldId="286"/>
            <ac:picMk id="24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08.514" v="1754" actId="26606"/>
          <ac:picMkLst>
            <pc:docMk/>
            <pc:sldMk cId="3119710784" sldId="286"/>
            <ac:picMk id="28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09.571" v="1758" actId="26606"/>
          <ac:picMkLst>
            <pc:docMk/>
            <pc:sldMk cId="3119710784" sldId="286"/>
            <ac:picMk id="31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19.840" v="1762" actId="26606"/>
          <ac:picMkLst>
            <pc:docMk/>
            <pc:sldMk cId="3119710784" sldId="286"/>
            <ac:picMk id="34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21.772" v="1766" actId="26606"/>
          <ac:picMkLst>
            <pc:docMk/>
            <pc:sldMk cId="3119710784" sldId="286"/>
            <ac:picMk id="38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23.059" v="1770" actId="26606"/>
          <ac:picMkLst>
            <pc:docMk/>
            <pc:sldMk cId="3119710784" sldId="286"/>
            <ac:picMk id="41" creationId="{67FDE5C0-9953-4AA2-BC53-0039F5C80950}"/>
          </ac:picMkLst>
        </pc:picChg>
        <pc:picChg chg="add del">
          <ac:chgData name="Ayushri Bhargava" userId="0305fe91-1061-4715-b01b-ffcbcafec1a7" providerId="ADAL" clId="{16EF2B3D-5EFA-40E2-8304-9C934306A658}" dt="2017-11-28T17:34:26.932" v="1774" actId="26606"/>
          <ac:picMkLst>
            <pc:docMk/>
            <pc:sldMk cId="3119710784" sldId="286"/>
            <ac:picMk id="44" creationId="{67FDE5C0-9953-4AA2-BC53-0039F5C80950}"/>
          </ac:picMkLst>
        </pc:picChg>
      </pc:sldChg>
      <pc:sldChg chg="addSp delSp modSp mod setBg">
        <pc:chgData name="Ayushri Bhargava" userId="0305fe91-1061-4715-b01b-ffcbcafec1a7" providerId="ADAL" clId="{16EF2B3D-5EFA-40E2-8304-9C934306A658}" dt="2017-11-28T19:11:26.864" v="2483" actId="1076"/>
        <pc:sldMkLst>
          <pc:docMk/>
          <pc:sldMk cId="4014806454" sldId="287"/>
        </pc:sldMkLst>
        <pc:spChg chg="mod ord">
          <ac:chgData name="Ayushri Bhargava" userId="0305fe91-1061-4715-b01b-ffcbcafec1a7" providerId="ADAL" clId="{16EF2B3D-5EFA-40E2-8304-9C934306A658}" dt="2017-11-28T19:08:39.005" v="2460" actId="26606"/>
          <ac:spMkLst>
            <pc:docMk/>
            <pc:sldMk cId="4014806454" sldId="287"/>
            <ac:spMk id="2" creationId="{3D4ED7FB-2A9A-49A9-8759-916023FB5CE9}"/>
          </ac:spMkLst>
        </pc:spChg>
        <pc:spChg chg="add del">
          <ac:chgData name="Ayushri Bhargava" userId="0305fe91-1061-4715-b01b-ffcbcafec1a7" providerId="ADAL" clId="{16EF2B3D-5EFA-40E2-8304-9C934306A658}" dt="2017-11-28T19:08:34.142" v="2458" actId="26606"/>
          <ac:spMkLst>
            <pc:docMk/>
            <pc:sldMk cId="4014806454" sldId="287"/>
            <ac:spMk id="9" creationId="{A4AC5506-6312-4701-8D3C-40187889A947}"/>
          </ac:spMkLst>
        </pc:spChg>
        <pc:spChg chg="add del">
          <ac:chgData name="Ayushri Bhargava" userId="0305fe91-1061-4715-b01b-ffcbcafec1a7" providerId="ADAL" clId="{16EF2B3D-5EFA-40E2-8304-9C934306A658}" dt="2017-11-28T19:08:39.005" v="2460" actId="26606"/>
          <ac:spMkLst>
            <pc:docMk/>
            <pc:sldMk cId="4014806454" sldId="287"/>
            <ac:spMk id="11" creationId="{047C8CCB-F95D-4249-92DD-651249D3535A}"/>
          </ac:spMkLst>
        </pc:spChg>
        <pc:picChg chg="mod">
          <ac:chgData name="Ayushri Bhargava" userId="0305fe91-1061-4715-b01b-ffcbcafec1a7" providerId="ADAL" clId="{16EF2B3D-5EFA-40E2-8304-9C934306A658}" dt="2017-11-28T19:11:26.864" v="2483" actId="1076"/>
          <ac:picMkLst>
            <pc:docMk/>
            <pc:sldMk cId="4014806454" sldId="287"/>
            <ac:picMk id="4" creationId="{65242C23-E5FD-4D84-B6FB-2C32B79F438F}"/>
          </ac:picMkLst>
        </pc:picChg>
      </pc:sldChg>
      <pc:sldChg chg="addSp modSp mod setBg">
        <pc:chgData name="Ayushri Bhargava" userId="0305fe91-1061-4715-b01b-ffcbcafec1a7" providerId="ADAL" clId="{16EF2B3D-5EFA-40E2-8304-9C934306A658}" dt="2017-11-28T19:01:04.175" v="2369" actId="255"/>
        <pc:sldMkLst>
          <pc:docMk/>
          <pc:sldMk cId="889924941" sldId="288"/>
        </pc:sldMkLst>
        <pc:spChg chg="mod">
          <ac:chgData name="Ayushri Bhargava" userId="0305fe91-1061-4715-b01b-ffcbcafec1a7" providerId="ADAL" clId="{16EF2B3D-5EFA-40E2-8304-9C934306A658}" dt="2017-11-28T19:01:04.175" v="2369" actId="255"/>
          <ac:spMkLst>
            <pc:docMk/>
            <pc:sldMk cId="889924941" sldId="288"/>
            <ac:spMk id="2" creationId="{2111B16C-5C09-4CBC-B4B4-1523294A061E}"/>
          </ac:spMkLst>
        </pc:spChg>
        <pc:spChg chg="add">
          <ac:chgData name="Ayushri Bhargava" userId="0305fe91-1061-4715-b01b-ffcbcafec1a7" providerId="ADAL" clId="{16EF2B3D-5EFA-40E2-8304-9C934306A658}" dt="2017-11-28T19:00:41.156" v="2365" actId="26606"/>
          <ac:spMkLst>
            <pc:docMk/>
            <pc:sldMk cId="889924941" sldId="288"/>
            <ac:spMk id="12" creationId="{053FB2EE-284F-4C87-AB3D-BBF87A9FAB97}"/>
          </ac:spMkLst>
        </pc:spChg>
        <pc:grpChg chg="add">
          <ac:chgData name="Ayushri Bhargava" userId="0305fe91-1061-4715-b01b-ffcbcafec1a7" providerId="ADAL" clId="{16EF2B3D-5EFA-40E2-8304-9C934306A658}" dt="2017-11-28T19:00:41.156" v="2365" actId="26606"/>
          <ac:grpSpMkLst>
            <pc:docMk/>
            <pc:sldMk cId="889924941" sldId="288"/>
            <ac:grpSpMk id="7" creationId="{D2C4BFA1-2075-4901-9E24-E41D1FDD51FD}"/>
          </ac:grpSpMkLst>
        </pc:grpChg>
      </pc:sldChg>
      <pc:sldChg chg="addSp delSp modSp add">
        <pc:chgData name="Ayushri Bhargava" userId="0305fe91-1061-4715-b01b-ffcbcafec1a7" providerId="ADAL" clId="{16EF2B3D-5EFA-40E2-8304-9C934306A658}" dt="2017-11-28T18:27:33.919" v="2064" actId="14100"/>
        <pc:sldMkLst>
          <pc:docMk/>
          <pc:sldMk cId="1921686266" sldId="289"/>
        </pc:sldMkLst>
        <pc:spChg chg="mod">
          <ac:chgData name="Ayushri Bhargava" userId="0305fe91-1061-4715-b01b-ffcbcafec1a7" providerId="ADAL" clId="{16EF2B3D-5EFA-40E2-8304-9C934306A658}" dt="2017-11-28T18:27:33.919" v="2064" actId="14100"/>
          <ac:spMkLst>
            <pc:docMk/>
            <pc:sldMk cId="1921686266" sldId="289"/>
            <ac:spMk id="2" creationId="{FA587D92-157F-43B6-91D8-E906C34E4B13}"/>
          </ac:spMkLst>
        </pc:spChg>
        <pc:spChg chg="del">
          <ac:chgData name="Ayushri Bhargava" userId="0305fe91-1061-4715-b01b-ffcbcafec1a7" providerId="ADAL" clId="{16EF2B3D-5EFA-40E2-8304-9C934306A658}" dt="2017-11-28T17:59:30.774" v="1784" actId="14100"/>
          <ac:spMkLst>
            <pc:docMk/>
            <pc:sldMk cId="1921686266" sldId="289"/>
            <ac:spMk id="3" creationId="{7AF2606B-82C5-4EBB-A736-19C568A2CB34}"/>
          </ac:spMkLst>
        </pc:spChg>
        <pc:spChg chg="add del mod">
          <ac:chgData name="Ayushri Bhargava" userId="0305fe91-1061-4715-b01b-ffcbcafec1a7" providerId="ADAL" clId="{16EF2B3D-5EFA-40E2-8304-9C934306A658}" dt="2017-11-28T18:09:19.882" v="1821" actId="931"/>
          <ac:spMkLst>
            <pc:docMk/>
            <pc:sldMk cId="1921686266" sldId="289"/>
            <ac:spMk id="6" creationId="{CA6016D7-A813-4F49-B9DC-A63DF283C02E}"/>
          </ac:spMkLst>
        </pc:spChg>
        <pc:picChg chg="add del mod">
          <ac:chgData name="Ayushri Bhargava" userId="0305fe91-1061-4715-b01b-ffcbcafec1a7" providerId="ADAL" clId="{16EF2B3D-5EFA-40E2-8304-9C934306A658}" dt="2017-11-28T18:09:04.555" v="1820" actId="478"/>
          <ac:picMkLst>
            <pc:docMk/>
            <pc:sldMk cId="1921686266" sldId="289"/>
            <ac:picMk id="4" creationId="{D0A733F5-16EA-4CE7-A5AA-37710E07D510}"/>
          </ac:picMkLst>
        </pc:picChg>
        <pc:picChg chg="add mod">
          <ac:chgData name="Ayushri Bhargava" userId="0305fe91-1061-4715-b01b-ffcbcafec1a7" providerId="ADAL" clId="{16EF2B3D-5EFA-40E2-8304-9C934306A658}" dt="2017-11-28T18:09:41.627" v="1826" actId="14100"/>
          <ac:picMkLst>
            <pc:docMk/>
            <pc:sldMk cId="1921686266" sldId="289"/>
            <ac:picMk id="8" creationId="{FA7E8ADA-D7BD-4CEC-8D83-5A3CE8446442}"/>
          </ac:picMkLst>
        </pc:picChg>
      </pc:sldChg>
      <pc:sldChg chg="addSp delSp modSp add mod setBg setClrOvrMap">
        <pc:chgData name="Ayushri Bhargava" userId="0305fe91-1061-4715-b01b-ffcbcafec1a7" providerId="ADAL" clId="{16EF2B3D-5EFA-40E2-8304-9C934306A658}" dt="2017-11-28T19:00:08.393" v="2363" actId="14100"/>
        <pc:sldMkLst>
          <pc:docMk/>
          <pc:sldMk cId="1800227235" sldId="290"/>
        </pc:sldMkLst>
        <pc:spChg chg="mod">
          <ac:chgData name="Ayushri Bhargava" userId="0305fe91-1061-4715-b01b-ffcbcafec1a7" providerId="ADAL" clId="{16EF2B3D-5EFA-40E2-8304-9C934306A658}" dt="2017-11-28T19:00:08.393" v="2363" actId="14100"/>
          <ac:spMkLst>
            <pc:docMk/>
            <pc:sldMk cId="1800227235" sldId="290"/>
            <ac:spMk id="2" creationId="{AD9BE77D-D05B-499B-B022-8E427680335A}"/>
          </ac:spMkLst>
        </pc:spChg>
        <pc:spChg chg="del mod">
          <ac:chgData name="Ayushri Bhargava" userId="0305fe91-1061-4715-b01b-ffcbcafec1a7" providerId="ADAL" clId="{16EF2B3D-5EFA-40E2-8304-9C934306A658}" dt="2017-11-28T18:51:14.013" v="2256" actId="478"/>
          <ac:spMkLst>
            <pc:docMk/>
            <pc:sldMk cId="1800227235" sldId="290"/>
            <ac:spMk id="3" creationId="{FE3A2B08-7F60-4AF1-A761-9DA929375361}"/>
          </ac:spMkLst>
        </pc:spChg>
        <pc:spChg chg="add del">
          <ac:chgData name="Ayushri Bhargava" userId="0305fe91-1061-4715-b01b-ffcbcafec1a7" providerId="ADAL" clId="{16EF2B3D-5EFA-40E2-8304-9C934306A658}" dt="2017-11-28T18:50:46.792" v="2246" actId="26606"/>
          <ac:spMkLst>
            <pc:docMk/>
            <pc:sldMk cId="1800227235" sldId="290"/>
            <ac:spMk id="9" creationId="{9225B0D8-E56E-4ACC-A464-81F4062765CC}"/>
          </ac:spMkLst>
        </pc:spChg>
        <pc:spChg chg="add del">
          <ac:chgData name="Ayushri Bhargava" userId="0305fe91-1061-4715-b01b-ffcbcafec1a7" providerId="ADAL" clId="{16EF2B3D-5EFA-40E2-8304-9C934306A658}" dt="2017-11-28T18:50:46.792" v="2246" actId="26606"/>
          <ac:spMkLst>
            <pc:docMk/>
            <pc:sldMk cId="1800227235" sldId="290"/>
            <ac:spMk id="11" creationId="{8F5D1B28-3976-4367-807C-CAD629CDD838}"/>
          </ac:spMkLst>
        </pc:spChg>
        <pc:spChg chg="add del">
          <ac:chgData name="Ayushri Bhargava" userId="0305fe91-1061-4715-b01b-ffcbcafec1a7" providerId="ADAL" clId="{16EF2B3D-5EFA-40E2-8304-9C934306A658}" dt="2017-11-28T18:50:50.788" v="2248" actId="26606"/>
          <ac:spMkLst>
            <pc:docMk/>
            <pc:sldMk cId="1800227235" sldId="290"/>
            <ac:spMk id="13" creationId="{B558F58E-93BA-44A3-BCDA-585AFF2E4F3F}"/>
          </ac:spMkLst>
        </pc:spChg>
        <pc:spChg chg="add del">
          <ac:chgData name="Ayushri Bhargava" userId="0305fe91-1061-4715-b01b-ffcbcafec1a7" providerId="ADAL" clId="{16EF2B3D-5EFA-40E2-8304-9C934306A658}" dt="2017-11-28T18:50:55.417" v="2250" actId="26606"/>
          <ac:spMkLst>
            <pc:docMk/>
            <pc:sldMk cId="1800227235" sldId="290"/>
            <ac:spMk id="16" creationId="{97FCB4AC-74E0-4CC3-95D6-E6158D6ECE76}"/>
          </ac:spMkLst>
        </pc:spChg>
        <pc:spChg chg="add del">
          <ac:chgData name="Ayushri Bhargava" userId="0305fe91-1061-4715-b01b-ffcbcafec1a7" providerId="ADAL" clId="{16EF2B3D-5EFA-40E2-8304-9C934306A658}" dt="2017-11-28T18:50:55.417" v="2250" actId="26606"/>
          <ac:spMkLst>
            <pc:docMk/>
            <pc:sldMk cId="1800227235" sldId="290"/>
            <ac:spMk id="17" creationId="{5C4527E1-0008-421A-B31C-AEA4C2A6A7AC}"/>
          </ac:spMkLst>
        </pc:spChg>
        <pc:spChg chg="add del">
          <ac:chgData name="Ayushri Bhargava" userId="0305fe91-1061-4715-b01b-ffcbcafec1a7" providerId="ADAL" clId="{16EF2B3D-5EFA-40E2-8304-9C934306A658}" dt="2017-11-28T18:51:17.213" v="2257" actId="26606"/>
          <ac:spMkLst>
            <pc:docMk/>
            <pc:sldMk cId="1800227235" sldId="290"/>
            <ac:spMk id="19" creationId="{9225B0D8-E56E-4ACC-A464-81F4062765CC}"/>
          </ac:spMkLst>
        </pc:spChg>
        <pc:spChg chg="add del">
          <ac:chgData name="Ayushri Bhargava" userId="0305fe91-1061-4715-b01b-ffcbcafec1a7" providerId="ADAL" clId="{16EF2B3D-5EFA-40E2-8304-9C934306A658}" dt="2017-11-28T18:51:17.213" v="2257" actId="26606"/>
          <ac:spMkLst>
            <pc:docMk/>
            <pc:sldMk cId="1800227235" sldId="290"/>
            <ac:spMk id="20" creationId="{8F5D1B28-3976-4367-807C-CAD629CDD838}"/>
          </ac:spMkLst>
        </pc:spChg>
        <pc:spChg chg="add mod">
          <ac:chgData name="Ayushri Bhargava" userId="0305fe91-1061-4715-b01b-ffcbcafec1a7" providerId="ADAL" clId="{16EF2B3D-5EFA-40E2-8304-9C934306A658}" dt="2017-11-28T18:58:13.253" v="2346" actId="1076"/>
          <ac:spMkLst>
            <pc:docMk/>
            <pc:sldMk cId="1800227235" sldId="290"/>
            <ac:spMk id="22" creationId="{805A1B9C-DE97-4910-AFFB-356BED5E2599}"/>
          </ac:spMkLst>
        </pc:spChg>
        <pc:spChg chg="add mod">
          <ac:chgData name="Ayushri Bhargava" userId="0305fe91-1061-4715-b01b-ffcbcafec1a7" providerId="ADAL" clId="{16EF2B3D-5EFA-40E2-8304-9C934306A658}" dt="2017-11-28T18:58:33.151" v="2348" actId="1076"/>
          <ac:spMkLst>
            <pc:docMk/>
            <pc:sldMk cId="1800227235" sldId="290"/>
            <ac:spMk id="23" creationId="{3EDFE13D-189E-4E68-A839-0F5E4F96F61C}"/>
          </ac:spMkLst>
        </pc:spChg>
        <pc:spChg chg="add mod">
          <ac:chgData name="Ayushri Bhargava" userId="0305fe91-1061-4715-b01b-ffcbcafec1a7" providerId="ADAL" clId="{16EF2B3D-5EFA-40E2-8304-9C934306A658}" dt="2017-11-28T18:58:54.477" v="2351" actId="1076"/>
          <ac:spMkLst>
            <pc:docMk/>
            <pc:sldMk cId="1800227235" sldId="290"/>
            <ac:spMk id="24" creationId="{E3FE10BA-B217-44AB-B1B9-3F384BEDA211}"/>
          </ac:spMkLst>
        </pc:spChg>
        <pc:spChg chg="add del">
          <ac:chgData name="Ayushri Bhargava" userId="0305fe91-1061-4715-b01b-ffcbcafec1a7" providerId="ADAL" clId="{16EF2B3D-5EFA-40E2-8304-9C934306A658}" dt="2017-11-28T18:51:29.969" v="2262" actId="26606"/>
          <ac:spMkLst>
            <pc:docMk/>
            <pc:sldMk cId="1800227235" sldId="290"/>
            <ac:spMk id="25" creationId="{9225B0D8-E56E-4ACC-A464-81F4062765CC}"/>
          </ac:spMkLst>
        </pc:spChg>
        <pc:spChg chg="add mod">
          <ac:chgData name="Ayushri Bhargava" userId="0305fe91-1061-4715-b01b-ffcbcafec1a7" providerId="ADAL" clId="{16EF2B3D-5EFA-40E2-8304-9C934306A658}" dt="2017-11-28T18:59:12.511" v="2354" actId="1076"/>
          <ac:spMkLst>
            <pc:docMk/>
            <pc:sldMk cId="1800227235" sldId="290"/>
            <ac:spMk id="26" creationId="{D8A80F11-05EE-44FB-A23A-D34968816937}"/>
          </ac:spMkLst>
        </pc:spChg>
        <pc:spChg chg="add del">
          <ac:chgData name="Ayushri Bhargava" userId="0305fe91-1061-4715-b01b-ffcbcafec1a7" providerId="ADAL" clId="{16EF2B3D-5EFA-40E2-8304-9C934306A658}" dt="2017-11-28T18:51:29.969" v="2262" actId="26606"/>
          <ac:spMkLst>
            <pc:docMk/>
            <pc:sldMk cId="1800227235" sldId="290"/>
            <ac:spMk id="27" creationId="{8F5D1B28-3976-4367-807C-CAD629CDD838}"/>
          </ac:spMkLst>
        </pc:spChg>
        <pc:spChg chg="add mod">
          <ac:chgData name="Ayushri Bhargava" userId="0305fe91-1061-4715-b01b-ffcbcafec1a7" providerId="ADAL" clId="{16EF2B3D-5EFA-40E2-8304-9C934306A658}" dt="2017-11-28T18:59:24.984" v="2356" actId="1076"/>
          <ac:spMkLst>
            <pc:docMk/>
            <pc:sldMk cId="1800227235" sldId="290"/>
            <ac:spMk id="28" creationId="{23C0B97C-9217-463C-A8B9-B7CF1328FE6B}"/>
          </ac:spMkLst>
        </pc:spChg>
        <pc:spChg chg="add mod">
          <ac:chgData name="Ayushri Bhargava" userId="0305fe91-1061-4715-b01b-ffcbcafec1a7" providerId="ADAL" clId="{16EF2B3D-5EFA-40E2-8304-9C934306A658}" dt="2017-11-28T18:59:51.459" v="2359" actId="1076"/>
          <ac:spMkLst>
            <pc:docMk/>
            <pc:sldMk cId="1800227235" sldId="290"/>
            <ac:spMk id="29" creationId="{D8A2EF85-BA84-4722-9C72-DC4951DF768E}"/>
          </ac:spMkLst>
        </pc:spChg>
        <pc:spChg chg="add del">
          <ac:chgData name="Ayushri Bhargava" userId="0305fe91-1061-4715-b01b-ffcbcafec1a7" providerId="ADAL" clId="{16EF2B3D-5EFA-40E2-8304-9C934306A658}" dt="2017-11-28T18:51:29.949" v="2261" actId="26606"/>
          <ac:spMkLst>
            <pc:docMk/>
            <pc:sldMk cId="1800227235" sldId="290"/>
            <ac:spMk id="32" creationId="{B83ED68E-10BE-4ADD-86BC-9E944EA5A290}"/>
          </ac:spMkLst>
        </pc:spChg>
        <pc:spChg chg="add del">
          <ac:chgData name="Ayushri Bhargava" userId="0305fe91-1061-4715-b01b-ffcbcafec1a7" providerId="ADAL" clId="{16EF2B3D-5EFA-40E2-8304-9C934306A658}" dt="2017-11-28T18:51:29.949" v="2261" actId="26606"/>
          <ac:spMkLst>
            <pc:docMk/>
            <pc:sldMk cId="1800227235" sldId="290"/>
            <ac:spMk id="34" creationId="{1ADCEC2C-1761-4D19-9709-41992C2908CA}"/>
          </ac:spMkLst>
        </pc:spChg>
        <pc:spChg chg="add">
          <ac:chgData name="Ayushri Bhargava" userId="0305fe91-1061-4715-b01b-ffcbcafec1a7" providerId="ADAL" clId="{16EF2B3D-5EFA-40E2-8304-9C934306A658}" dt="2017-11-28T18:51:29.969" v="2262" actId="26606"/>
          <ac:spMkLst>
            <pc:docMk/>
            <pc:sldMk cId="1800227235" sldId="290"/>
            <ac:spMk id="36" creationId="{9225B0D8-E56E-4ACC-A464-81F4062765CC}"/>
          </ac:spMkLst>
        </pc:spChg>
        <pc:spChg chg="add">
          <ac:chgData name="Ayushri Bhargava" userId="0305fe91-1061-4715-b01b-ffcbcafec1a7" providerId="ADAL" clId="{16EF2B3D-5EFA-40E2-8304-9C934306A658}" dt="2017-11-28T18:51:29.969" v="2262" actId="26606"/>
          <ac:spMkLst>
            <pc:docMk/>
            <pc:sldMk cId="1800227235" sldId="290"/>
            <ac:spMk id="37" creationId="{8F5D1B28-3976-4367-807C-CAD629CDD838}"/>
          </ac:spMkLst>
        </pc:spChg>
        <pc:picChg chg="add mod ord">
          <ac:chgData name="Ayushri Bhargava" userId="0305fe91-1061-4715-b01b-ffcbcafec1a7" providerId="ADAL" clId="{16EF2B3D-5EFA-40E2-8304-9C934306A658}" dt="2017-11-28T18:59:44.355" v="2358" actId="1076"/>
          <ac:picMkLst>
            <pc:docMk/>
            <pc:sldMk cId="1800227235" sldId="290"/>
            <ac:picMk id="4" creationId="{6BAEF220-90C0-406B-A6DA-7D3A2D68FA5B}"/>
          </ac:picMkLst>
        </pc:picChg>
        <pc:picChg chg="add del">
          <ac:chgData name="Ayushri Bhargava" userId="0305fe91-1061-4715-b01b-ffcbcafec1a7" providerId="ADAL" clId="{16EF2B3D-5EFA-40E2-8304-9C934306A658}" dt="2017-11-28T18:58:00.673" v="2344" actId="14100"/>
          <ac:picMkLst>
            <pc:docMk/>
            <pc:sldMk cId="1800227235" sldId="290"/>
            <ac:picMk id="21" creationId="{B5F3ECCB-AAD2-4464-A612-AFC8F77C861D}"/>
          </ac:picMkLst>
        </pc:picChg>
        <pc:cxnChg chg="add del">
          <ac:chgData name="Ayushri Bhargava" userId="0305fe91-1061-4715-b01b-ffcbcafec1a7" providerId="ADAL" clId="{16EF2B3D-5EFA-40E2-8304-9C934306A658}" dt="2017-11-28T18:50:50.788" v="2248" actId="26606"/>
          <ac:cxnSpMkLst>
            <pc:docMk/>
            <pc:sldMk cId="1800227235" sldId="290"/>
            <ac:cxnSpMk id="14" creationId="{BCD0BBC1-A7D4-445D-98AC-95A6A45D8EBB}"/>
          </ac:cxnSpMkLst>
        </pc:cxnChg>
      </pc:sldChg>
      <pc:sldChg chg="addSp delSp modSp add del mod setBg setClrOvrMap">
        <pc:chgData name="Ayushri Bhargava" userId="0305fe91-1061-4715-b01b-ffcbcafec1a7" providerId="ADAL" clId="{16EF2B3D-5EFA-40E2-8304-9C934306A658}" dt="2017-11-28T18:49:31.149" v="2235" actId="2696"/>
        <pc:sldMkLst>
          <pc:docMk/>
          <pc:sldMk cId="4286200242" sldId="290"/>
        </pc:sldMkLst>
        <pc:spChg chg="mod ord">
          <ac:chgData name="Ayushri Bhargava" userId="0305fe91-1061-4715-b01b-ffcbcafec1a7" providerId="ADAL" clId="{16EF2B3D-5EFA-40E2-8304-9C934306A658}" dt="2017-11-28T18:48:29.878" v="2224" actId="26606"/>
          <ac:spMkLst>
            <pc:docMk/>
            <pc:sldMk cId="4286200242" sldId="290"/>
            <ac:spMk id="2" creationId="{94C80817-6CD0-437C-A508-BC6101D04DA0}"/>
          </ac:spMkLst>
        </pc:spChg>
        <pc:spChg chg="del">
          <ac:chgData name="Ayushri Bhargava" userId="0305fe91-1061-4715-b01b-ffcbcafec1a7" providerId="ADAL" clId="{16EF2B3D-5EFA-40E2-8304-9C934306A658}" dt="2017-11-28T18:47:57.311" v="2211" actId="2696"/>
          <ac:spMkLst>
            <pc:docMk/>
            <pc:sldMk cId="4286200242" sldId="290"/>
            <ac:spMk id="3" creationId="{6F7BA7A1-AD7A-49AB-B85E-D62E989B77CF}"/>
          </ac:spMkLst>
        </pc:spChg>
        <pc:spChg chg="add del">
          <ac:chgData name="Ayushri Bhargava" userId="0305fe91-1061-4715-b01b-ffcbcafec1a7" providerId="ADAL" clId="{16EF2B3D-5EFA-40E2-8304-9C934306A658}" dt="2017-11-28T18:48:18.736" v="2219" actId="26606"/>
          <ac:spMkLst>
            <pc:docMk/>
            <pc:sldMk cId="4286200242" sldId="290"/>
            <ac:spMk id="9" creationId="{00000000-0000-0000-0000-000000000000}"/>
          </ac:spMkLst>
        </pc:spChg>
        <pc:spChg chg="add del">
          <ac:chgData name="Ayushri Bhargava" userId="0305fe91-1061-4715-b01b-ffcbcafec1a7" providerId="ADAL" clId="{16EF2B3D-5EFA-40E2-8304-9C934306A658}" dt="2017-11-28T18:48:29.822" v="2222" actId="26606"/>
          <ac:spMkLst>
            <pc:docMk/>
            <pc:sldMk cId="4286200242" sldId="290"/>
            <ac:spMk id="14" creationId="{AB45A142-4255-493C-8284-5D566C121B10}"/>
          </ac:spMkLst>
        </pc:spChg>
        <pc:spChg chg="add">
          <ac:chgData name="Ayushri Bhargava" userId="0305fe91-1061-4715-b01b-ffcbcafec1a7" providerId="ADAL" clId="{16EF2B3D-5EFA-40E2-8304-9C934306A658}" dt="2017-11-28T18:48:29.878" v="2224" actId="26606"/>
          <ac:spMkLst>
            <pc:docMk/>
            <pc:sldMk cId="4286200242" sldId="290"/>
            <ac:spMk id="16" creationId="{22F28011-97DF-40A5-AC5B-725BB7115024}"/>
          </ac:spMkLst>
        </pc:spChg>
        <pc:spChg chg="add">
          <ac:chgData name="Ayushri Bhargava" userId="0305fe91-1061-4715-b01b-ffcbcafec1a7" providerId="ADAL" clId="{16EF2B3D-5EFA-40E2-8304-9C934306A658}" dt="2017-11-28T18:48:29.878" v="2224" actId="26606"/>
          <ac:spMkLst>
            <pc:docMk/>
            <pc:sldMk cId="4286200242" sldId="290"/>
            <ac:spMk id="17" creationId="{FC17AA51-7597-423F-BAF3-8A01AAFBBF07}"/>
          </ac:spMkLst>
        </pc:spChg>
        <pc:spChg chg="add">
          <ac:chgData name="Ayushri Bhargava" userId="0305fe91-1061-4715-b01b-ffcbcafec1a7" providerId="ADAL" clId="{16EF2B3D-5EFA-40E2-8304-9C934306A658}" dt="2017-11-28T18:48:29.878" v="2224" actId="26606"/>
          <ac:spMkLst>
            <pc:docMk/>
            <pc:sldMk cId="4286200242" sldId="290"/>
            <ac:spMk id="18" creationId="{553F46D9-C33B-43E3-BF87-B55279C14711}"/>
          </ac:spMkLst>
        </pc:spChg>
        <pc:spChg chg="add">
          <ac:chgData name="Ayushri Bhargava" userId="0305fe91-1061-4715-b01b-ffcbcafec1a7" providerId="ADAL" clId="{16EF2B3D-5EFA-40E2-8304-9C934306A658}" dt="2017-11-28T18:48:29.878" v="2224" actId="26606"/>
          <ac:spMkLst>
            <pc:docMk/>
            <pc:sldMk cId="4286200242" sldId="290"/>
            <ac:spMk id="20" creationId="{00000000-0000-0000-0000-000000000000}"/>
          </ac:spMkLst>
        </pc:spChg>
        <pc:picChg chg="add del">
          <ac:chgData name="Ayushri Bhargava" userId="0305fe91-1061-4715-b01b-ffcbcafec1a7" providerId="ADAL" clId="{16EF2B3D-5EFA-40E2-8304-9C934306A658}" dt="2017-11-28T18:48:18.736" v="2219" actId="26606"/>
          <ac:picMkLst>
            <pc:docMk/>
            <pc:sldMk cId="4286200242" sldId="290"/>
            <ac:picMk id="7" creationId="{BC6CAB0A-9ED1-4F0A-B677-CB03FC5FE6E7}"/>
          </ac:picMkLst>
        </pc:picChg>
        <pc:picChg chg="add">
          <ac:chgData name="Ayushri Bhargava" userId="0305fe91-1061-4715-b01b-ffcbcafec1a7" providerId="ADAL" clId="{16EF2B3D-5EFA-40E2-8304-9C934306A658}" dt="2017-11-28T18:48:29.878" v="2224" actId="26606"/>
          <ac:picMkLst>
            <pc:docMk/>
            <pc:sldMk cId="4286200242" sldId="290"/>
            <ac:picMk id="19" creationId="{BC6CAB0A-9ED1-4F0A-B677-CB03FC5FE6E7}"/>
          </ac:picMkLst>
        </pc:picChg>
        <pc:picChg chg="add del mod">
          <ac:chgData name="Ayushri Bhargava" userId="0305fe91-1061-4715-b01b-ffcbcafec1a7" providerId="ADAL" clId="{16EF2B3D-5EFA-40E2-8304-9C934306A658}" dt="2017-11-28T18:48:29.878" v="2224" actId="26606"/>
          <ac:picMkLst>
            <pc:docMk/>
            <pc:sldMk cId="4286200242" sldId="290"/>
            <ac:picMk id="21" creationId="{BC6CAB0A-9ED1-4F0A-B677-CB03FC5FE6E7}"/>
          </ac:picMkLst>
        </pc:picChg>
        <pc:cxnChg chg="add del">
          <ac:chgData name="Ayushri Bhargava" userId="0305fe91-1061-4715-b01b-ffcbcafec1a7" providerId="ADAL" clId="{16EF2B3D-5EFA-40E2-8304-9C934306A658}" dt="2017-11-28T18:48:29.822" v="2222" actId="26606"/>
          <ac:cxnSpMkLst>
            <pc:docMk/>
            <pc:sldMk cId="4286200242" sldId="290"/>
            <ac:cxnSpMk id="11" creationId="{38FB9660-F42F-4313-BBC4-47C007FE484C}"/>
          </ac:cxnSpMkLst>
        </pc:cxnChg>
        <pc:cxnChg chg="add del">
          <ac:chgData name="Ayushri Bhargava" userId="0305fe91-1061-4715-b01b-ffcbcafec1a7" providerId="ADAL" clId="{16EF2B3D-5EFA-40E2-8304-9C934306A658}" dt="2017-11-28T18:48:18.736" v="2219" actId="26606"/>
          <ac:cxnSpMkLst>
            <pc:docMk/>
            <pc:sldMk cId="4286200242" sldId="290"/>
            <ac:cxnSpMk id="12" creationId="{E4A809D5-3600-46D4-A466-67F2349A54FB}"/>
          </ac:cxnSpMkLst>
        </pc:cxnChg>
      </pc:sldChg>
      <pc:sldChg chg="addSp delSp modSp add mod setBg">
        <pc:chgData name="Ayushri Bhargava" userId="0305fe91-1061-4715-b01b-ffcbcafec1a7" providerId="ADAL" clId="{16EF2B3D-5EFA-40E2-8304-9C934306A658}" dt="2017-11-28T18:56:12.538" v="2328" actId="255"/>
        <pc:sldMkLst>
          <pc:docMk/>
          <pc:sldMk cId="910582308" sldId="291"/>
        </pc:sldMkLst>
        <pc:spChg chg="mod ord">
          <ac:chgData name="Ayushri Bhargava" userId="0305fe91-1061-4715-b01b-ffcbcafec1a7" providerId="ADAL" clId="{16EF2B3D-5EFA-40E2-8304-9C934306A658}" dt="2017-11-28T18:56:12.538" v="2328" actId="255"/>
          <ac:spMkLst>
            <pc:docMk/>
            <pc:sldMk cId="910582308" sldId="291"/>
            <ac:spMk id="2" creationId="{79122D85-7299-4DB1-A2A7-4510DF0B13D2}"/>
          </ac:spMkLst>
        </pc:spChg>
        <pc:spChg chg="del">
          <ac:chgData name="Ayushri Bhargava" userId="0305fe91-1061-4715-b01b-ffcbcafec1a7" providerId="ADAL" clId="{16EF2B3D-5EFA-40E2-8304-9C934306A658}" dt="2017-11-28T18:55:23.878" v="2318" actId="255"/>
          <ac:spMkLst>
            <pc:docMk/>
            <pc:sldMk cId="910582308" sldId="291"/>
            <ac:spMk id="3" creationId="{30F17816-55E7-406E-A23C-7C0DC8DECA20}"/>
          </ac:spMkLst>
        </pc:spChg>
        <pc:spChg chg="add">
          <ac:chgData name="Ayushri Bhargava" userId="0305fe91-1061-4715-b01b-ffcbcafec1a7" providerId="ADAL" clId="{16EF2B3D-5EFA-40E2-8304-9C934306A658}" dt="2017-11-28T18:55:28.028" v="2319" actId="26606"/>
          <ac:spMkLst>
            <pc:docMk/>
            <pc:sldMk cId="910582308" sldId="291"/>
            <ac:spMk id="9" creationId="{047C8CCB-F95D-4249-92DD-651249D3535A}"/>
          </ac:spMkLst>
        </pc:spChg>
        <pc:picChg chg="add mod">
          <ac:chgData name="Ayushri Bhargava" userId="0305fe91-1061-4715-b01b-ffcbcafec1a7" providerId="ADAL" clId="{16EF2B3D-5EFA-40E2-8304-9C934306A658}" dt="2017-11-28T18:55:59.473" v="2326" actId="14100"/>
          <ac:picMkLst>
            <pc:docMk/>
            <pc:sldMk cId="910582308" sldId="291"/>
            <ac:picMk id="4" creationId="{F182373F-CA07-43A7-960E-A412037DC2E4}"/>
          </ac:picMkLst>
        </pc:picChg>
      </pc:sldChg>
      <pc:sldChg chg="modSp add del">
        <pc:chgData name="Ayushri Bhargava" userId="0305fe91-1061-4715-b01b-ffcbcafec1a7" providerId="ADAL" clId="{16EF2B3D-5EFA-40E2-8304-9C934306A658}" dt="2017-11-28T19:04:46.586" v="2409" actId="2696"/>
        <pc:sldMkLst>
          <pc:docMk/>
          <pc:sldMk cId="2585558433" sldId="292"/>
        </pc:sldMkLst>
        <pc:graphicFrameChg chg="mod">
          <ac:chgData name="Ayushri Bhargava" userId="0305fe91-1061-4715-b01b-ffcbcafec1a7" providerId="ADAL" clId="{16EF2B3D-5EFA-40E2-8304-9C934306A658}" dt="2017-11-28T19:02:58.250" v="2381" actId="2696"/>
          <ac:graphicFrameMkLst>
            <pc:docMk/>
            <pc:sldMk cId="2585558433" sldId="292"/>
            <ac:graphicFrameMk id="5" creationId="{00000000-0000-0000-0000-000000000000}"/>
          </ac:graphicFrameMkLst>
        </pc:graphicFrameChg>
      </pc:sldChg>
      <pc:sldChg chg="modSp add ord">
        <pc:chgData name="Ayushri Bhargava" userId="0305fe91-1061-4715-b01b-ffcbcafec1a7" providerId="ADAL" clId="{16EF2B3D-5EFA-40E2-8304-9C934306A658}" dt="2017-11-28T19:06:59.363" v="2453" actId="12"/>
        <pc:sldMkLst>
          <pc:docMk/>
          <pc:sldMk cId="1658327265" sldId="293"/>
        </pc:sldMkLst>
        <pc:spChg chg="mod">
          <ac:chgData name="Ayushri Bhargava" userId="0305fe91-1061-4715-b01b-ffcbcafec1a7" providerId="ADAL" clId="{16EF2B3D-5EFA-40E2-8304-9C934306A658}" dt="2017-11-28T19:06:56.215" v="2452" actId="255"/>
          <ac:spMkLst>
            <pc:docMk/>
            <pc:sldMk cId="1658327265" sldId="293"/>
            <ac:spMk id="2" creationId="{6FDEDBC2-F2E8-426D-BC08-12EFDE53439B}"/>
          </ac:spMkLst>
        </pc:spChg>
        <pc:spChg chg="mod">
          <ac:chgData name="Ayushri Bhargava" userId="0305fe91-1061-4715-b01b-ffcbcafec1a7" providerId="ADAL" clId="{16EF2B3D-5EFA-40E2-8304-9C934306A658}" dt="2017-11-28T19:06:59.363" v="2453" actId="12"/>
          <ac:spMkLst>
            <pc:docMk/>
            <pc:sldMk cId="1658327265" sldId="293"/>
            <ac:spMk id="3" creationId="{4FA513E7-287F-42CB-8DDA-99FDFAEA8C16}"/>
          </ac:spMkLst>
        </pc:spChg>
      </pc:sldChg>
      <pc:sldChg chg="modSp add">
        <pc:chgData name="Ayushri Bhargava" userId="0305fe91-1061-4715-b01b-ffcbcafec1a7" providerId="ADAL" clId="{16EF2B3D-5EFA-40E2-8304-9C934306A658}" dt="2017-11-28T19:06:25.095" v="2450" actId="403"/>
        <pc:sldMkLst>
          <pc:docMk/>
          <pc:sldMk cId="592304401" sldId="294"/>
        </pc:sldMkLst>
        <pc:spChg chg="mod">
          <ac:chgData name="Ayushri Bhargava" userId="0305fe91-1061-4715-b01b-ffcbcafec1a7" providerId="ADAL" clId="{16EF2B3D-5EFA-40E2-8304-9C934306A658}" dt="2017-11-28T19:05:14.865" v="2415" actId="403"/>
          <ac:spMkLst>
            <pc:docMk/>
            <pc:sldMk cId="592304401" sldId="294"/>
            <ac:spMk id="2" creationId="{6FDEDBC2-F2E8-426D-BC08-12EFDE53439B}"/>
          </ac:spMkLst>
        </pc:spChg>
        <pc:spChg chg="mod">
          <ac:chgData name="Ayushri Bhargava" userId="0305fe91-1061-4715-b01b-ffcbcafec1a7" providerId="ADAL" clId="{16EF2B3D-5EFA-40E2-8304-9C934306A658}" dt="2017-11-28T19:06:25.095" v="2450" actId="403"/>
          <ac:spMkLst>
            <pc:docMk/>
            <pc:sldMk cId="592304401" sldId="294"/>
            <ac:spMk id="3" creationId="{4FA513E7-287F-42CB-8DDA-99FDFAEA8C16}"/>
          </ac:spMkLst>
        </pc:spChg>
      </pc:sldChg>
      <pc:sldChg chg="modSp">
        <pc:chgData name="Ayushri Bhargava" userId="0305fe91-1061-4715-b01b-ffcbcafec1a7" providerId="ADAL" clId="{16EF2B3D-5EFA-40E2-8304-9C934306A658}" dt="2017-11-28T20:46:32.633" v="2541" actId="113"/>
        <pc:sldMkLst>
          <pc:docMk/>
          <pc:sldMk cId="193153850" sldId="295"/>
        </pc:sldMkLst>
        <pc:spChg chg="mod">
          <ac:chgData name="Ayushri Bhargava" userId="0305fe91-1061-4715-b01b-ffcbcafec1a7" providerId="ADAL" clId="{16EF2B3D-5EFA-40E2-8304-9C934306A658}" dt="2017-11-28T20:46:32.633" v="2541" actId="113"/>
          <ac:spMkLst>
            <pc:docMk/>
            <pc:sldMk cId="193153850" sldId="295"/>
            <ac:spMk id="2" creationId="{3FFAA882-5AE6-44D5-9973-83EA19EDFA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E621-D1B7-43BD-A874-5EF4B765441B}" type="doc">
      <dgm:prSet loTypeId="urn:microsoft.com/office/officeart/2005/8/layout/default" loCatId="Inbox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D8E190C-6970-4704-87DD-04E56FFBF8E6}">
      <dgm:prSet/>
      <dgm:spPr/>
      <dgm:t>
        <a:bodyPr/>
        <a:lstStyle/>
        <a:p>
          <a:r>
            <a:rPr lang="en-US"/>
            <a:t>A match is played between two teams in a league for every season</a:t>
          </a:r>
        </a:p>
      </dgm:t>
    </dgm:pt>
    <dgm:pt modelId="{38D2002B-40C8-459E-8D8B-6705C1CD1DA5}" type="parTrans" cxnId="{DE860077-DD23-4CAB-9502-2A22091EA292}">
      <dgm:prSet/>
      <dgm:spPr/>
      <dgm:t>
        <a:bodyPr/>
        <a:lstStyle/>
        <a:p>
          <a:endParaRPr lang="en-US"/>
        </a:p>
      </dgm:t>
    </dgm:pt>
    <dgm:pt modelId="{4BF50698-D237-4758-AFB1-87E9FF47BE06}" type="sibTrans" cxnId="{DE860077-DD23-4CAB-9502-2A22091EA292}">
      <dgm:prSet/>
      <dgm:spPr/>
      <dgm:t>
        <a:bodyPr/>
        <a:lstStyle/>
        <a:p>
          <a:endParaRPr lang="en-US"/>
        </a:p>
      </dgm:t>
    </dgm:pt>
    <dgm:pt modelId="{6D4CECD2-C2A9-4F66-A1F9-7BA4B1BFF5B1}">
      <dgm:prSet/>
      <dgm:spPr/>
      <dgm:t>
        <a:bodyPr/>
        <a:lstStyle/>
        <a:p>
          <a:r>
            <a:rPr lang="en-US"/>
            <a:t>Team plays against another team. One is home team and other is away team. Data of match details are in </a:t>
          </a:r>
          <a:r>
            <a:rPr lang="en-US" err="1"/>
            <a:t>Match_level</a:t>
          </a:r>
          <a:r>
            <a:rPr lang="en-US"/>
            <a:t> table</a:t>
          </a:r>
        </a:p>
      </dgm:t>
    </dgm:pt>
    <dgm:pt modelId="{D3376DAB-5CBD-45C1-84C9-E7222977689A}" type="parTrans" cxnId="{E2B25DC9-7CB4-4660-B4D8-B5CCC9C16C05}">
      <dgm:prSet/>
      <dgm:spPr/>
      <dgm:t>
        <a:bodyPr/>
        <a:lstStyle/>
        <a:p>
          <a:endParaRPr lang="en-US"/>
        </a:p>
      </dgm:t>
    </dgm:pt>
    <dgm:pt modelId="{A4EC7209-6A8B-4F1F-A87A-5FD9E4C73EA6}" type="sibTrans" cxnId="{E2B25DC9-7CB4-4660-B4D8-B5CCC9C16C05}">
      <dgm:prSet/>
      <dgm:spPr/>
      <dgm:t>
        <a:bodyPr/>
        <a:lstStyle/>
        <a:p>
          <a:endParaRPr lang="en-US"/>
        </a:p>
      </dgm:t>
    </dgm:pt>
    <dgm:pt modelId="{48AE104C-5CA5-479B-9CED-57A1BC023F1C}">
      <dgm:prSet/>
      <dgm:spPr/>
      <dgm:t>
        <a:bodyPr/>
        <a:lstStyle/>
        <a:p>
          <a:r>
            <a:rPr lang="en-US"/>
            <a:t>A team can be a part of only one league but can play in multiple seasons</a:t>
          </a:r>
        </a:p>
      </dgm:t>
    </dgm:pt>
    <dgm:pt modelId="{4375A572-352D-4048-8128-1B629A8EDB4F}" type="parTrans" cxnId="{35306B1F-78D4-4655-BFC7-7A5FB14164C8}">
      <dgm:prSet/>
      <dgm:spPr/>
      <dgm:t>
        <a:bodyPr/>
        <a:lstStyle/>
        <a:p>
          <a:endParaRPr lang="en-US"/>
        </a:p>
      </dgm:t>
    </dgm:pt>
    <dgm:pt modelId="{197E2727-EE1D-46B0-9C57-0FBB9C011979}" type="sibTrans" cxnId="{35306B1F-78D4-4655-BFC7-7A5FB14164C8}">
      <dgm:prSet/>
      <dgm:spPr/>
      <dgm:t>
        <a:bodyPr/>
        <a:lstStyle/>
        <a:p>
          <a:endParaRPr lang="en-US"/>
        </a:p>
      </dgm:t>
    </dgm:pt>
    <dgm:pt modelId="{AC31210C-E74C-40BE-BB20-3AC6474EB04E}">
      <dgm:prSet/>
      <dgm:spPr/>
      <dgm:t>
        <a:bodyPr/>
        <a:lstStyle/>
        <a:p>
          <a:r>
            <a:rPr lang="en-US"/>
            <a:t>Stadium can host multiple matches, but a match is only played in one stadium. Some stadiums will not have any match</a:t>
          </a:r>
        </a:p>
      </dgm:t>
    </dgm:pt>
    <dgm:pt modelId="{E0071E3B-5344-4F37-B920-3E0C938A505F}" type="parTrans" cxnId="{142959A9-B3C7-4C38-8E78-0D9408531796}">
      <dgm:prSet/>
      <dgm:spPr/>
      <dgm:t>
        <a:bodyPr/>
        <a:lstStyle/>
        <a:p>
          <a:endParaRPr lang="en-US"/>
        </a:p>
      </dgm:t>
    </dgm:pt>
    <dgm:pt modelId="{912AFAF0-979D-494E-B3D0-AD5C0F35A188}" type="sibTrans" cxnId="{142959A9-B3C7-4C38-8E78-0D9408531796}">
      <dgm:prSet/>
      <dgm:spPr/>
      <dgm:t>
        <a:bodyPr/>
        <a:lstStyle/>
        <a:p>
          <a:endParaRPr lang="en-US"/>
        </a:p>
      </dgm:t>
    </dgm:pt>
    <dgm:pt modelId="{DCEF51CD-2F0A-40CC-815F-07F165322C73}">
      <dgm:prSet/>
      <dgm:spPr/>
      <dgm:t>
        <a:bodyPr/>
        <a:lstStyle/>
        <a:p>
          <a:r>
            <a:rPr lang="en-US" err="1"/>
            <a:t>Player_Match</a:t>
          </a:r>
          <a:r>
            <a:rPr lang="en-US"/>
            <a:t> table tells us about the performance of the players in a particular match </a:t>
          </a:r>
        </a:p>
      </dgm:t>
    </dgm:pt>
    <dgm:pt modelId="{30310862-A0A0-45AD-89A1-D77ECEA7EA27}" type="parTrans" cxnId="{3B12C178-568B-4B7D-BAE3-2B8E95F13244}">
      <dgm:prSet/>
      <dgm:spPr/>
      <dgm:t>
        <a:bodyPr/>
        <a:lstStyle/>
        <a:p>
          <a:endParaRPr lang="en-US"/>
        </a:p>
      </dgm:t>
    </dgm:pt>
    <dgm:pt modelId="{CFED5CC5-4970-4A66-8E0A-8D8A39778F30}" type="sibTrans" cxnId="{3B12C178-568B-4B7D-BAE3-2B8E95F13244}">
      <dgm:prSet/>
      <dgm:spPr/>
      <dgm:t>
        <a:bodyPr/>
        <a:lstStyle/>
        <a:p>
          <a:endParaRPr lang="en-US"/>
        </a:p>
      </dgm:t>
    </dgm:pt>
    <dgm:pt modelId="{FD0C5809-7836-4D61-8282-2F231729AB9C}">
      <dgm:prSet/>
      <dgm:spPr/>
      <dgm:t>
        <a:bodyPr/>
        <a:lstStyle/>
        <a:p>
          <a:r>
            <a:rPr lang="en-US"/>
            <a:t>Player plays many matches. Some players might not play even a single match</a:t>
          </a:r>
        </a:p>
      </dgm:t>
    </dgm:pt>
    <dgm:pt modelId="{C3AA732A-8C2A-45DA-96F4-4A358D792A78}" type="sibTrans" cxnId="{2E64AD45-6141-4A9A-BF5E-6336712DF718}">
      <dgm:prSet/>
      <dgm:spPr/>
      <dgm:t>
        <a:bodyPr/>
        <a:lstStyle/>
        <a:p>
          <a:endParaRPr lang="en-US"/>
        </a:p>
      </dgm:t>
    </dgm:pt>
    <dgm:pt modelId="{CF29B301-2F16-42D1-A1D3-F1CC5BFFCA0E}" type="parTrans" cxnId="{2E64AD45-6141-4A9A-BF5E-6336712DF718}">
      <dgm:prSet/>
      <dgm:spPr/>
      <dgm:t>
        <a:bodyPr/>
        <a:lstStyle/>
        <a:p>
          <a:endParaRPr lang="en-US"/>
        </a:p>
      </dgm:t>
    </dgm:pt>
    <dgm:pt modelId="{BB14E5C5-2591-41FC-95E1-80A7FB4653B3}" type="pres">
      <dgm:prSet presAssocID="{A1B1E621-D1B7-43BD-A874-5EF4B765441B}" presName="diagram" presStyleCnt="0">
        <dgm:presLayoutVars>
          <dgm:dir/>
          <dgm:resizeHandles val="exact"/>
        </dgm:presLayoutVars>
      </dgm:prSet>
      <dgm:spPr/>
    </dgm:pt>
    <dgm:pt modelId="{8589B2DD-C35A-44DB-A3AE-98119E9C3654}" type="pres">
      <dgm:prSet presAssocID="{FD0C5809-7836-4D61-8282-2F231729AB9C}" presName="node" presStyleLbl="node1" presStyleIdx="0" presStyleCnt="6">
        <dgm:presLayoutVars>
          <dgm:bulletEnabled val="1"/>
        </dgm:presLayoutVars>
      </dgm:prSet>
      <dgm:spPr/>
    </dgm:pt>
    <dgm:pt modelId="{BD56BF9E-BC5E-40B8-978A-7B3C09B0FE83}" type="pres">
      <dgm:prSet presAssocID="{C3AA732A-8C2A-45DA-96F4-4A358D792A78}" presName="sibTrans" presStyleCnt="0"/>
      <dgm:spPr/>
    </dgm:pt>
    <dgm:pt modelId="{4945388E-CC5E-468F-84A9-BC14B1C95500}" type="pres">
      <dgm:prSet presAssocID="{4D8E190C-6970-4704-87DD-04E56FFBF8E6}" presName="node" presStyleLbl="node1" presStyleIdx="1" presStyleCnt="6">
        <dgm:presLayoutVars>
          <dgm:bulletEnabled val="1"/>
        </dgm:presLayoutVars>
      </dgm:prSet>
      <dgm:spPr/>
    </dgm:pt>
    <dgm:pt modelId="{B846E43D-9314-43EE-85B4-E04A43AA769D}" type="pres">
      <dgm:prSet presAssocID="{4BF50698-D237-4758-AFB1-87E9FF47BE06}" presName="sibTrans" presStyleCnt="0"/>
      <dgm:spPr/>
    </dgm:pt>
    <dgm:pt modelId="{25898DCC-D93B-4438-95D1-E0144B17129C}" type="pres">
      <dgm:prSet presAssocID="{6D4CECD2-C2A9-4F66-A1F9-7BA4B1BFF5B1}" presName="node" presStyleLbl="node1" presStyleIdx="2" presStyleCnt="6">
        <dgm:presLayoutVars>
          <dgm:bulletEnabled val="1"/>
        </dgm:presLayoutVars>
      </dgm:prSet>
      <dgm:spPr/>
    </dgm:pt>
    <dgm:pt modelId="{8C1D1DAB-C124-49A5-905A-F3C9EA2D35A7}" type="pres">
      <dgm:prSet presAssocID="{A4EC7209-6A8B-4F1F-A87A-5FD9E4C73EA6}" presName="sibTrans" presStyleCnt="0"/>
      <dgm:spPr/>
    </dgm:pt>
    <dgm:pt modelId="{3A3AE608-7AF3-44EA-B4E5-9EBBFFEEC01B}" type="pres">
      <dgm:prSet presAssocID="{48AE104C-5CA5-479B-9CED-57A1BC023F1C}" presName="node" presStyleLbl="node1" presStyleIdx="3" presStyleCnt="6">
        <dgm:presLayoutVars>
          <dgm:bulletEnabled val="1"/>
        </dgm:presLayoutVars>
      </dgm:prSet>
      <dgm:spPr/>
    </dgm:pt>
    <dgm:pt modelId="{3C7155F8-82B6-45B4-BD41-69D8EBFE8969}" type="pres">
      <dgm:prSet presAssocID="{197E2727-EE1D-46B0-9C57-0FBB9C011979}" presName="sibTrans" presStyleCnt="0"/>
      <dgm:spPr/>
    </dgm:pt>
    <dgm:pt modelId="{D1F6A00A-8BC0-44E8-9922-39BF0D147D8B}" type="pres">
      <dgm:prSet presAssocID="{AC31210C-E74C-40BE-BB20-3AC6474EB04E}" presName="node" presStyleLbl="node1" presStyleIdx="4" presStyleCnt="6">
        <dgm:presLayoutVars>
          <dgm:bulletEnabled val="1"/>
        </dgm:presLayoutVars>
      </dgm:prSet>
      <dgm:spPr/>
    </dgm:pt>
    <dgm:pt modelId="{8FB07640-16DE-40C7-8A34-A31C3B517A9A}" type="pres">
      <dgm:prSet presAssocID="{912AFAF0-979D-494E-B3D0-AD5C0F35A188}" presName="sibTrans" presStyleCnt="0"/>
      <dgm:spPr/>
    </dgm:pt>
    <dgm:pt modelId="{AF39E1E4-D740-4155-8FC1-94FFB18F1D74}" type="pres">
      <dgm:prSet presAssocID="{DCEF51CD-2F0A-40CC-815F-07F165322C73}" presName="node" presStyleLbl="node1" presStyleIdx="5" presStyleCnt="6">
        <dgm:presLayoutVars>
          <dgm:bulletEnabled val="1"/>
        </dgm:presLayoutVars>
      </dgm:prSet>
      <dgm:spPr/>
    </dgm:pt>
  </dgm:ptLst>
  <dgm:cxnLst>
    <dgm:cxn modelId="{35306B1F-78D4-4655-BFC7-7A5FB14164C8}" srcId="{A1B1E621-D1B7-43BD-A874-5EF4B765441B}" destId="{48AE104C-5CA5-479B-9CED-57A1BC023F1C}" srcOrd="3" destOrd="0" parTransId="{4375A572-352D-4048-8128-1B629A8EDB4F}" sibTransId="{197E2727-EE1D-46B0-9C57-0FBB9C011979}"/>
    <dgm:cxn modelId="{DFBD6423-62D7-4D31-B76B-2452D149B31B}" type="presOf" srcId="{A1B1E621-D1B7-43BD-A874-5EF4B765441B}" destId="{BB14E5C5-2591-41FC-95E1-80A7FB4653B3}" srcOrd="0" destOrd="0" presId="urn:microsoft.com/office/officeart/2005/8/layout/default"/>
    <dgm:cxn modelId="{47F86830-2A09-4C2D-A430-F5B45EF9599F}" type="presOf" srcId="{FD0C5809-7836-4D61-8282-2F231729AB9C}" destId="{8589B2DD-C35A-44DB-A3AE-98119E9C3654}" srcOrd="0" destOrd="0" presId="urn:microsoft.com/office/officeart/2005/8/layout/default"/>
    <dgm:cxn modelId="{2A6BD35E-7099-4322-89B5-EAF5514A6C47}" type="presOf" srcId="{4D8E190C-6970-4704-87DD-04E56FFBF8E6}" destId="{4945388E-CC5E-468F-84A9-BC14B1C95500}" srcOrd="0" destOrd="0" presId="urn:microsoft.com/office/officeart/2005/8/layout/default"/>
    <dgm:cxn modelId="{2E64AD45-6141-4A9A-BF5E-6336712DF718}" srcId="{A1B1E621-D1B7-43BD-A874-5EF4B765441B}" destId="{FD0C5809-7836-4D61-8282-2F231729AB9C}" srcOrd="0" destOrd="0" parTransId="{CF29B301-2F16-42D1-A1D3-F1CC5BFFCA0E}" sibTransId="{C3AA732A-8C2A-45DA-96F4-4A358D792A78}"/>
    <dgm:cxn modelId="{14BC376B-8FE8-4411-AF4A-95ED1C3A609B}" type="presOf" srcId="{AC31210C-E74C-40BE-BB20-3AC6474EB04E}" destId="{D1F6A00A-8BC0-44E8-9922-39BF0D147D8B}" srcOrd="0" destOrd="0" presId="urn:microsoft.com/office/officeart/2005/8/layout/default"/>
    <dgm:cxn modelId="{77071B4D-4AB7-4AB7-A7F7-79469C5759F0}" type="presOf" srcId="{48AE104C-5CA5-479B-9CED-57A1BC023F1C}" destId="{3A3AE608-7AF3-44EA-B4E5-9EBBFFEEC01B}" srcOrd="0" destOrd="0" presId="urn:microsoft.com/office/officeart/2005/8/layout/default"/>
    <dgm:cxn modelId="{DE860077-DD23-4CAB-9502-2A22091EA292}" srcId="{A1B1E621-D1B7-43BD-A874-5EF4B765441B}" destId="{4D8E190C-6970-4704-87DD-04E56FFBF8E6}" srcOrd="1" destOrd="0" parTransId="{38D2002B-40C8-459E-8D8B-6705C1CD1DA5}" sibTransId="{4BF50698-D237-4758-AFB1-87E9FF47BE06}"/>
    <dgm:cxn modelId="{3B12C178-568B-4B7D-BAE3-2B8E95F13244}" srcId="{A1B1E621-D1B7-43BD-A874-5EF4B765441B}" destId="{DCEF51CD-2F0A-40CC-815F-07F165322C73}" srcOrd="5" destOrd="0" parTransId="{30310862-A0A0-45AD-89A1-D77ECEA7EA27}" sibTransId="{CFED5CC5-4970-4A66-8E0A-8D8A39778F30}"/>
    <dgm:cxn modelId="{B3383B97-1EDC-4747-BE50-BBB559980FA7}" type="presOf" srcId="{6D4CECD2-C2A9-4F66-A1F9-7BA4B1BFF5B1}" destId="{25898DCC-D93B-4438-95D1-E0144B17129C}" srcOrd="0" destOrd="0" presId="urn:microsoft.com/office/officeart/2005/8/layout/default"/>
    <dgm:cxn modelId="{142959A9-B3C7-4C38-8E78-0D9408531796}" srcId="{A1B1E621-D1B7-43BD-A874-5EF4B765441B}" destId="{AC31210C-E74C-40BE-BB20-3AC6474EB04E}" srcOrd="4" destOrd="0" parTransId="{E0071E3B-5344-4F37-B920-3E0C938A505F}" sibTransId="{912AFAF0-979D-494E-B3D0-AD5C0F35A188}"/>
    <dgm:cxn modelId="{E2B25DC9-7CB4-4660-B4D8-B5CCC9C16C05}" srcId="{A1B1E621-D1B7-43BD-A874-5EF4B765441B}" destId="{6D4CECD2-C2A9-4F66-A1F9-7BA4B1BFF5B1}" srcOrd="2" destOrd="0" parTransId="{D3376DAB-5CBD-45C1-84C9-E7222977689A}" sibTransId="{A4EC7209-6A8B-4F1F-A87A-5FD9E4C73EA6}"/>
    <dgm:cxn modelId="{3C7197F5-6363-4D0B-8514-1ABA0CCB1764}" type="presOf" srcId="{DCEF51CD-2F0A-40CC-815F-07F165322C73}" destId="{AF39E1E4-D740-4155-8FC1-94FFB18F1D74}" srcOrd="0" destOrd="0" presId="urn:microsoft.com/office/officeart/2005/8/layout/default"/>
    <dgm:cxn modelId="{F48EEE3E-4FC0-4699-8E50-BE760F6310ED}" type="presParOf" srcId="{BB14E5C5-2591-41FC-95E1-80A7FB4653B3}" destId="{8589B2DD-C35A-44DB-A3AE-98119E9C3654}" srcOrd="0" destOrd="0" presId="urn:microsoft.com/office/officeart/2005/8/layout/default"/>
    <dgm:cxn modelId="{0333F875-F323-4DB3-8572-46AD93EE80AE}" type="presParOf" srcId="{BB14E5C5-2591-41FC-95E1-80A7FB4653B3}" destId="{BD56BF9E-BC5E-40B8-978A-7B3C09B0FE83}" srcOrd="1" destOrd="0" presId="urn:microsoft.com/office/officeart/2005/8/layout/default"/>
    <dgm:cxn modelId="{E45F06A7-1A04-42D7-9FBE-00FB83D69369}" type="presParOf" srcId="{BB14E5C5-2591-41FC-95E1-80A7FB4653B3}" destId="{4945388E-CC5E-468F-84A9-BC14B1C95500}" srcOrd="2" destOrd="0" presId="urn:microsoft.com/office/officeart/2005/8/layout/default"/>
    <dgm:cxn modelId="{CB642AA4-5C4C-4A17-B09A-CDEC080BD06D}" type="presParOf" srcId="{BB14E5C5-2591-41FC-95E1-80A7FB4653B3}" destId="{B846E43D-9314-43EE-85B4-E04A43AA769D}" srcOrd="3" destOrd="0" presId="urn:microsoft.com/office/officeart/2005/8/layout/default"/>
    <dgm:cxn modelId="{83A6DD8F-B0F6-43F6-9D80-B1BD64F584B5}" type="presParOf" srcId="{BB14E5C5-2591-41FC-95E1-80A7FB4653B3}" destId="{25898DCC-D93B-4438-95D1-E0144B17129C}" srcOrd="4" destOrd="0" presId="urn:microsoft.com/office/officeart/2005/8/layout/default"/>
    <dgm:cxn modelId="{C7C6772B-2C02-4173-92A3-2C5928303D0B}" type="presParOf" srcId="{BB14E5C5-2591-41FC-95E1-80A7FB4653B3}" destId="{8C1D1DAB-C124-49A5-905A-F3C9EA2D35A7}" srcOrd="5" destOrd="0" presId="urn:microsoft.com/office/officeart/2005/8/layout/default"/>
    <dgm:cxn modelId="{7C57C35C-D75E-44CB-9ADC-2B028C90F69F}" type="presParOf" srcId="{BB14E5C5-2591-41FC-95E1-80A7FB4653B3}" destId="{3A3AE608-7AF3-44EA-B4E5-9EBBFFEEC01B}" srcOrd="6" destOrd="0" presId="urn:microsoft.com/office/officeart/2005/8/layout/default"/>
    <dgm:cxn modelId="{8FE2B66B-C58B-4428-B559-B549F9B31226}" type="presParOf" srcId="{BB14E5C5-2591-41FC-95E1-80A7FB4653B3}" destId="{3C7155F8-82B6-45B4-BD41-69D8EBFE8969}" srcOrd="7" destOrd="0" presId="urn:microsoft.com/office/officeart/2005/8/layout/default"/>
    <dgm:cxn modelId="{D8C02A24-0222-4ADE-9CD0-E14F0809E442}" type="presParOf" srcId="{BB14E5C5-2591-41FC-95E1-80A7FB4653B3}" destId="{D1F6A00A-8BC0-44E8-9922-39BF0D147D8B}" srcOrd="8" destOrd="0" presId="urn:microsoft.com/office/officeart/2005/8/layout/default"/>
    <dgm:cxn modelId="{3BE181B0-F9B0-4DD6-8E76-EE6B22B1F681}" type="presParOf" srcId="{BB14E5C5-2591-41FC-95E1-80A7FB4653B3}" destId="{8FB07640-16DE-40C7-8A34-A31C3B517A9A}" srcOrd="9" destOrd="0" presId="urn:microsoft.com/office/officeart/2005/8/layout/default"/>
    <dgm:cxn modelId="{EA04965E-1A6B-422E-BD99-4318FE26C1B1}" type="presParOf" srcId="{BB14E5C5-2591-41FC-95E1-80A7FB4653B3}" destId="{AF39E1E4-D740-4155-8FC1-94FFB18F1D7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20F75D-4D02-4F77-819E-1D5AFA3F5C24}" type="doc">
      <dgm:prSet loTypeId="urn:microsoft.com/office/officeart/2005/8/layout/default" loCatId="Inbox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0CCFB32-32BC-411E-BA1E-A15E03F22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1NF</a:t>
          </a:r>
        </a:p>
        <a:p>
          <a:pPr>
            <a:lnSpc>
              <a:spcPct val="100000"/>
            </a:lnSpc>
          </a:pPr>
          <a:r>
            <a:rPr lang="en-US"/>
            <a:t>HTML data converted to columnar format. Primary keys such as </a:t>
          </a:r>
          <a:r>
            <a:rPr lang="en-US" err="1"/>
            <a:t>PlayerID</a:t>
          </a:r>
          <a:r>
            <a:rPr lang="en-US"/>
            <a:t> and </a:t>
          </a:r>
          <a:r>
            <a:rPr lang="en-US" err="1"/>
            <a:t>MatchID</a:t>
          </a:r>
          <a:r>
            <a:rPr lang="en-US"/>
            <a:t> identified.</a:t>
          </a:r>
        </a:p>
      </dgm:t>
    </dgm:pt>
    <dgm:pt modelId="{8E4E31D1-7F97-4E05-8EDB-5E4EA993695D}" type="parTrans" cxnId="{B89DD3FC-8037-4CB7-9EC9-836E2D5EF6FB}">
      <dgm:prSet/>
      <dgm:spPr/>
      <dgm:t>
        <a:bodyPr/>
        <a:lstStyle/>
        <a:p>
          <a:endParaRPr lang="en-US"/>
        </a:p>
      </dgm:t>
    </dgm:pt>
    <dgm:pt modelId="{55B5F874-97B8-4898-9831-1784B06C0C62}" type="sibTrans" cxnId="{B89DD3FC-8037-4CB7-9EC9-836E2D5EF6FB}">
      <dgm:prSet/>
      <dgm:spPr/>
      <dgm:t>
        <a:bodyPr/>
        <a:lstStyle/>
        <a:p>
          <a:endParaRPr lang="en-US"/>
        </a:p>
      </dgm:t>
    </dgm:pt>
    <dgm:pt modelId="{D86B8DEE-549D-4A06-A355-7A2926490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2NF</a:t>
          </a:r>
        </a:p>
        <a:p>
          <a:pPr>
            <a:lnSpc>
              <a:spcPct val="100000"/>
            </a:lnSpc>
          </a:pPr>
          <a:r>
            <a:rPr lang="en-US"/>
            <a:t>All the partial dependencies removed from 1NF data to convert in 2NF form.</a:t>
          </a:r>
        </a:p>
      </dgm:t>
    </dgm:pt>
    <dgm:pt modelId="{165BE6C0-034F-45E8-8043-E4D49182B6D2}" type="parTrans" cxnId="{96970EFB-F02A-410B-BA28-BB0E75562B3E}">
      <dgm:prSet/>
      <dgm:spPr/>
      <dgm:t>
        <a:bodyPr/>
        <a:lstStyle/>
        <a:p>
          <a:endParaRPr lang="en-US"/>
        </a:p>
      </dgm:t>
    </dgm:pt>
    <dgm:pt modelId="{88B75298-CCAA-4A08-A644-C0FBE1283DC4}" type="sibTrans" cxnId="{96970EFB-F02A-410B-BA28-BB0E75562B3E}">
      <dgm:prSet/>
      <dgm:spPr/>
      <dgm:t>
        <a:bodyPr/>
        <a:lstStyle/>
        <a:p>
          <a:endParaRPr lang="en-US"/>
        </a:p>
      </dgm:t>
    </dgm:pt>
    <dgm:pt modelId="{6EDE64EE-2131-43FA-846A-21886530DC53}">
      <dgm:prSet/>
      <dgm:spPr/>
      <dgm:t>
        <a:bodyPr/>
        <a:lstStyle/>
        <a:p>
          <a:r>
            <a:rPr lang="en-US"/>
            <a:t>3NF</a:t>
          </a:r>
        </a:p>
        <a:p>
          <a:r>
            <a:rPr lang="en-US"/>
            <a:t>Transitive dependency checks done for all entities which were part of the DB design.</a:t>
          </a:r>
        </a:p>
      </dgm:t>
    </dgm:pt>
    <dgm:pt modelId="{58271E00-CAE4-41DB-8D1E-22F738AA86A4}" type="parTrans" cxnId="{D261112C-4E21-4F72-AE91-D71B13B841E7}">
      <dgm:prSet/>
      <dgm:spPr/>
      <dgm:t>
        <a:bodyPr/>
        <a:lstStyle/>
        <a:p>
          <a:endParaRPr lang="en-US"/>
        </a:p>
      </dgm:t>
    </dgm:pt>
    <dgm:pt modelId="{0CED5BD2-1674-45B9-8089-8311B6B74282}" type="sibTrans" cxnId="{D261112C-4E21-4F72-AE91-D71B13B841E7}">
      <dgm:prSet/>
      <dgm:spPr/>
      <dgm:t>
        <a:bodyPr/>
        <a:lstStyle/>
        <a:p>
          <a:endParaRPr lang="en-US"/>
        </a:p>
      </dgm:t>
    </dgm:pt>
    <dgm:pt modelId="{E2334FEF-128A-4C89-8BC8-E000D019B373}" type="pres">
      <dgm:prSet presAssocID="{6820F75D-4D02-4F77-819E-1D5AFA3F5C24}" presName="diagram" presStyleCnt="0">
        <dgm:presLayoutVars>
          <dgm:dir/>
          <dgm:resizeHandles val="exact"/>
        </dgm:presLayoutVars>
      </dgm:prSet>
      <dgm:spPr/>
    </dgm:pt>
    <dgm:pt modelId="{175B289D-6C8A-4313-BD74-442EC714C31C}" type="pres">
      <dgm:prSet presAssocID="{A0CCFB32-32BC-411E-BA1E-A15E03F225E6}" presName="node" presStyleLbl="node1" presStyleIdx="0" presStyleCnt="3">
        <dgm:presLayoutVars>
          <dgm:bulletEnabled val="1"/>
        </dgm:presLayoutVars>
      </dgm:prSet>
      <dgm:spPr/>
    </dgm:pt>
    <dgm:pt modelId="{40F77D14-3834-42D0-89AE-5B65A8CEC2D1}" type="pres">
      <dgm:prSet presAssocID="{55B5F874-97B8-4898-9831-1784B06C0C62}" presName="sibTrans" presStyleCnt="0"/>
      <dgm:spPr/>
    </dgm:pt>
    <dgm:pt modelId="{C5A1AEBD-2FC2-4A90-89B8-01123A7500ED}" type="pres">
      <dgm:prSet presAssocID="{D86B8DEE-549D-4A06-A355-7A2926490468}" presName="node" presStyleLbl="node1" presStyleIdx="1" presStyleCnt="3">
        <dgm:presLayoutVars>
          <dgm:bulletEnabled val="1"/>
        </dgm:presLayoutVars>
      </dgm:prSet>
      <dgm:spPr/>
    </dgm:pt>
    <dgm:pt modelId="{DB7F1824-5F76-46D1-8AB0-EE24CD4840EF}" type="pres">
      <dgm:prSet presAssocID="{88B75298-CCAA-4A08-A644-C0FBE1283DC4}" presName="sibTrans" presStyleCnt="0"/>
      <dgm:spPr/>
    </dgm:pt>
    <dgm:pt modelId="{E3E8EB5C-932B-446F-A378-851D2A6290FD}" type="pres">
      <dgm:prSet presAssocID="{6EDE64EE-2131-43FA-846A-21886530DC53}" presName="node" presStyleLbl="node1" presStyleIdx="2" presStyleCnt="3">
        <dgm:presLayoutVars>
          <dgm:bulletEnabled val="1"/>
        </dgm:presLayoutVars>
      </dgm:prSet>
      <dgm:spPr/>
    </dgm:pt>
  </dgm:ptLst>
  <dgm:cxnLst>
    <dgm:cxn modelId="{D261112C-4E21-4F72-AE91-D71B13B841E7}" srcId="{6820F75D-4D02-4F77-819E-1D5AFA3F5C24}" destId="{6EDE64EE-2131-43FA-846A-21886530DC53}" srcOrd="2" destOrd="0" parTransId="{58271E00-CAE4-41DB-8D1E-22F738AA86A4}" sibTransId="{0CED5BD2-1674-45B9-8089-8311B6B74282}"/>
    <dgm:cxn modelId="{2E4AF93C-F373-4793-939E-2BA07527C27C}" type="presOf" srcId="{6820F75D-4D02-4F77-819E-1D5AFA3F5C24}" destId="{E2334FEF-128A-4C89-8BC8-E000D019B373}" srcOrd="0" destOrd="0" presId="urn:microsoft.com/office/officeart/2005/8/layout/default"/>
    <dgm:cxn modelId="{A73BF78D-EB31-46AA-8911-67764CC036C0}" type="presOf" srcId="{D86B8DEE-549D-4A06-A355-7A2926490468}" destId="{C5A1AEBD-2FC2-4A90-89B8-01123A7500ED}" srcOrd="0" destOrd="0" presId="urn:microsoft.com/office/officeart/2005/8/layout/default"/>
    <dgm:cxn modelId="{514FC79A-FBB0-436B-90C8-F7971A4D3F36}" type="presOf" srcId="{A0CCFB32-32BC-411E-BA1E-A15E03F225E6}" destId="{175B289D-6C8A-4313-BD74-442EC714C31C}" srcOrd="0" destOrd="0" presId="urn:microsoft.com/office/officeart/2005/8/layout/default"/>
    <dgm:cxn modelId="{EF9375CB-C623-47F7-B372-C3E8E668778F}" type="presOf" srcId="{6EDE64EE-2131-43FA-846A-21886530DC53}" destId="{E3E8EB5C-932B-446F-A378-851D2A6290FD}" srcOrd="0" destOrd="0" presId="urn:microsoft.com/office/officeart/2005/8/layout/default"/>
    <dgm:cxn modelId="{96970EFB-F02A-410B-BA28-BB0E75562B3E}" srcId="{6820F75D-4D02-4F77-819E-1D5AFA3F5C24}" destId="{D86B8DEE-549D-4A06-A355-7A2926490468}" srcOrd="1" destOrd="0" parTransId="{165BE6C0-034F-45E8-8043-E4D49182B6D2}" sibTransId="{88B75298-CCAA-4A08-A644-C0FBE1283DC4}"/>
    <dgm:cxn modelId="{B89DD3FC-8037-4CB7-9EC9-836E2D5EF6FB}" srcId="{6820F75D-4D02-4F77-819E-1D5AFA3F5C24}" destId="{A0CCFB32-32BC-411E-BA1E-A15E03F225E6}" srcOrd="0" destOrd="0" parTransId="{8E4E31D1-7F97-4E05-8EDB-5E4EA993695D}" sibTransId="{55B5F874-97B8-4898-9831-1784B06C0C62}"/>
    <dgm:cxn modelId="{D5D5CBBB-ACD4-48F0-A28D-751AB86791D3}" type="presParOf" srcId="{E2334FEF-128A-4C89-8BC8-E000D019B373}" destId="{175B289D-6C8A-4313-BD74-442EC714C31C}" srcOrd="0" destOrd="0" presId="urn:microsoft.com/office/officeart/2005/8/layout/default"/>
    <dgm:cxn modelId="{525BD9B5-BA02-47DD-B8A6-8AB86AB0B04A}" type="presParOf" srcId="{E2334FEF-128A-4C89-8BC8-E000D019B373}" destId="{40F77D14-3834-42D0-89AE-5B65A8CEC2D1}" srcOrd="1" destOrd="0" presId="urn:microsoft.com/office/officeart/2005/8/layout/default"/>
    <dgm:cxn modelId="{B4D56A33-1C68-4E37-94C7-35E6FA802232}" type="presParOf" srcId="{E2334FEF-128A-4C89-8BC8-E000D019B373}" destId="{C5A1AEBD-2FC2-4A90-89B8-01123A7500ED}" srcOrd="2" destOrd="0" presId="urn:microsoft.com/office/officeart/2005/8/layout/default"/>
    <dgm:cxn modelId="{B8AB8258-F976-46ED-A242-A46B6FAAFE4E}" type="presParOf" srcId="{E2334FEF-128A-4C89-8BC8-E000D019B373}" destId="{DB7F1824-5F76-46D1-8AB0-EE24CD4840EF}" srcOrd="3" destOrd="0" presId="urn:microsoft.com/office/officeart/2005/8/layout/default"/>
    <dgm:cxn modelId="{FAD684A4-17F4-4B82-B888-A1397A898A16}" type="presParOf" srcId="{E2334FEF-128A-4C89-8BC8-E000D019B373}" destId="{E3E8EB5C-932B-446F-A378-851D2A6290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B2DD-C35A-44DB-A3AE-98119E9C3654}">
      <dsp:nvSpPr>
        <dsp:cNvPr id="0" name=""/>
        <dsp:cNvSpPr/>
      </dsp:nvSpPr>
      <dsp:spPr>
        <a:xfrm>
          <a:off x="147875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Player plays many matches. Some players might not play even a single match</a:t>
          </a:r>
        </a:p>
      </dsp:txBody>
      <dsp:txXfrm>
        <a:off x="147875" y="1337"/>
        <a:ext cx="3193702" cy="1916221"/>
      </dsp:txXfrm>
    </dsp:sp>
    <dsp:sp modelId="{4945388E-CC5E-468F-84A9-BC14B1C95500}">
      <dsp:nvSpPr>
        <dsp:cNvPr id="0" name=""/>
        <dsp:cNvSpPr/>
      </dsp:nvSpPr>
      <dsp:spPr>
        <a:xfrm>
          <a:off x="3660948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match is played between two teams in a league for every season</a:t>
          </a:r>
        </a:p>
      </dsp:txBody>
      <dsp:txXfrm>
        <a:off x="3660948" y="1337"/>
        <a:ext cx="3193702" cy="1916221"/>
      </dsp:txXfrm>
    </dsp:sp>
    <dsp:sp modelId="{25898DCC-D93B-4438-95D1-E0144B17129C}">
      <dsp:nvSpPr>
        <dsp:cNvPr id="0" name=""/>
        <dsp:cNvSpPr/>
      </dsp:nvSpPr>
      <dsp:spPr>
        <a:xfrm>
          <a:off x="7174021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plays against another team. One is home team and other is away team. Data of match details are in </a:t>
          </a:r>
          <a:r>
            <a:rPr lang="en-US" sz="2100" kern="1200" err="1"/>
            <a:t>Match_level</a:t>
          </a:r>
          <a:r>
            <a:rPr lang="en-US" sz="2100" kern="1200"/>
            <a:t> table</a:t>
          </a:r>
        </a:p>
      </dsp:txBody>
      <dsp:txXfrm>
        <a:off x="7174021" y="1337"/>
        <a:ext cx="3193702" cy="1916221"/>
      </dsp:txXfrm>
    </dsp:sp>
    <dsp:sp modelId="{3A3AE608-7AF3-44EA-B4E5-9EBBFFEEC01B}">
      <dsp:nvSpPr>
        <dsp:cNvPr id="0" name=""/>
        <dsp:cNvSpPr/>
      </dsp:nvSpPr>
      <dsp:spPr>
        <a:xfrm>
          <a:off x="147875" y="2236929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team can be a part of only one league but can play in multiple seasons</a:t>
          </a:r>
        </a:p>
      </dsp:txBody>
      <dsp:txXfrm>
        <a:off x="147875" y="2236929"/>
        <a:ext cx="3193702" cy="1916221"/>
      </dsp:txXfrm>
    </dsp:sp>
    <dsp:sp modelId="{D1F6A00A-8BC0-44E8-9922-39BF0D147D8B}">
      <dsp:nvSpPr>
        <dsp:cNvPr id="0" name=""/>
        <dsp:cNvSpPr/>
      </dsp:nvSpPr>
      <dsp:spPr>
        <a:xfrm>
          <a:off x="3660948" y="2236929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Stadium can host multiple matches, but a match is only played in one stadium. Some stadiums will not have any match</a:t>
          </a:r>
        </a:p>
      </dsp:txBody>
      <dsp:txXfrm>
        <a:off x="3660948" y="2236929"/>
        <a:ext cx="3193702" cy="1916221"/>
      </dsp:txXfrm>
    </dsp:sp>
    <dsp:sp modelId="{AF39E1E4-D740-4155-8FC1-94FFB18F1D74}">
      <dsp:nvSpPr>
        <dsp:cNvPr id="0" name=""/>
        <dsp:cNvSpPr/>
      </dsp:nvSpPr>
      <dsp:spPr>
        <a:xfrm>
          <a:off x="7174021" y="2236929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Player_Match</a:t>
          </a:r>
          <a:r>
            <a:rPr lang="en-US" sz="2100" kern="1200"/>
            <a:t> table tells us about the performance of the players in a particular match </a:t>
          </a:r>
        </a:p>
      </dsp:txBody>
      <dsp:txXfrm>
        <a:off x="7174021" y="2236929"/>
        <a:ext cx="3193702" cy="191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289D-6C8A-4313-BD74-442EC714C31C}">
      <dsp:nvSpPr>
        <dsp:cNvPr id="0" name=""/>
        <dsp:cNvSpPr/>
      </dsp:nvSpPr>
      <dsp:spPr>
        <a:xfrm>
          <a:off x="1575542" y="1064"/>
          <a:ext cx="3506911" cy="2104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1NF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HTML data converted to columnar format. Primary keys such as </a:t>
          </a:r>
          <a:r>
            <a:rPr lang="en-US" sz="2300" kern="1200" err="1"/>
            <a:t>PlayerID</a:t>
          </a:r>
          <a:r>
            <a:rPr lang="en-US" sz="2300" kern="1200"/>
            <a:t> and </a:t>
          </a:r>
          <a:r>
            <a:rPr lang="en-US" sz="2300" kern="1200" err="1"/>
            <a:t>MatchID</a:t>
          </a:r>
          <a:r>
            <a:rPr lang="en-US" sz="2300" kern="1200"/>
            <a:t> identified.</a:t>
          </a:r>
        </a:p>
      </dsp:txBody>
      <dsp:txXfrm>
        <a:off x="1575542" y="1064"/>
        <a:ext cx="3506911" cy="2104146"/>
      </dsp:txXfrm>
    </dsp:sp>
    <dsp:sp modelId="{C5A1AEBD-2FC2-4A90-89B8-01123A7500ED}">
      <dsp:nvSpPr>
        <dsp:cNvPr id="0" name=""/>
        <dsp:cNvSpPr/>
      </dsp:nvSpPr>
      <dsp:spPr>
        <a:xfrm>
          <a:off x="5433145" y="1064"/>
          <a:ext cx="3506911" cy="2104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2NF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the partial dependencies removed from 1NF data to convert in 2NF form.</a:t>
          </a:r>
        </a:p>
      </dsp:txBody>
      <dsp:txXfrm>
        <a:off x="5433145" y="1064"/>
        <a:ext cx="3506911" cy="2104146"/>
      </dsp:txXfrm>
    </dsp:sp>
    <dsp:sp modelId="{E3E8EB5C-932B-446F-A378-851D2A6290FD}">
      <dsp:nvSpPr>
        <dsp:cNvPr id="0" name=""/>
        <dsp:cNvSpPr/>
      </dsp:nvSpPr>
      <dsp:spPr>
        <a:xfrm>
          <a:off x="3504344" y="2455902"/>
          <a:ext cx="3506911" cy="21041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3NF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Transitive dependency checks done for all entities which were part of the DB design.</a:t>
          </a:r>
        </a:p>
      </dsp:txBody>
      <dsp:txXfrm>
        <a:off x="3504344" y="2455902"/>
        <a:ext cx="3506911" cy="2104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6AC3C-DB8B-46E6-8D80-5B90E217004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0D4E-FF45-431C-A861-D17B85BE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A0D4E-FF45-431C-A861-D17B85BE4D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5914-8A1A-4177-954C-F42FB4CAC2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268E-9B02-488A-9B95-EE785A60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ootball-api.com/plans/world-footba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football ball&#10;&#10;Description generated with high confidence">
            <a:extLst>
              <a:ext uri="{FF2B5EF4-FFF2-40B4-BE49-F238E27FC236}">
                <a16:creationId xmlns:a16="http://schemas.microsoft.com/office/drawing/2014/main" id="{6BAEF220-90C0-406B-A6DA-7D3A2D68FA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5" r="-2" b="-2"/>
          <a:stretch/>
        </p:blipFill>
        <p:spPr>
          <a:xfrm>
            <a:off x="5256929" y="272143"/>
            <a:ext cx="6926798" cy="6531428"/>
          </a:xfrm>
          <a:prstGeom prst="rect">
            <a:avLst/>
          </a:prstGeom>
        </p:spPr>
      </p:pic>
      <p:sp>
        <p:nvSpPr>
          <p:cNvPr id="36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BE77D-D05B-499B-B022-8E427680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43" y="2391958"/>
            <a:ext cx="5976257" cy="2963813"/>
          </a:xfrm>
        </p:spPr>
        <p:txBody>
          <a:bodyPr anchor="t">
            <a:normAutofit/>
          </a:bodyPr>
          <a:lstStyle/>
          <a:p>
            <a:r>
              <a:rPr lang="en-US" sz="4200" b="1">
                <a:latin typeface="Garamond" panose="02020404030301010803" pitchFamily="18" charset="0"/>
              </a:rPr>
              <a:t>SOCCER DATABASE PROJECT</a:t>
            </a:r>
            <a:br>
              <a:rPr lang="en-US" sz="4200" b="1">
                <a:latin typeface="Comic Sans MS" panose="030F0702030302020204" pitchFamily="66" charset="0"/>
              </a:rPr>
            </a:br>
            <a:br>
              <a:rPr lang="en-US" sz="4200"/>
            </a:br>
            <a:r>
              <a:rPr lang="en-US" sz="2400"/>
              <a:t>Database CIS8040 Fall 2017 Group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A1B9C-DE97-4910-AFFB-356BED5E2599}"/>
              </a:ext>
            </a:extLst>
          </p:cNvPr>
          <p:cNvSpPr txBox="1"/>
          <p:nvPr/>
        </p:nvSpPr>
        <p:spPr>
          <a:xfrm>
            <a:off x="7086156" y="121239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FE13D-189E-4E68-A839-0F5E4F96F61C}"/>
              </a:ext>
            </a:extLst>
          </p:cNvPr>
          <p:cNvSpPr txBox="1"/>
          <p:nvPr/>
        </p:nvSpPr>
        <p:spPr>
          <a:xfrm>
            <a:off x="5265202" y="18916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E10BA-B217-44AB-B1B9-3F384BEDA211}"/>
              </a:ext>
            </a:extLst>
          </p:cNvPr>
          <p:cNvSpPr txBox="1"/>
          <p:nvPr/>
        </p:nvSpPr>
        <p:spPr>
          <a:xfrm>
            <a:off x="8457756" y="449485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1F386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80F11-05EE-44FB-A23A-D34968816937}"/>
              </a:ext>
            </a:extLst>
          </p:cNvPr>
          <p:cNvSpPr txBox="1"/>
          <p:nvPr/>
        </p:nvSpPr>
        <p:spPr>
          <a:xfrm>
            <a:off x="8720328" y="239195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0B97C-9217-463C-A8B9-B7CF1328FE6B}"/>
              </a:ext>
            </a:extLst>
          </p:cNvPr>
          <p:cNvSpPr txBox="1"/>
          <p:nvPr/>
        </p:nvSpPr>
        <p:spPr>
          <a:xfrm>
            <a:off x="6694895" y="3274127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A2EF85-BA84-4722-9C72-DC4951DF768E}"/>
              </a:ext>
            </a:extLst>
          </p:cNvPr>
          <p:cNvSpPr txBox="1"/>
          <p:nvPr/>
        </p:nvSpPr>
        <p:spPr>
          <a:xfrm>
            <a:off x="6694895" y="5190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2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1B16C-5C09-4CBC-B4B4-1523294A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>
                <a:solidFill>
                  <a:schemeClr val="bg2"/>
                </a:solidFill>
                <a:latin typeface="Garamond" panose="02020404030301010803" pitchFamily="18" charset="0"/>
              </a:rPr>
              <a:t>Results of SQL Queries</a:t>
            </a:r>
          </a:p>
        </p:txBody>
      </p:sp>
    </p:spTree>
    <p:extLst>
      <p:ext uri="{BB962C8B-B14F-4D97-AF65-F5344CB8AC3E}">
        <p14:creationId xmlns:p14="http://schemas.microsoft.com/office/powerpoint/2010/main" val="255245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BEB8-6DC4-4897-BD41-2ABB46F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Garamond" panose="02020404030301010803" pitchFamily="18" charset="0"/>
              </a:rPr>
              <a:t>The Best of the Best !!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6104-D9F9-47D2-A99B-50E1EC39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FC8573-2891-4DCB-91CF-5ADEF3BD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727"/>
            <a:ext cx="10515600" cy="34556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F6441-DB7F-4C6F-BD9F-C3530EE98BA1}"/>
              </a:ext>
            </a:extLst>
          </p:cNvPr>
          <p:cNvSpPr txBox="1">
            <a:spLocks/>
          </p:cNvSpPr>
          <p:nvPr/>
        </p:nvSpPr>
        <p:spPr>
          <a:xfrm>
            <a:off x="895350" y="5545138"/>
            <a:ext cx="10548937" cy="970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match-team-season data the season team standings can be directly found, instead of storing data in a separate table.</a:t>
            </a:r>
          </a:p>
        </p:txBody>
      </p:sp>
    </p:spTree>
    <p:extLst>
      <p:ext uri="{BB962C8B-B14F-4D97-AF65-F5344CB8AC3E}">
        <p14:creationId xmlns:p14="http://schemas.microsoft.com/office/powerpoint/2010/main" val="3742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BEB8-6DC4-4897-BD41-2ABB46FD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Garamond" panose="02020404030301010803" pitchFamily="18" charset="0"/>
              </a:rPr>
              <a:t>Who scored the most goals?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F6441-DB7F-4C6F-BD9F-C3530EE98BA1}"/>
              </a:ext>
            </a:extLst>
          </p:cNvPr>
          <p:cNvSpPr txBox="1">
            <a:spLocks/>
          </p:cNvSpPr>
          <p:nvPr/>
        </p:nvSpPr>
        <p:spPr>
          <a:xfrm>
            <a:off x="895350" y="5981700"/>
            <a:ext cx="3098800" cy="56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Any guesses?</a:t>
            </a:r>
          </a:p>
        </p:txBody>
      </p:sp>
      <p:pic>
        <p:nvPicPr>
          <p:cNvPr id="8" name="Picture 8" descr="TriPhoto.jpg">
            <a:extLst>
              <a:ext uri="{FF2B5EF4-FFF2-40B4-BE49-F238E27FC236}">
                <a16:creationId xmlns:a16="http://schemas.microsoft.com/office/drawing/2014/main" id="{BF942E9C-3CDC-4F2A-848D-A7A6AE4B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42785"/>
            <a:ext cx="6702136" cy="378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2C422E-F9B6-4493-82A4-B324B0AB80A5}"/>
              </a:ext>
            </a:extLst>
          </p:cNvPr>
          <p:cNvSpPr txBox="1"/>
          <p:nvPr/>
        </p:nvSpPr>
        <p:spPr>
          <a:xfrm>
            <a:off x="2324835" y="5244811"/>
            <a:ext cx="18547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Lionel Messi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C0F56-13F9-4A7A-96CA-14377308A533}"/>
              </a:ext>
            </a:extLst>
          </p:cNvPr>
          <p:cNvSpPr txBox="1"/>
          <p:nvPr/>
        </p:nvSpPr>
        <p:spPr>
          <a:xfrm>
            <a:off x="4935682" y="5251231"/>
            <a:ext cx="18547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Cristiano Ronaldo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DC9A1-71F1-4C82-8A30-396D78AFC13B}"/>
              </a:ext>
            </a:extLst>
          </p:cNvPr>
          <p:cNvSpPr txBox="1"/>
          <p:nvPr/>
        </p:nvSpPr>
        <p:spPr>
          <a:xfrm>
            <a:off x="7688750" y="5235644"/>
            <a:ext cx="18547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Luis Suarez.</a:t>
            </a:r>
          </a:p>
        </p:txBody>
      </p:sp>
    </p:spTree>
    <p:extLst>
      <p:ext uri="{BB962C8B-B14F-4D97-AF65-F5344CB8AC3E}">
        <p14:creationId xmlns:p14="http://schemas.microsoft.com/office/powerpoint/2010/main" val="34291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BEB8-6DC4-4897-BD41-2ABB46FD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482"/>
            <a:ext cx="10515600" cy="100577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Garamond" panose="02020404030301010803" pitchFamily="18" charset="0"/>
              </a:rPr>
              <a:t>The Best Guy on the Field 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C70AC-845A-448F-A283-981460F6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538"/>
            <a:ext cx="10515600" cy="20289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F6441-DB7F-4C6F-BD9F-C3530EE98BA1}"/>
              </a:ext>
            </a:extLst>
          </p:cNvPr>
          <p:cNvSpPr txBox="1">
            <a:spLocks/>
          </p:cNvSpPr>
          <p:nvPr/>
        </p:nvSpPr>
        <p:spPr>
          <a:xfrm>
            <a:off x="895350" y="5545138"/>
            <a:ext cx="10548937" cy="970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player-match tables we can  find the player who had the best season.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02E500D-0524-417D-9ADF-EE5D9D69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914"/>
            <a:ext cx="10506075" cy="33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BEB8-6DC4-4897-BD41-2ABB46F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Garamond" panose="02020404030301010803" pitchFamily="18" charset="0"/>
              </a:rPr>
              <a:t>The Best Goalkeeper 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00E0-89DA-4338-BE26-6D00A821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F6441-DB7F-4C6F-BD9F-C3530EE98BA1}"/>
              </a:ext>
            </a:extLst>
          </p:cNvPr>
          <p:cNvSpPr txBox="1">
            <a:spLocks/>
          </p:cNvSpPr>
          <p:nvPr/>
        </p:nvSpPr>
        <p:spPr>
          <a:xfrm>
            <a:off x="895350" y="5545138"/>
            <a:ext cx="10548938" cy="6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player-match tables we can find the best goalkeeper. 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780E539-A530-4482-8B32-5EC22177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6635"/>
            <a:ext cx="10518775" cy="32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BEB8-6DC4-4897-BD41-2ABB46F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>
                <a:latin typeface="Garamond" panose="02020404030301010803" pitchFamily="18" charset="0"/>
              </a:rPr>
              <a:t>Foul Play 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1461-4BD6-4023-85E2-66AE4014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F6441-DB7F-4C6F-BD9F-C3530EE98BA1}"/>
              </a:ext>
            </a:extLst>
          </p:cNvPr>
          <p:cNvSpPr txBox="1">
            <a:spLocks/>
          </p:cNvSpPr>
          <p:nvPr/>
        </p:nvSpPr>
        <p:spPr>
          <a:xfrm>
            <a:off x="895350" y="5006294"/>
            <a:ext cx="10548937" cy="970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match, season, league tables help us to point out the league in which most fouls are committed.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B886D01-05F2-47B2-8E7C-9821EC22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5763"/>
            <a:ext cx="10598150" cy="30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1B16C-5C09-4CBC-B4B4-1523294A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kern="1200">
                <a:solidFill>
                  <a:schemeClr val="bg2"/>
                </a:solidFill>
                <a:latin typeface="Garamond" panose="02020404030301010803" pitchFamily="18" charset="0"/>
              </a:rPr>
              <a:t>Unstructured Data Extraction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88992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EC5E-6DAC-4B6D-99B2-9CC55DD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03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Garamond" panose="02020404030301010803" pitchFamily="18" charset="0"/>
                <a:cs typeface="Helvetica" panose="020B0604020202020204" pitchFamily="34" charset="0"/>
              </a:rPr>
              <a:t>Unstructured Data</a:t>
            </a:r>
            <a:r>
              <a:rPr lang="en-US" b="1">
                <a:latin typeface="Century" panose="020406040505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EB54-E284-48B7-A707-6DBE2AE8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414B51-1606-4647-BD4D-99AE0C82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25684"/>
            <a:ext cx="4503738" cy="47497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FDE2BF8-9E76-4AC8-87AE-99B2E3E2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625600"/>
            <a:ext cx="5422418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1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416215-529E-43B7-964D-8B07201CF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DCCAD-9C8F-47FD-A8B6-8C76841C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Garamond" panose="02020404030301010803" pitchFamily="18" charset="0"/>
              </a:rPr>
              <a:t>Mongo DB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MONGO DB was used for doing analysis on unstructured part.</a:t>
            </a:r>
          </a:p>
          <a:p>
            <a:r>
              <a:rPr lang="en-US" sz="2400">
                <a:solidFill>
                  <a:schemeClr val="bg1"/>
                </a:solidFill>
              </a:rPr>
              <a:t>1000+  news reports were loaded and queries were executed.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8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9FC-C2D8-4D38-A5A7-BA9BCC64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pPr algn="ctr"/>
            <a:r>
              <a:rPr lang="en-US" b="1">
                <a:latin typeface="Garamond" panose="02020404030301010803" pitchFamily="18" charset="0"/>
              </a:rPr>
              <a:t>News Report Analysis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992F-B6FE-4983-BF66-4189A371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3EAB08-28A6-46DF-A3B1-2C9E698C1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99132"/>
              </p:ext>
            </p:extLst>
          </p:nvPr>
        </p:nvGraphicFramePr>
        <p:xfrm>
          <a:off x="933808" y="1314450"/>
          <a:ext cx="10896599" cy="5427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658109476"/>
                    </a:ext>
                  </a:extLst>
                </a:gridCol>
                <a:gridCol w="6838949">
                  <a:extLst>
                    <a:ext uri="{9D8B030D-6E8A-4147-A177-3AD203B41FA5}">
                      <a16:colId xmlns:a16="http://schemas.microsoft.com/office/drawing/2014/main" val="2485116076"/>
                    </a:ext>
                  </a:extLst>
                </a:gridCol>
              </a:tblGrid>
              <a:tr h="794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Analysis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95850"/>
                  </a:ext>
                </a:extLst>
              </a:tr>
              <a:tr h="185641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To find which player from FC Barcelona is featured more in news reports.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There are around 78 reports about team Barcelona. </a:t>
                      </a:r>
                    </a:p>
                    <a:p>
                      <a:pPr marL="285750" lvl="0" indent="-285750" algn="l"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Out of those 78 reports, there is only one report about Rafinha.</a:t>
                      </a:r>
                    </a:p>
                    <a:p>
                      <a:pPr marL="285750" lvl="0" indent="-285750" algn="l"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There are 15 reports about Neymar.</a:t>
                      </a:r>
                    </a:p>
                    <a:p>
                      <a:pPr marL="285750" lvl="0" indent="-285750" algn="l"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There are 39 reports about Messi</a:t>
                      </a:r>
                      <a:br>
                        <a:rPr lang="en-US"/>
                      </a:b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Thus, we can say that Messi is most popular player as he has been covered more in news report.</a:t>
                      </a:r>
                      <a:br>
                        <a:rPr lang="en-US"/>
                      </a:br>
                      <a:r>
                        <a:rPr lang="en-US"/>
                        <a:t> 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86951"/>
                  </a:ext>
                </a:extLst>
              </a:tr>
              <a:tr h="23472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To find number of matches played in LaLiga and EPL that resulted in home team winning and the number of matches that resulted in a draw.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We found that 25% and 23%  of the total matches ended up in a draw in EPL and LaLiga respectively.</a:t>
                      </a:r>
                    </a:p>
                    <a:p>
                      <a:pPr marL="285750" lvl="0" indent="-285750" algn="l"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Almost 47%  and 45% of the teams won the match in their home ground in LaLiga and EPL respectively. So Chances of home team winning is more.</a:t>
                      </a:r>
                      <a:br>
                        <a:rPr lang="en-US"/>
                      </a:br>
                      <a:r>
                        <a:rPr lang="en-US"/>
                        <a:t> 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3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78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DEDBC2-F2E8-426D-BC08-12EFDE53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chemeClr val="accent1"/>
                </a:solidFill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13E7-287F-42CB-8DDA-99FDFAEA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30085"/>
            <a:ext cx="6377769" cy="4664037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000"/>
          </a:p>
          <a:p>
            <a:r>
              <a:rPr lang="en-US"/>
              <a:t>Introduction</a:t>
            </a:r>
          </a:p>
          <a:p>
            <a:r>
              <a:rPr lang="en-US"/>
              <a:t>Scope of Data</a:t>
            </a:r>
          </a:p>
          <a:p>
            <a:r>
              <a:rPr lang="en-US"/>
              <a:t>Data extraction</a:t>
            </a:r>
          </a:p>
          <a:p>
            <a:r>
              <a:rPr lang="en-US"/>
              <a:t>Logical model and table implementation</a:t>
            </a:r>
          </a:p>
          <a:p>
            <a:r>
              <a:rPr lang="en-US"/>
              <a:t>SQL queries and results</a:t>
            </a:r>
          </a:p>
          <a:p>
            <a:r>
              <a:rPr lang="en-US"/>
              <a:t>Unstructured Data extraction and analysis</a:t>
            </a:r>
          </a:p>
          <a:p>
            <a:r>
              <a:rPr lang="en-US"/>
              <a:t>Data visualization using Tableau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5832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D7FB-2A9A-49A9-8759-916023F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Garamond" panose="02020404030301010803" pitchFamily="18" charset="0"/>
              </a:rPr>
              <a:t>Media Coverage of Players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242C23-E5FD-4D84-B6FB-2C32B79F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57" y="1690688"/>
            <a:ext cx="7935686" cy="47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C0FDAC-1430-4F19-B32A-980E628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Garamond" panose="02020404030301010803" pitchFamily="18" charset="0"/>
              </a:rPr>
              <a:t>Unstructured Data Analysis using Python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B3AF0E1-4F7D-4313-92E1-6D75ED57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316475"/>
              </p:ext>
            </p:extLst>
          </p:nvPr>
        </p:nvGraphicFramePr>
        <p:xfrm>
          <a:off x="740229" y="1690687"/>
          <a:ext cx="10406743" cy="415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216">
                  <a:extLst>
                    <a:ext uri="{9D8B030D-6E8A-4147-A177-3AD203B41FA5}">
                      <a16:colId xmlns:a16="http://schemas.microsoft.com/office/drawing/2014/main" val="4258485332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1363513491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2286389588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2556325985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758342186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2410362941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1071538879"/>
                    </a:ext>
                  </a:extLst>
                </a:gridCol>
                <a:gridCol w="1241361">
                  <a:extLst>
                    <a:ext uri="{9D8B030D-6E8A-4147-A177-3AD203B41FA5}">
                      <a16:colId xmlns:a16="http://schemas.microsoft.com/office/drawing/2014/main" val="674787778"/>
                    </a:ext>
                  </a:extLst>
                </a:gridCol>
              </a:tblGrid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Teams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Negative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Neutral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Positive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Neg%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Net%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err="1">
                          <a:effectLst/>
                        </a:rPr>
                        <a:t>Pos</a:t>
                      </a:r>
                      <a:r>
                        <a:rPr lang="en-US" sz="1400" b="1" u="none" strike="noStrike">
                          <a:effectLst/>
                        </a:rPr>
                        <a:t>%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397489976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Manchester 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99%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0149790"/>
                  </a:ext>
                </a:extLst>
              </a:tr>
              <a:tr h="4084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Manchester United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98%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26624572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FC Barcelona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428161722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Atletico Madrid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685840059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Leicester 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94%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45433949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Arsenal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93%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3035031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Real Madrid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85%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431500131"/>
                  </a:ext>
                </a:extLst>
              </a:tr>
              <a:tr h="4145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Espanyol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85%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27317374"/>
                  </a:ext>
                </a:extLst>
              </a:tr>
              <a:tr h="4288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Chelsea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83%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17432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75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D92-157F-43B6-91D8-E906C34E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57"/>
            <a:ext cx="10504714" cy="10885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Garamond" panose="02020404030301010803" pitchFamily="18" charset="0"/>
              </a:rPr>
              <a:t>Analysis using Semantria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7E8ADA-D7BD-4CEC-8D83-5A3CE8446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099458"/>
            <a:ext cx="11691257" cy="5747410"/>
          </a:xfrm>
        </p:spPr>
      </p:pic>
    </p:spTree>
    <p:extLst>
      <p:ext uri="{BB962C8B-B14F-4D97-AF65-F5344CB8AC3E}">
        <p14:creationId xmlns:p14="http://schemas.microsoft.com/office/powerpoint/2010/main" val="192168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63E9-CE82-4D1A-A49F-E803996A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kern="1200">
                <a:solidFill>
                  <a:schemeClr val="bg2"/>
                </a:solidFill>
                <a:latin typeface="Garamond" panose="02020404030301010803" pitchFamily="18" charset="0"/>
              </a:rPr>
              <a:t>Data Visualization Using Tableau</a:t>
            </a:r>
          </a:p>
        </p:txBody>
      </p:sp>
    </p:spTree>
    <p:extLst>
      <p:ext uri="{BB962C8B-B14F-4D97-AF65-F5344CB8AC3E}">
        <p14:creationId xmlns:p14="http://schemas.microsoft.com/office/powerpoint/2010/main" val="52986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4" descr="goals vs player.PNG">
            <a:extLst>
              <a:ext uri="{FF2B5EF4-FFF2-40B4-BE49-F238E27FC236}">
                <a16:creationId xmlns:a16="http://schemas.microsoft.com/office/drawing/2014/main" id="{B98BEBCD-484C-448E-A8E6-9B1B9D62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" r="1" b="1"/>
          <a:stretch/>
        </p:blipFill>
        <p:spPr>
          <a:xfrm>
            <a:off x="838200" y="1550948"/>
            <a:ext cx="10199688" cy="5051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5B6F0-E102-41B6-8A36-B76062C7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 </a:t>
            </a:r>
            <a:r>
              <a:rPr lang="en-US" sz="4000" b="1">
                <a:latin typeface="Garamond" panose="02020404030301010803" pitchFamily="18" charset="0"/>
              </a:rPr>
              <a:t>Goals Scored by each Player for every Season</a:t>
            </a:r>
          </a:p>
        </p:txBody>
      </p:sp>
    </p:spTree>
    <p:extLst>
      <p:ext uri="{BB962C8B-B14F-4D97-AF65-F5344CB8AC3E}">
        <p14:creationId xmlns:p14="http://schemas.microsoft.com/office/powerpoint/2010/main" val="380468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D28D-C96D-4CA1-9998-6528FD6F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ATTENDENCE PERCENTAGE VS STADIUM</a:t>
            </a:r>
          </a:p>
        </p:txBody>
      </p:sp>
      <p:pic>
        <p:nvPicPr>
          <p:cNvPr id="6" name="Picture 6" descr="attend new.PNG">
            <a:extLst>
              <a:ext uri="{FF2B5EF4-FFF2-40B4-BE49-F238E27FC236}">
                <a16:creationId xmlns:a16="http://schemas.microsoft.com/office/drawing/2014/main" id="{15C969A7-DADA-47CC-9AE5-D6A67F330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88" y="1479550"/>
            <a:ext cx="10825162" cy="49496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219520-2BB4-45B6-8F2D-ED9C18774D74}"/>
              </a:ext>
            </a:extLst>
          </p:cNvPr>
          <p:cNvSpPr txBox="1">
            <a:spLocks/>
          </p:cNvSpPr>
          <p:nvPr/>
        </p:nvSpPr>
        <p:spPr>
          <a:xfrm>
            <a:off x="514616" y="323850"/>
            <a:ext cx="10515600" cy="985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Garamond" panose="02020404030301010803" pitchFamily="18" charset="0"/>
              </a:rPr>
              <a:t>Attendance Percentage vs Stadium Capacity</a:t>
            </a:r>
          </a:p>
        </p:txBody>
      </p:sp>
    </p:spTree>
    <p:extLst>
      <p:ext uri="{BB962C8B-B14F-4D97-AF65-F5344CB8AC3E}">
        <p14:creationId xmlns:p14="http://schemas.microsoft.com/office/powerpoint/2010/main" val="21882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4353-3051-4973-A12C-CABD3069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64" y="152400"/>
            <a:ext cx="10515600" cy="9007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  </a:t>
            </a:r>
            <a:r>
              <a:rPr lang="en-US" sz="5400" b="1">
                <a:latin typeface="Garamond" panose="02020404030301010803" pitchFamily="18" charset="0"/>
              </a:rPr>
              <a:t>Shot Accuracy</a:t>
            </a:r>
          </a:p>
        </p:txBody>
      </p:sp>
      <p:pic>
        <p:nvPicPr>
          <p:cNvPr id="4" name="Picture 4" descr="Capture13.PNG">
            <a:extLst>
              <a:ext uri="{FF2B5EF4-FFF2-40B4-BE49-F238E27FC236}">
                <a16:creationId xmlns:a16="http://schemas.microsoft.com/office/drawing/2014/main" id="{43EA90CC-14E4-4A78-9E84-F2E5A210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186752"/>
            <a:ext cx="5364163" cy="5115623"/>
          </a:xfrm>
          <a:prstGeom prst="rect">
            <a:avLst/>
          </a:prstGeom>
        </p:spPr>
      </p:pic>
      <p:pic>
        <p:nvPicPr>
          <p:cNvPr id="6" name="Picture 6" descr="Capture14.PNG">
            <a:extLst>
              <a:ext uri="{FF2B5EF4-FFF2-40B4-BE49-F238E27FC236}">
                <a16:creationId xmlns:a16="http://schemas.microsoft.com/office/drawing/2014/main" id="{80431EED-B2FE-4C68-8EC1-E92780F9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13" y="1201154"/>
            <a:ext cx="5937250" cy="51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99FB-1F2C-4FD9-BBAF-8265B73C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95" y="152400"/>
            <a:ext cx="10515600" cy="1325563"/>
          </a:xfrm>
        </p:spPr>
        <p:txBody>
          <a:bodyPr/>
          <a:lstStyle/>
          <a:p>
            <a:r>
              <a:rPr lang="en-US"/>
              <a:t>                          </a:t>
            </a:r>
            <a:r>
              <a:rPr lang="en-US" sz="4800" b="1">
                <a:latin typeface="Garamond" panose="02020404030301010803" pitchFamily="18" charset="0"/>
              </a:rPr>
              <a:t>Assists vs Goals</a:t>
            </a:r>
          </a:p>
        </p:txBody>
      </p:sp>
      <p:pic>
        <p:nvPicPr>
          <p:cNvPr id="3" name="Picture 3" descr="assist vs goals new.PNG">
            <a:extLst>
              <a:ext uri="{FF2B5EF4-FFF2-40B4-BE49-F238E27FC236}">
                <a16:creationId xmlns:a16="http://schemas.microsoft.com/office/drawing/2014/main" id="{5E61F672-99C2-438F-8B26-2F1DB13C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8" y="1194567"/>
            <a:ext cx="11256962" cy="5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5BE3-E2CF-4CDE-8CF3-C8DF0E29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1325563"/>
          </a:xfrm>
        </p:spPr>
        <p:txBody>
          <a:bodyPr/>
          <a:lstStyle/>
          <a:p>
            <a:pPr algn="ctr"/>
            <a:r>
              <a:rPr lang="en-US"/>
              <a:t>     </a:t>
            </a:r>
            <a:r>
              <a:rPr lang="en-US" b="1">
                <a:latin typeface="Garamond" panose="02020404030301010803" pitchFamily="18" charset="0"/>
              </a:rPr>
              <a:t>Goals Scored vs Goals Conceded</a:t>
            </a:r>
          </a:p>
        </p:txBody>
      </p:sp>
      <p:pic>
        <p:nvPicPr>
          <p:cNvPr id="4" name="Picture 4" descr="both.PNG">
            <a:extLst>
              <a:ext uri="{FF2B5EF4-FFF2-40B4-BE49-F238E27FC236}">
                <a16:creationId xmlns:a16="http://schemas.microsoft.com/office/drawing/2014/main" id="{64BF781B-512D-41BD-AE50-5D758BF13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6332"/>
            <a:ext cx="10771188" cy="5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3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A882-5AE6-44D5-9973-83EA19ED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       </a:t>
            </a:r>
            <a:r>
              <a:rPr lang="en-US" sz="5400">
                <a:latin typeface="Garamond"/>
              </a:rPr>
              <a:t>  </a:t>
            </a:r>
            <a:r>
              <a:rPr lang="en-US" sz="5400" b="1">
                <a:latin typeface="Garamond"/>
              </a:rPr>
              <a:t>Player Impact</a:t>
            </a:r>
          </a:p>
        </p:txBody>
      </p:sp>
      <p:pic>
        <p:nvPicPr>
          <p:cNvPr id="4" name="Picture 4" descr="Capture123.PNG">
            <a:extLst>
              <a:ext uri="{FF2B5EF4-FFF2-40B4-BE49-F238E27FC236}">
                <a16:creationId xmlns:a16="http://schemas.microsoft.com/office/drawing/2014/main" id="{28375993-B0B2-4131-A43F-3696EA6A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382713"/>
            <a:ext cx="10326523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DEDBC2-F2E8-426D-BC08-12EFDE53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chemeClr val="accent1"/>
                </a:solidFill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13E7-287F-42CB-8DDA-99FDFAEA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783771"/>
            <a:ext cx="5310969" cy="51103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/>
              <a:t>Popularly known as 'The beautiful game', soccer is widely played throughout the world and many countries list soccer as its number one sport.</a:t>
            </a:r>
          </a:p>
          <a:p>
            <a:r>
              <a:rPr lang="en-US"/>
              <a:t>Anyone can play it anywhere and with anyone</a:t>
            </a:r>
          </a:p>
          <a:p>
            <a:pPr lvl="0"/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230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353-3051-4973-A12C-CABD3069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bg2"/>
                </a:solidFill>
                <a:latin typeface="Garamond" panose="02020404030301010803" pitchFamily="18" charset="0"/>
              </a:rPr>
              <a:t> Thank You</a:t>
            </a:r>
          </a:p>
        </p:txBody>
      </p:sp>
    </p:spTree>
    <p:extLst>
      <p:ext uri="{BB962C8B-B14F-4D97-AF65-F5344CB8AC3E}">
        <p14:creationId xmlns:p14="http://schemas.microsoft.com/office/powerpoint/2010/main" val="28489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DEDBC2-F2E8-426D-BC08-12EFDE53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Garamond" panose="02020404030301010803" pitchFamily="18" charset="0"/>
              </a:rPr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13E7-287F-42CB-8DDA-99FDFAEA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To integrate data from multiple sources and design a well organized relational database for soccer and its various entities.</a:t>
            </a:r>
          </a:p>
          <a:p>
            <a:pPr marL="0" indent="0">
              <a:buNone/>
            </a:pPr>
            <a:endParaRPr lang="en-US" sz="2400" u="sng"/>
          </a:p>
          <a:p>
            <a:pPr marL="0" indent="0">
              <a:buNone/>
            </a:pPr>
            <a:r>
              <a:rPr lang="en-US" sz="2400" u="sng"/>
              <a:t>Reason for choosing this project:</a:t>
            </a:r>
          </a:p>
          <a:p>
            <a:pPr marL="0" indent="0">
              <a:buNone/>
            </a:pPr>
            <a:r>
              <a:rPr lang="en-US" sz="2400"/>
              <a:t>To gain valuable insights from this data and find correlations between various factors affecting match outcomes and player performances.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B1F1BD-1EF4-4E72-A33A-BDC1F7D0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701141" cy="493024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Garamond" panose="02020404030301010803" pitchFamily="18" charset="0"/>
              </a:rPr>
              <a:t>Scope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9D3D-0C7A-4F6D-BFFC-D50DED04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League : La Liga &amp; English Premier League (EPL)</a:t>
            </a:r>
          </a:p>
          <a:p>
            <a:r>
              <a:rPr lang="en-US" sz="2400"/>
              <a:t>Seasons : 2015-16 &amp; 2016-17</a:t>
            </a:r>
          </a:p>
          <a:p>
            <a:r>
              <a:rPr lang="en-US" sz="2400"/>
              <a:t>Teams : 20 teams (tell about home team and away team)</a:t>
            </a:r>
          </a:p>
          <a:p>
            <a:r>
              <a:rPr lang="en-US" sz="2400"/>
              <a:t>Stadiums : European stadiums (since leagues are European)</a:t>
            </a:r>
          </a:p>
        </p:txBody>
      </p:sp>
    </p:spTree>
    <p:extLst>
      <p:ext uri="{BB962C8B-B14F-4D97-AF65-F5344CB8AC3E}">
        <p14:creationId xmlns:p14="http://schemas.microsoft.com/office/powerpoint/2010/main" val="26616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D8F47-A576-45DA-97D9-AFECC4D9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Garamond" panose="02020404030301010803" pitchFamily="18" charset="0"/>
              </a:rPr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2D28-92B4-4641-AC8A-AC48678E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ESPNFC : espnfc.us</a:t>
            </a:r>
          </a:p>
          <a:p>
            <a:r>
              <a:rPr lang="en-US" sz="2400"/>
              <a:t>Worldfootball API: </a:t>
            </a:r>
            <a:r>
              <a:rPr lang="en-US" sz="2400">
                <a:hlinkClick r:id="rId2"/>
              </a:rPr>
              <a:t>http://football-api.com/plans/world-football/</a:t>
            </a:r>
          </a:p>
          <a:p>
            <a:r>
              <a:rPr lang="en-US" sz="2400"/>
              <a:t>Stadium Data: StadiumDB.com</a:t>
            </a:r>
          </a:p>
          <a:p>
            <a:r>
              <a:rPr lang="en-US" sz="2400"/>
              <a:t>Data extracted using python from HTML source code</a:t>
            </a:r>
          </a:p>
          <a:p>
            <a:r>
              <a:rPr lang="en-US" sz="2400"/>
              <a:t>Data of 1520 matches, 54,000 Player scores, 1145 player, 1331 Stadium extracted.</a:t>
            </a:r>
          </a:p>
        </p:txBody>
      </p:sp>
    </p:spTree>
    <p:extLst>
      <p:ext uri="{BB962C8B-B14F-4D97-AF65-F5344CB8AC3E}">
        <p14:creationId xmlns:p14="http://schemas.microsoft.com/office/powerpoint/2010/main" val="407952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ER diagram3 - Page 1 (2).jpeg">
            <a:extLst>
              <a:ext uri="{FF2B5EF4-FFF2-40B4-BE49-F238E27FC236}">
                <a16:creationId xmlns:a16="http://schemas.microsoft.com/office/drawing/2014/main" id="{F182373F-CA07-43A7-960E-A412037D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857" y="-1"/>
            <a:ext cx="949234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22D85-7299-4DB1-A2A7-4510DF0B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Garamond" panose="02020404030301010803" pitchFamily="18" charset="0"/>
              </a:rPr>
              <a:t>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1058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1796-4505-4D53-8FA3-C01E01E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Garamond" panose="02020404030301010803" pitchFamily="18" charset="0"/>
              </a:rPr>
              <a:t>Assumptions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0919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66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279A-578C-412F-B75B-F58316FC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70114"/>
            <a:ext cx="10520702" cy="1556658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Garamond" panose="02020404030301010803" pitchFamily="18" charset="0"/>
              </a:rPr>
              <a:t>Normalization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17997"/>
              </p:ext>
            </p:extLst>
          </p:nvPr>
        </p:nvGraphicFramePr>
        <p:xfrm>
          <a:off x="838200" y="2111829"/>
          <a:ext cx="10515600" cy="456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5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188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Century</vt:lpstr>
      <vt:lpstr>Comic Sans MS</vt:lpstr>
      <vt:lpstr>Garamond</vt:lpstr>
      <vt:lpstr>Helvetica</vt:lpstr>
      <vt:lpstr>Times New Roman</vt:lpstr>
      <vt:lpstr>Office Theme</vt:lpstr>
      <vt:lpstr>SOCCER DATABASE PROJECT  Database CIS8040 Fall 2017 Group Project</vt:lpstr>
      <vt:lpstr>Outline</vt:lpstr>
      <vt:lpstr>Introduction</vt:lpstr>
      <vt:lpstr>Objective of the Project</vt:lpstr>
      <vt:lpstr>Scope of data</vt:lpstr>
      <vt:lpstr>Data Extraction</vt:lpstr>
      <vt:lpstr>Entity Relation Diagram</vt:lpstr>
      <vt:lpstr>Assumptions</vt:lpstr>
      <vt:lpstr>Normalization</vt:lpstr>
      <vt:lpstr>Results of SQL Queries</vt:lpstr>
      <vt:lpstr>The Best of the Best !! </vt:lpstr>
      <vt:lpstr>Who scored the most goals?</vt:lpstr>
      <vt:lpstr>The Best Guy on the Field !!</vt:lpstr>
      <vt:lpstr>The Best Goalkeeper !!</vt:lpstr>
      <vt:lpstr>Foul Play !!</vt:lpstr>
      <vt:lpstr>Unstructured Data Extraction And Analysis</vt:lpstr>
      <vt:lpstr>Unstructured Data </vt:lpstr>
      <vt:lpstr>Mongo DB</vt:lpstr>
      <vt:lpstr>News Report Analysis in MongoDB</vt:lpstr>
      <vt:lpstr>Media Coverage of Players </vt:lpstr>
      <vt:lpstr>Unstructured Data Analysis using Python</vt:lpstr>
      <vt:lpstr>Analysis using Semantria</vt:lpstr>
      <vt:lpstr>Data Visualization Using Tableau</vt:lpstr>
      <vt:lpstr> Goals Scored by each Player for every Season</vt:lpstr>
      <vt:lpstr>   ATTENDENCE PERCENTAGE VS STADIUM</vt:lpstr>
      <vt:lpstr>  Shot Accuracy</vt:lpstr>
      <vt:lpstr>                          Assists vs Goals</vt:lpstr>
      <vt:lpstr>     Goals Scored vs Goals Conceded</vt:lpstr>
      <vt:lpstr>                           Player Impact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DATABASE PROJECT  Database CIS8040 Fall 2017 Group Project</dc:title>
  <cp:lastModifiedBy>nagavineela mellachervu</cp:lastModifiedBy>
  <cp:revision>2</cp:revision>
  <dcterms:modified xsi:type="dcterms:W3CDTF">2018-06-19T20:16:28Z</dcterms:modified>
</cp:coreProperties>
</file>