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0870496" y="1634033"/>
            <a:ext cx="2643008" cy="2643007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67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4712" y="2178249"/>
            <a:ext cx="1554576" cy="155457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PU"/>
          <p:cNvSpPr txBox="1"/>
          <p:nvPr/>
        </p:nvSpPr>
        <p:spPr>
          <a:xfrm>
            <a:off x="11608053" y="4424671"/>
            <a:ext cx="11678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169" name="Rounded Rectangle"/>
          <p:cNvSpPr/>
          <p:nvPr/>
        </p:nvSpPr>
        <p:spPr>
          <a:xfrm>
            <a:off x="6528014" y="1634033"/>
            <a:ext cx="2643008" cy="2643007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0" name="RAM"/>
          <p:cNvSpPr txBox="1"/>
          <p:nvPr/>
        </p:nvSpPr>
        <p:spPr>
          <a:xfrm>
            <a:off x="7196229" y="4424671"/>
            <a:ext cx="13065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</a:t>
            </a:r>
          </a:p>
        </p:txBody>
      </p:sp>
      <p:pic>
        <p:nvPicPr>
          <p:cNvPr id="171" name="ram (1).png" descr="ram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2230" y="2178249"/>
            <a:ext cx="1554576" cy="155457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ounded Rectangle"/>
          <p:cNvSpPr/>
          <p:nvPr/>
        </p:nvSpPr>
        <p:spPr>
          <a:xfrm>
            <a:off x="15212978" y="1634033"/>
            <a:ext cx="2643007" cy="2643007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3" name="STORAGE"/>
          <p:cNvSpPr txBox="1"/>
          <p:nvPr/>
        </p:nvSpPr>
        <p:spPr>
          <a:xfrm>
            <a:off x="15275912" y="4424671"/>
            <a:ext cx="25171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STORAGE</a:t>
            </a:r>
          </a:p>
        </p:txBody>
      </p:sp>
      <p:pic>
        <p:nvPicPr>
          <p:cNvPr id="174" name="ssd.png" descr="ss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13081" y="2034135"/>
            <a:ext cx="1842804" cy="1842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57766" y="2799385"/>
            <a:ext cx="852209" cy="311993"/>
          </a:xfrm>
          <a:prstGeom prst="rect">
            <a:avLst/>
          </a:prstGeom>
        </p:spPr>
      </p:pic>
      <p:pic>
        <p:nvPicPr>
          <p:cNvPr id="17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15284" y="2798350"/>
            <a:ext cx="852209" cy="311994"/>
          </a:xfrm>
          <a:prstGeom prst="rect">
            <a:avLst/>
          </a:prstGeom>
        </p:spPr>
      </p:pic>
      <p:sp>
        <p:nvSpPr>
          <p:cNvPr id="179" name="Rounded Rectangle"/>
          <p:cNvSpPr/>
          <p:nvPr/>
        </p:nvSpPr>
        <p:spPr>
          <a:xfrm>
            <a:off x="6967137" y="6342118"/>
            <a:ext cx="10449727" cy="1294946"/>
          </a:xfrm>
          <a:prstGeom prst="roundRect">
            <a:avLst>
              <a:gd name="adj" fmla="val 3554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0" name="OS Kernel"/>
          <p:cNvSpPr txBox="1"/>
          <p:nvPr/>
        </p:nvSpPr>
        <p:spPr>
          <a:xfrm>
            <a:off x="10896600" y="6589540"/>
            <a:ext cx="2590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OS Kernel</a:t>
            </a:r>
          </a:p>
        </p:txBody>
      </p:sp>
      <p:pic>
        <p:nvPicPr>
          <p:cNvPr id="18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1783632" y="5583513"/>
            <a:ext cx="816736" cy="311994"/>
          </a:xfrm>
          <a:prstGeom prst="rect">
            <a:avLst/>
          </a:prstGeom>
        </p:spPr>
      </p:pic>
      <p:sp>
        <p:nvSpPr>
          <p:cNvPr id="183" name="Rounded Rectangle"/>
          <p:cNvSpPr/>
          <p:nvPr/>
        </p:nvSpPr>
        <p:spPr>
          <a:xfrm>
            <a:off x="6950334" y="9962981"/>
            <a:ext cx="2118987" cy="2118986"/>
          </a:xfrm>
          <a:prstGeom prst="roundRect">
            <a:avLst>
              <a:gd name="adj" fmla="val 1449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84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81742" y="10849026"/>
            <a:ext cx="656171" cy="8930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pp 1"/>
          <p:cNvSpPr txBox="1"/>
          <p:nvPr/>
        </p:nvSpPr>
        <p:spPr>
          <a:xfrm>
            <a:off x="7521412" y="10157550"/>
            <a:ext cx="104743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App 1</a:t>
            </a:r>
          </a:p>
        </p:txBody>
      </p:sp>
      <p:sp>
        <p:nvSpPr>
          <p:cNvPr id="186" name="Rounded Rectangle"/>
          <p:cNvSpPr/>
          <p:nvPr/>
        </p:nvSpPr>
        <p:spPr>
          <a:xfrm>
            <a:off x="9718071" y="9962981"/>
            <a:ext cx="2118987" cy="2118986"/>
          </a:xfrm>
          <a:prstGeom prst="roundRect">
            <a:avLst>
              <a:gd name="adj" fmla="val 1449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87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49480" y="10849026"/>
            <a:ext cx="656170" cy="89309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App 2"/>
          <p:cNvSpPr txBox="1"/>
          <p:nvPr/>
        </p:nvSpPr>
        <p:spPr>
          <a:xfrm>
            <a:off x="10289150" y="10157550"/>
            <a:ext cx="104743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App 2</a:t>
            </a:r>
          </a:p>
        </p:txBody>
      </p:sp>
      <p:sp>
        <p:nvSpPr>
          <p:cNvPr id="189" name="Rounded Rectangle"/>
          <p:cNvSpPr/>
          <p:nvPr/>
        </p:nvSpPr>
        <p:spPr>
          <a:xfrm>
            <a:off x="12485809" y="9962981"/>
            <a:ext cx="2118986" cy="2118986"/>
          </a:xfrm>
          <a:prstGeom prst="roundRect">
            <a:avLst>
              <a:gd name="adj" fmla="val 1449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90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17218" y="10849026"/>
            <a:ext cx="656170" cy="89309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App 3"/>
          <p:cNvSpPr txBox="1"/>
          <p:nvPr/>
        </p:nvSpPr>
        <p:spPr>
          <a:xfrm>
            <a:off x="13056887" y="10157550"/>
            <a:ext cx="104743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App 3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15314679" y="9962981"/>
            <a:ext cx="2118986" cy="2118986"/>
          </a:xfrm>
          <a:prstGeom prst="roundRect">
            <a:avLst>
              <a:gd name="adj" fmla="val 1449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93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46087" y="10849026"/>
            <a:ext cx="656170" cy="89309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App 4"/>
          <p:cNvSpPr txBox="1"/>
          <p:nvPr/>
        </p:nvSpPr>
        <p:spPr>
          <a:xfrm>
            <a:off x="15885758" y="10157550"/>
            <a:ext cx="104743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App 4</a:t>
            </a:r>
          </a:p>
        </p:txBody>
      </p:sp>
      <p:pic>
        <p:nvPicPr>
          <p:cNvPr id="19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7636761" y="8085680"/>
            <a:ext cx="816736" cy="311994"/>
          </a:xfrm>
          <a:prstGeom prst="rect">
            <a:avLst/>
          </a:prstGeom>
        </p:spPr>
      </p:pic>
      <p:pic>
        <p:nvPicPr>
          <p:cNvPr id="19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0405534" y="8085680"/>
            <a:ext cx="816735" cy="311994"/>
          </a:xfrm>
          <a:prstGeom prst="rect">
            <a:avLst/>
          </a:prstGeom>
        </p:spPr>
      </p:pic>
      <p:pic>
        <p:nvPicPr>
          <p:cNvPr id="19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3137969" y="8085680"/>
            <a:ext cx="816736" cy="311994"/>
          </a:xfrm>
          <a:prstGeom prst="rect">
            <a:avLst/>
          </a:prstGeom>
        </p:spPr>
      </p:pic>
      <p:pic>
        <p:nvPicPr>
          <p:cNvPr id="20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6002140" y="8085680"/>
            <a:ext cx="816735" cy="311994"/>
          </a:xfrm>
          <a:prstGeom prst="rect">
            <a:avLst/>
          </a:prstGeom>
        </p:spPr>
      </p:pic>
      <p:sp>
        <p:nvSpPr>
          <p:cNvPr id="203" name="Rounded Rectangle"/>
          <p:cNvSpPr/>
          <p:nvPr/>
        </p:nvSpPr>
        <p:spPr>
          <a:xfrm>
            <a:off x="6950334" y="8837095"/>
            <a:ext cx="2118987" cy="938900"/>
          </a:xfrm>
          <a:prstGeom prst="roundRect">
            <a:avLst>
              <a:gd name="adj" fmla="val 32722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runtime"/>
          <p:cNvSpPr txBox="1"/>
          <p:nvPr/>
        </p:nvSpPr>
        <p:spPr>
          <a:xfrm>
            <a:off x="7347204" y="9039845"/>
            <a:ext cx="13252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9718071" y="8837095"/>
            <a:ext cx="2118987" cy="938900"/>
          </a:xfrm>
          <a:prstGeom prst="roundRect">
            <a:avLst>
              <a:gd name="adj" fmla="val 32722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runtime"/>
          <p:cNvSpPr txBox="1"/>
          <p:nvPr/>
        </p:nvSpPr>
        <p:spPr>
          <a:xfrm>
            <a:off x="10114942" y="9039845"/>
            <a:ext cx="13252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12485809" y="8837095"/>
            <a:ext cx="2118986" cy="938900"/>
          </a:xfrm>
          <a:prstGeom prst="roundRect">
            <a:avLst>
              <a:gd name="adj" fmla="val 32722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8" name="runtime"/>
          <p:cNvSpPr txBox="1"/>
          <p:nvPr/>
        </p:nvSpPr>
        <p:spPr>
          <a:xfrm>
            <a:off x="12882679" y="9039845"/>
            <a:ext cx="13252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15253546" y="8837095"/>
            <a:ext cx="2118986" cy="938900"/>
          </a:xfrm>
          <a:prstGeom prst="roundRect">
            <a:avLst>
              <a:gd name="adj" fmla="val 32722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0" name="runtime"/>
          <p:cNvSpPr txBox="1"/>
          <p:nvPr/>
        </p:nvSpPr>
        <p:spPr>
          <a:xfrm>
            <a:off x="15650417" y="9039845"/>
            <a:ext cx="13252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runtime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7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9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00"/>
                            </p:stCondLst>
                            <p:childTnLst>
                              <p:par>
                                <p:cTn id="74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8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8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800"/>
                            </p:stCondLst>
                            <p:childTnLst>
                              <p:par>
                                <p:cTn id="84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00"/>
                            </p:stCondLst>
                            <p:childTnLst>
                              <p:par>
                                <p:cTn id="89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400"/>
                            </p:stCondLst>
                            <p:childTnLst>
                              <p:par>
                                <p:cTn id="94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00"/>
                            </p:stCondLst>
                            <p:childTnLst>
                              <p:par>
                                <p:cTn id="98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900"/>
                            </p:stCondLst>
                            <p:childTnLst>
                              <p:par>
                                <p:cTn id="103" presetClass="entr" nodeType="afterEffect" presetSubtype="16" presetID="23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900"/>
                            </p:stCondLst>
                            <p:childTnLst>
                              <p:par>
                                <p:cTn id="108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700"/>
                            </p:stCondLst>
                            <p:childTnLst>
                              <p:par>
                                <p:cTn id="113" presetClass="entr" nodeType="afterEffect" presetSubtype="16" presetID="23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8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00"/>
                            </p:stCondLst>
                            <p:childTnLst>
                              <p:par>
                                <p:cTn id="118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0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27" presetClass="entr" nodeType="afterEffect" presetSubtype="16" presetID="23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8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2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Class="entr" nodeType="afterEffect" presetSubtype="16" presetID="23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2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4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700"/>
                            </p:stCondLst>
                            <p:childTnLst>
                              <p:par>
                                <p:cTn id="146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1" presetClass="entr" nodeType="afterEffect" presetSubtype="16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8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6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300"/>
                            </p:stCondLst>
                            <p:childTnLst>
                              <p:par>
                                <p:cTn id="161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5" presetClass="entr" nodeType="afterEffect" presetID="9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9900"/>
                            </p:stCondLst>
                            <p:childTnLst>
                              <p:par>
                                <p:cTn id="169" presetClass="entr" nodeType="afterEffect" presetID="9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1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800"/>
                            </p:stCondLst>
                            <p:childTnLst>
                              <p:par>
                                <p:cTn id="173" presetClass="entr" nodeType="afterEffect" presetID="9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7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700"/>
                            </p:stCondLst>
                            <p:childTnLst>
                              <p:par>
                                <p:cTn id="177" presetClass="entr" nodeType="afterEffect" presetID="9" grpId="3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7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3"/>
      <p:bldP build="whole" bldLvl="1" animBg="1" rev="0" advAuto="0" spid="190" grpId="25"/>
      <p:bldP build="whole" bldLvl="1" animBg="1" rev="0" advAuto="0" spid="169" grpId="4"/>
      <p:bldP build="whole" bldLvl="1" animBg="1" rev="0" advAuto="0" spid="181" grpId="38"/>
      <p:bldP build="whole" bldLvl="1" animBg="1" rev="0" advAuto="0" spid="186" grpId="19"/>
      <p:bldP build="whole" bldLvl="1" animBg="1" rev="0" advAuto="0" spid="210" grpId="33"/>
      <p:bldP build="whole" bldLvl="1" animBg="1" rev="0" advAuto="0" spid="208" grpId="28"/>
      <p:bldP build="whole" bldLvl="1" animBg="1" rev="0" advAuto="0" spid="167" grpId="2"/>
      <p:bldP build="whole" bldLvl="1" animBg="1" rev="0" advAuto="0" spid="185" grpId="16"/>
      <p:bldP build="whole" bldLvl="1" animBg="1" rev="0" advAuto="0" spid="172" grpId="7"/>
      <p:bldP build="whole" bldLvl="1" animBg="1" rev="0" advAuto="0" spid="194" grpId="31"/>
      <p:bldP build="whole" bldLvl="1" animBg="1" rev="0" advAuto="0" spid="197" grpId="35"/>
      <p:bldP build="whole" bldLvl="1" animBg="1" rev="0" advAuto="0" spid="187" grpId="20"/>
      <p:bldP build="whole" bldLvl="1" animBg="1" rev="0" advAuto="0" spid="166" grpId="1"/>
      <p:bldP build="whole" bldLvl="1" animBg="1" rev="0" advAuto="0" spid="207" grpId="27"/>
      <p:bldP build="whole" bldLvl="1" animBg="1" rev="0" advAuto="0" spid="183" grpId="14"/>
      <p:bldP build="whole" bldLvl="1" animBg="1" rev="0" advAuto="0" spid="177" grpId="10"/>
      <p:bldP build="whole" bldLvl="1" animBg="1" rev="0" advAuto="0" spid="174" grpId="8"/>
      <p:bldP build="whole" bldLvl="1" animBg="1" rev="0" advAuto="0" spid="168" grpId="3"/>
      <p:bldP build="whole" bldLvl="1" animBg="1" rev="0" advAuto="0" spid="192" grpId="29"/>
      <p:bldP build="whole" bldLvl="1" animBg="1" rev="0" advAuto="0" spid="184" grpId="15"/>
      <p:bldP build="whole" bldLvl="1" animBg="1" rev="0" advAuto="0" spid="205" grpId="22"/>
      <p:bldP build="whole" bldLvl="1" animBg="1" rev="0" advAuto="0" spid="175" grpId="11"/>
      <p:bldP build="whole" bldLvl="1" animBg="1" rev="0" advAuto="0" spid="201" grpId="37"/>
      <p:bldP build="whole" bldLvl="1" animBg="1" rev="0" advAuto="0" spid="188" grpId="21"/>
      <p:bldP build="whole" bldLvl="1" animBg="1" rev="0" advAuto="0" spid="195" grpId="34"/>
      <p:bldP build="whole" bldLvl="1" animBg="1" rev="0" advAuto="0" spid="179" grpId="12"/>
      <p:bldP build="whole" bldLvl="1" animBg="1" rev="0" advAuto="0" spid="170" grpId="6"/>
      <p:bldP build="whole" bldLvl="1" animBg="1" rev="0" advAuto="0" spid="209" grpId="32"/>
      <p:bldP build="whole" bldLvl="1" animBg="1" rev="0" advAuto="0" spid="189" grpId="24"/>
      <p:bldP build="whole" bldLvl="1" animBg="1" rev="0" advAuto="0" spid="171" grpId="5"/>
      <p:bldP build="whole" bldLvl="1" animBg="1" rev="0" advAuto="0" spid="203" grpId="17"/>
      <p:bldP build="whole" bldLvl="1" animBg="1" rev="0" advAuto="0" spid="173" grpId="9"/>
      <p:bldP build="whole" bldLvl="1" animBg="1" rev="0" advAuto="0" spid="193" grpId="30"/>
      <p:bldP build="whole" bldLvl="1" animBg="1" rev="0" advAuto="0" spid="199" grpId="36"/>
      <p:bldP build="whole" bldLvl="1" animBg="1" rev="0" advAuto="0" spid="204" grpId="18"/>
      <p:bldP build="whole" bldLvl="1" animBg="1" rev="0" advAuto="0" spid="191" grpId="26"/>
      <p:bldP build="whole" bldLvl="1" animBg="1" rev="0" advAuto="0" spid="206" grpId="2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ounded Rectangle"/>
          <p:cNvSpPr/>
          <p:nvPr/>
        </p:nvSpPr>
        <p:spPr>
          <a:xfrm>
            <a:off x="1408795" y="3615463"/>
            <a:ext cx="10844265" cy="2402056"/>
          </a:xfrm>
          <a:prstGeom prst="roundRect">
            <a:avLst>
              <a:gd name="adj" fmla="val 1435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26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7199" y="4012763"/>
            <a:ext cx="1607456" cy="1607456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Rounded Rectangle"/>
          <p:cNvSpPr/>
          <p:nvPr/>
        </p:nvSpPr>
        <p:spPr>
          <a:xfrm>
            <a:off x="1237555" y="7111996"/>
            <a:ext cx="3276511" cy="1607456"/>
          </a:xfrm>
          <a:prstGeom prst="roundRect">
            <a:avLst>
              <a:gd name="adj" fmla="val 38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8" name="Rounded Rectangle"/>
          <p:cNvSpPr/>
          <p:nvPr/>
        </p:nvSpPr>
        <p:spPr>
          <a:xfrm>
            <a:off x="2007981" y="7382456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29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2646" y="7582559"/>
            <a:ext cx="666329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Rounded Rectangle"/>
          <p:cNvSpPr/>
          <p:nvPr/>
        </p:nvSpPr>
        <p:spPr>
          <a:xfrm>
            <a:off x="1331138" y="9092414"/>
            <a:ext cx="3089345" cy="3942608"/>
          </a:xfrm>
          <a:prstGeom prst="roundRect">
            <a:avLst>
              <a:gd name="adj" fmla="val 10996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1" name="Rounded Rectangle"/>
          <p:cNvSpPr/>
          <p:nvPr/>
        </p:nvSpPr>
        <p:spPr>
          <a:xfrm>
            <a:off x="1726299" y="943417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2" name="Rounded Rectangle"/>
          <p:cNvSpPr/>
          <p:nvPr/>
        </p:nvSpPr>
        <p:spPr>
          <a:xfrm>
            <a:off x="1726299" y="10626811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3" name="Rounded Rectangle"/>
          <p:cNvSpPr/>
          <p:nvPr/>
        </p:nvSpPr>
        <p:spPr>
          <a:xfrm>
            <a:off x="1726299" y="118225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4" name="Rounded Rectangle"/>
          <p:cNvSpPr/>
          <p:nvPr/>
        </p:nvSpPr>
        <p:spPr>
          <a:xfrm>
            <a:off x="5192672" y="7111996"/>
            <a:ext cx="3276511" cy="1607456"/>
          </a:xfrm>
          <a:prstGeom prst="roundRect">
            <a:avLst>
              <a:gd name="adj" fmla="val 38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5" name="Rounded Rectangle"/>
          <p:cNvSpPr/>
          <p:nvPr/>
        </p:nvSpPr>
        <p:spPr>
          <a:xfrm>
            <a:off x="5963098" y="7382456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36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7763" y="7582559"/>
            <a:ext cx="666329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Rounded Rectangle"/>
          <p:cNvSpPr/>
          <p:nvPr/>
        </p:nvSpPr>
        <p:spPr>
          <a:xfrm>
            <a:off x="9147788" y="7111996"/>
            <a:ext cx="3276510" cy="1607456"/>
          </a:xfrm>
          <a:prstGeom prst="roundRect">
            <a:avLst>
              <a:gd name="adj" fmla="val 38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8" name="Rounded Rectangle"/>
          <p:cNvSpPr/>
          <p:nvPr/>
        </p:nvSpPr>
        <p:spPr>
          <a:xfrm>
            <a:off x="9918213" y="7382456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39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52879" y="7582559"/>
            <a:ext cx="666329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Rounded Rectangle"/>
          <p:cNvSpPr/>
          <p:nvPr/>
        </p:nvSpPr>
        <p:spPr>
          <a:xfrm>
            <a:off x="15120584" y="884925"/>
            <a:ext cx="7701913" cy="1607456"/>
          </a:xfrm>
          <a:prstGeom prst="roundRect">
            <a:avLst>
              <a:gd name="adj" fmla="val 38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Go Scheduler"/>
          <p:cNvSpPr txBox="1"/>
          <p:nvPr/>
        </p:nvSpPr>
        <p:spPr>
          <a:xfrm>
            <a:off x="17574276" y="1294953"/>
            <a:ext cx="378440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Scheduler</a:t>
            </a:r>
          </a:p>
        </p:txBody>
      </p:sp>
      <p:pic>
        <p:nvPicPr>
          <p:cNvPr id="542" name="calendar.png" descr="calend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84401" y="1294953"/>
            <a:ext cx="7874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Rounded Rectangle"/>
          <p:cNvSpPr/>
          <p:nvPr/>
        </p:nvSpPr>
        <p:spPr>
          <a:xfrm>
            <a:off x="3851742" y="884925"/>
            <a:ext cx="5958371" cy="1607456"/>
          </a:xfrm>
          <a:prstGeom prst="roundRect">
            <a:avLst>
              <a:gd name="adj" fmla="val 38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4" name="OS Kernel"/>
          <p:cNvSpPr txBox="1"/>
          <p:nvPr/>
        </p:nvSpPr>
        <p:spPr>
          <a:xfrm>
            <a:off x="5870020" y="1294953"/>
            <a:ext cx="286687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  <p:sp>
        <p:nvSpPr>
          <p:cNvPr id="545" name="Rounded Rectangle"/>
          <p:cNvSpPr/>
          <p:nvPr/>
        </p:nvSpPr>
        <p:spPr>
          <a:xfrm>
            <a:off x="15847584" y="4136754"/>
            <a:ext cx="6247913" cy="9089592"/>
          </a:xfrm>
          <a:prstGeom prst="roundRect">
            <a:avLst>
              <a:gd name="adj" fmla="val 98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6" name="Go App (Runtime)"/>
          <p:cNvSpPr txBox="1"/>
          <p:nvPr/>
        </p:nvSpPr>
        <p:spPr>
          <a:xfrm>
            <a:off x="16589992" y="3336104"/>
            <a:ext cx="476309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Go App (Runtime)</a:t>
            </a:r>
          </a:p>
        </p:txBody>
      </p:sp>
      <p:sp>
        <p:nvSpPr>
          <p:cNvPr id="547" name="Main G"/>
          <p:cNvSpPr txBox="1"/>
          <p:nvPr/>
        </p:nvSpPr>
        <p:spPr>
          <a:xfrm>
            <a:off x="18263919" y="4180878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Main G</a:t>
            </a:r>
          </a:p>
        </p:txBody>
      </p:sp>
      <p:pic>
        <p:nvPicPr>
          <p:cNvPr id="548" name="core.png" descr="cor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24957" y="1251745"/>
            <a:ext cx="873816" cy="873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729809" y="4345364"/>
            <a:ext cx="458428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0264200" y="6403991"/>
            <a:ext cx="1044306" cy="311994"/>
          </a:xfrm>
          <a:prstGeom prst="rect">
            <a:avLst/>
          </a:prstGeom>
        </p:spPr>
      </p:pic>
      <p:pic>
        <p:nvPicPr>
          <p:cNvPr id="552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6308774" y="6403991"/>
            <a:ext cx="1044306" cy="311994"/>
          </a:xfrm>
          <a:prstGeom prst="rect">
            <a:avLst/>
          </a:prstGeom>
        </p:spPr>
      </p:pic>
      <p:pic>
        <p:nvPicPr>
          <p:cNvPr id="554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2353658" y="6403991"/>
            <a:ext cx="1044306" cy="311994"/>
          </a:xfrm>
          <a:prstGeom prst="rect">
            <a:avLst/>
          </a:prstGeom>
        </p:spPr>
      </p:pic>
      <p:pic>
        <p:nvPicPr>
          <p:cNvPr id="55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6308774" y="2884992"/>
            <a:ext cx="1044306" cy="311993"/>
          </a:xfrm>
          <a:prstGeom prst="rect">
            <a:avLst/>
          </a:prstGeom>
        </p:spPr>
      </p:pic>
      <p:pic>
        <p:nvPicPr>
          <p:cNvPr id="55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18557210" y="2777169"/>
            <a:ext cx="828661" cy="311994"/>
          </a:xfrm>
          <a:prstGeom prst="rect">
            <a:avLst/>
          </a:prstGeom>
        </p:spPr>
      </p:pic>
      <p:pic>
        <p:nvPicPr>
          <p:cNvPr id="560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916890" y="1531622"/>
            <a:ext cx="5003458" cy="313028"/>
          </a:xfrm>
          <a:prstGeom prst="rect">
            <a:avLst/>
          </a:prstGeom>
        </p:spPr>
      </p:pic>
      <p:sp>
        <p:nvSpPr>
          <p:cNvPr id="562" name="task 1"/>
          <p:cNvSpPr txBox="1"/>
          <p:nvPr/>
        </p:nvSpPr>
        <p:spPr>
          <a:xfrm>
            <a:off x="1726300" y="9537916"/>
            <a:ext cx="2299022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563" name="task 2"/>
          <p:cNvSpPr txBox="1"/>
          <p:nvPr/>
        </p:nvSpPr>
        <p:spPr>
          <a:xfrm>
            <a:off x="1726300" y="10730553"/>
            <a:ext cx="2299022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564" name="task 3"/>
          <p:cNvSpPr txBox="1"/>
          <p:nvPr/>
        </p:nvSpPr>
        <p:spPr>
          <a:xfrm>
            <a:off x="1726300" y="11926341"/>
            <a:ext cx="2299022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565" name="Rounded Rectangle"/>
          <p:cNvSpPr/>
          <p:nvPr/>
        </p:nvSpPr>
        <p:spPr>
          <a:xfrm>
            <a:off x="5286255" y="9092414"/>
            <a:ext cx="3089345" cy="3942608"/>
          </a:xfrm>
          <a:prstGeom prst="roundRect">
            <a:avLst>
              <a:gd name="adj" fmla="val 10996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6" name="Rounded Rectangle"/>
          <p:cNvSpPr/>
          <p:nvPr/>
        </p:nvSpPr>
        <p:spPr>
          <a:xfrm>
            <a:off x="5681416" y="943417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7" name="Rounded Rectangle"/>
          <p:cNvSpPr/>
          <p:nvPr/>
        </p:nvSpPr>
        <p:spPr>
          <a:xfrm>
            <a:off x="5681416" y="10626811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8" name="Rounded Rectangle"/>
          <p:cNvSpPr/>
          <p:nvPr/>
        </p:nvSpPr>
        <p:spPr>
          <a:xfrm>
            <a:off x="5681416" y="118225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9" name="task 4"/>
          <p:cNvSpPr txBox="1"/>
          <p:nvPr/>
        </p:nvSpPr>
        <p:spPr>
          <a:xfrm>
            <a:off x="5681416" y="9537916"/>
            <a:ext cx="229902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570" name="task 5"/>
          <p:cNvSpPr txBox="1"/>
          <p:nvPr/>
        </p:nvSpPr>
        <p:spPr>
          <a:xfrm>
            <a:off x="5681416" y="10730553"/>
            <a:ext cx="229902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5</a:t>
            </a:r>
          </a:p>
        </p:txBody>
      </p:sp>
      <p:sp>
        <p:nvSpPr>
          <p:cNvPr id="571" name="task 6"/>
          <p:cNvSpPr txBox="1"/>
          <p:nvPr/>
        </p:nvSpPr>
        <p:spPr>
          <a:xfrm>
            <a:off x="5681416" y="11926341"/>
            <a:ext cx="229902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6</a:t>
            </a:r>
          </a:p>
        </p:txBody>
      </p:sp>
      <p:sp>
        <p:nvSpPr>
          <p:cNvPr id="572" name="Rounded Rectangle"/>
          <p:cNvSpPr/>
          <p:nvPr/>
        </p:nvSpPr>
        <p:spPr>
          <a:xfrm>
            <a:off x="9241371" y="9092414"/>
            <a:ext cx="3089345" cy="3942608"/>
          </a:xfrm>
          <a:prstGeom prst="roundRect">
            <a:avLst>
              <a:gd name="adj" fmla="val 10996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3" name="Rounded Rectangle"/>
          <p:cNvSpPr/>
          <p:nvPr/>
        </p:nvSpPr>
        <p:spPr>
          <a:xfrm>
            <a:off x="9636531" y="9434172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4" name="Rounded Rectangle"/>
          <p:cNvSpPr/>
          <p:nvPr/>
        </p:nvSpPr>
        <p:spPr>
          <a:xfrm>
            <a:off x="9636531" y="10626811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5" name="Rounded Rectangle"/>
          <p:cNvSpPr/>
          <p:nvPr/>
        </p:nvSpPr>
        <p:spPr>
          <a:xfrm>
            <a:off x="9636531" y="11822598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6" name="task 7"/>
          <p:cNvSpPr txBox="1"/>
          <p:nvPr/>
        </p:nvSpPr>
        <p:spPr>
          <a:xfrm>
            <a:off x="9636532" y="9537916"/>
            <a:ext cx="229902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7</a:t>
            </a:r>
          </a:p>
        </p:txBody>
      </p:sp>
      <p:sp>
        <p:nvSpPr>
          <p:cNvPr id="577" name="task 8"/>
          <p:cNvSpPr txBox="1"/>
          <p:nvPr/>
        </p:nvSpPr>
        <p:spPr>
          <a:xfrm>
            <a:off x="9636532" y="10730553"/>
            <a:ext cx="229902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8</a:t>
            </a:r>
          </a:p>
        </p:txBody>
      </p:sp>
      <p:sp>
        <p:nvSpPr>
          <p:cNvPr id="578" name="task 9"/>
          <p:cNvSpPr txBox="1"/>
          <p:nvPr/>
        </p:nvSpPr>
        <p:spPr>
          <a:xfrm>
            <a:off x="9636532" y="11926341"/>
            <a:ext cx="229902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9</a:t>
            </a:r>
          </a:p>
        </p:txBody>
      </p:sp>
      <p:sp>
        <p:nvSpPr>
          <p:cNvPr id="579" name="Rounded Rectangle"/>
          <p:cNvSpPr/>
          <p:nvPr/>
        </p:nvSpPr>
        <p:spPr>
          <a:xfrm>
            <a:off x="17204131" y="5129606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0" name="task 1 go routine"/>
          <p:cNvSpPr txBox="1"/>
          <p:nvPr/>
        </p:nvSpPr>
        <p:spPr>
          <a:xfrm>
            <a:off x="17526265" y="5212156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1 go routine</a:t>
            </a:r>
          </a:p>
        </p:txBody>
      </p:sp>
      <p:sp>
        <p:nvSpPr>
          <p:cNvPr id="581" name="Rounded Rectangle"/>
          <p:cNvSpPr/>
          <p:nvPr/>
        </p:nvSpPr>
        <p:spPr>
          <a:xfrm>
            <a:off x="17204129" y="6008129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2" name="task 2 go routine"/>
          <p:cNvSpPr txBox="1"/>
          <p:nvPr/>
        </p:nvSpPr>
        <p:spPr>
          <a:xfrm>
            <a:off x="17526265" y="6090679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2 go routine</a:t>
            </a:r>
          </a:p>
        </p:txBody>
      </p:sp>
      <p:sp>
        <p:nvSpPr>
          <p:cNvPr id="583" name="Rounded Rectangle"/>
          <p:cNvSpPr/>
          <p:nvPr/>
        </p:nvSpPr>
        <p:spPr>
          <a:xfrm>
            <a:off x="17204129" y="6874323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4" name="task 3 go routine"/>
          <p:cNvSpPr txBox="1"/>
          <p:nvPr/>
        </p:nvSpPr>
        <p:spPr>
          <a:xfrm>
            <a:off x="17526265" y="6956873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3 go routine</a:t>
            </a:r>
          </a:p>
        </p:txBody>
      </p:sp>
      <p:sp>
        <p:nvSpPr>
          <p:cNvPr id="585" name="Rounded Rectangle"/>
          <p:cNvSpPr/>
          <p:nvPr/>
        </p:nvSpPr>
        <p:spPr>
          <a:xfrm>
            <a:off x="17204129" y="7740519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6" name="task 4 go routine"/>
          <p:cNvSpPr txBox="1"/>
          <p:nvPr/>
        </p:nvSpPr>
        <p:spPr>
          <a:xfrm>
            <a:off x="17526265" y="7823069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4 go routine</a:t>
            </a:r>
          </a:p>
        </p:txBody>
      </p:sp>
      <p:sp>
        <p:nvSpPr>
          <p:cNvPr id="587" name="Rounded Rectangle"/>
          <p:cNvSpPr/>
          <p:nvPr/>
        </p:nvSpPr>
        <p:spPr>
          <a:xfrm>
            <a:off x="17204129" y="8606714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8" name="task 5 go routine"/>
          <p:cNvSpPr txBox="1"/>
          <p:nvPr/>
        </p:nvSpPr>
        <p:spPr>
          <a:xfrm>
            <a:off x="17526265" y="8689264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5 go routine</a:t>
            </a:r>
          </a:p>
        </p:txBody>
      </p:sp>
      <p:sp>
        <p:nvSpPr>
          <p:cNvPr id="589" name="Rounded Rectangle"/>
          <p:cNvSpPr/>
          <p:nvPr/>
        </p:nvSpPr>
        <p:spPr>
          <a:xfrm>
            <a:off x="17204129" y="9472909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0" name="task 6 go routine"/>
          <p:cNvSpPr txBox="1"/>
          <p:nvPr/>
        </p:nvSpPr>
        <p:spPr>
          <a:xfrm>
            <a:off x="17526265" y="9555459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6 go routine</a:t>
            </a:r>
          </a:p>
        </p:txBody>
      </p:sp>
      <p:sp>
        <p:nvSpPr>
          <p:cNvPr id="591" name="Rounded Rectangle"/>
          <p:cNvSpPr/>
          <p:nvPr/>
        </p:nvSpPr>
        <p:spPr>
          <a:xfrm>
            <a:off x="17204129" y="10339104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2" name="task 7 go routine"/>
          <p:cNvSpPr txBox="1"/>
          <p:nvPr/>
        </p:nvSpPr>
        <p:spPr>
          <a:xfrm>
            <a:off x="17526265" y="10421654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7 go routine</a:t>
            </a:r>
          </a:p>
        </p:txBody>
      </p:sp>
      <p:sp>
        <p:nvSpPr>
          <p:cNvPr id="593" name="Rounded Rectangle"/>
          <p:cNvSpPr/>
          <p:nvPr/>
        </p:nvSpPr>
        <p:spPr>
          <a:xfrm>
            <a:off x="17204129" y="11205299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4" name="task 8 go routine"/>
          <p:cNvSpPr txBox="1"/>
          <p:nvPr/>
        </p:nvSpPr>
        <p:spPr>
          <a:xfrm>
            <a:off x="17526265" y="11287849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8 go routine</a:t>
            </a:r>
          </a:p>
        </p:txBody>
      </p:sp>
      <p:sp>
        <p:nvSpPr>
          <p:cNvPr id="595" name="Rounded Rectangle"/>
          <p:cNvSpPr/>
          <p:nvPr/>
        </p:nvSpPr>
        <p:spPr>
          <a:xfrm>
            <a:off x="17204129" y="12071494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6" name="task 9 go routine"/>
          <p:cNvSpPr txBox="1"/>
          <p:nvPr/>
        </p:nvSpPr>
        <p:spPr>
          <a:xfrm>
            <a:off x="17526265" y="12154044"/>
            <a:ext cx="35057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/>
            </a:lvl1pPr>
          </a:lstStyle>
          <a:p>
            <a:pPr/>
            <a:r>
              <a:t>task 9 go routine</a:t>
            </a:r>
          </a:p>
        </p:txBody>
      </p:sp>
      <p:pic>
        <p:nvPicPr>
          <p:cNvPr id="597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5294092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6172615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7038810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7905005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8771201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9641866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10503590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11369785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check-mark.png" descr="check-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88957" y="12235981"/>
            <a:ext cx="458429" cy="45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8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8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7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1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8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900"/>
                            </p:stCondLst>
                            <p:childTnLst>
                              <p:par>
                                <p:cTn id="34" presetClass="entr" nodeType="afterEffect" presetSubtype="0" presetID="15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8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800"/>
                            </p:stCondLst>
                            <p:childTnLst>
                              <p:par>
                                <p:cTn id="49" presetClass="entr" nodeType="afterEffect" presetSubtype="0" presetID="15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Class="entr" nodeType="afterEffect" presetSubtype="32" presetID="4" grpId="1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7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1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8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900"/>
                            </p:stCondLst>
                            <p:childTnLst>
                              <p:par>
                                <p:cTn id="64" presetClass="entr" nodeType="afterEffect" presetSubtype="0" presetID="15" grpId="1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Class="entr" nodeType="afterEffect" presetSubtype="32" presetID="4" grpId="1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7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8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5" presetClass="entr" nodeType="afterEffect" presetSubtype="32" presetID="4" grpId="1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7" dur="7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300"/>
                            </p:stCondLst>
                            <p:childTnLst>
                              <p:par>
                                <p:cTn id="89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8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100"/>
                            </p:stCondLst>
                            <p:childTnLst>
                              <p:par>
                                <p:cTn id="94" presetClass="entr" nodeType="afterEffect" presetSubtype="32" presetID="4" grpId="2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9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1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00"/>
                            </p:stCondLst>
                            <p:childTnLst>
                              <p:par>
                                <p:cTn id="107" presetClass="entr" nodeType="afterEffect" presetSubtype="32" presetID="4" grpId="2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9" dur="7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700"/>
                            </p:stCondLst>
                            <p:childTnLst>
                              <p:par>
                                <p:cTn id="111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8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Class="entr" nodeType="afterEffect" presetSubtype="32" presetID="4" grpId="2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8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300"/>
                            </p:stCondLst>
                            <p:childTnLst>
                              <p:par>
                                <p:cTn id="125" presetClass="entr" nodeType="afterEffect" presetSubtype="32" presetID="4" grpId="2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7" dur="7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300"/>
                            </p:stCondLst>
                            <p:childTnLst>
                              <p:par>
                                <p:cTn id="129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00"/>
                            </p:stCondLst>
                            <p:childTnLst>
                              <p:par>
                                <p:cTn id="134" presetClass="entr" nodeType="afterEffect" presetID="9" grpId="2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6" dur="1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900"/>
                            </p:stCondLst>
                            <p:childTnLst>
                              <p:par>
                                <p:cTn id="138" presetClass="entr" nodeType="afterEffect" presetSubtype="32" presetID="4" grpId="3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0" dur="7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900"/>
                            </p:stCondLst>
                            <p:childTnLst>
                              <p:par>
                                <p:cTn id="142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700"/>
                            </p:stCondLst>
                            <p:childTnLst>
                              <p:par>
                                <p:cTn id="147" presetClass="entr" nodeType="afterEffect" presetSubtype="32" presetID="4" grpId="3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7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8700"/>
                            </p:stCondLst>
                            <p:childTnLst>
                              <p:par>
                                <p:cTn id="151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6" presetClass="entr" nodeType="afterEffect" presetSubtype="32" presetID="4" grpId="3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7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0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8" dur="7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00"/>
                            </p:stCondLst>
                            <p:childTnLst>
                              <p:par>
                                <p:cTn id="170" presetClass="entr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00"/>
                            </p:stCondLst>
                            <p:childTnLst>
                              <p:par>
                                <p:cTn id="175" presetClass="entr" nodeType="afterEffect" presetSubtype="32" presetID="4" grpId="3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7" dur="6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400"/>
                            </p:stCondLst>
                            <p:childTnLst>
                              <p:par>
                                <p:cTn id="179" presetClass="entr" nodeType="afterEffect" presetSubtype="8" presetID="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8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8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900"/>
                            </p:stCondLst>
                            <p:childTnLst>
                              <p:par>
                                <p:cTn id="189" presetClass="entr" nodeType="afterEffect" presetSubtype="32" presetID="4" grpId="4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1" dur="6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00"/>
                            </p:stCondLst>
                            <p:childTnLst>
                              <p:par>
                                <p:cTn id="193" presetClass="entr" nodeType="afterEffect" presetSubtype="8" presetID="2" grpId="4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7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600"/>
                            </p:stCondLst>
                            <p:childTnLst>
                              <p:par>
                                <p:cTn id="198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8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400"/>
                            </p:stCondLst>
                            <p:childTnLst>
                              <p:par>
                                <p:cTn id="203" presetClass="entr" nodeType="afterEffect" presetSubtype="32" presetID="4" grpId="4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5" dur="6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200"/>
                            </p:stCondLst>
                            <p:childTnLst>
                              <p:par>
                                <p:cTn id="207" presetClass="entr" nodeType="afterEffect" presetSubtype="8" presetID="2" grpId="4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8100"/>
                            </p:stCondLst>
                            <p:childTnLst>
                              <p:par>
                                <p:cTn id="212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8900"/>
                            </p:stCondLst>
                            <p:childTnLst>
                              <p:par>
                                <p:cTn id="217" presetClass="entr" nodeType="afterEffect" presetSubtype="32" presetID="4" grpId="4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9" dur="6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9700"/>
                            </p:stCondLst>
                            <p:childTnLst>
                              <p:par>
                                <p:cTn id="221" presetClass="entr" nodeType="afterEffect" presetSubtype="8" presetID="2" grpId="4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600"/>
                            </p:stCondLst>
                            <p:childTnLst>
                              <p:par>
                                <p:cTn id="226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8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8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400"/>
                            </p:stCondLst>
                            <p:childTnLst>
                              <p:par>
                                <p:cTn id="231" presetClass="entr" nodeType="afterEffect" presetSubtype="32" presetID="4" grpId="5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3" dur="6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200"/>
                            </p:stCondLst>
                            <p:childTnLst>
                              <p:par>
                                <p:cTn id="235" presetClass="entr" nodeType="afterEffect" presetSubtype="8" presetID="2" grpId="5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100"/>
                            </p:stCondLst>
                            <p:childTnLst>
                              <p:par>
                                <p:cTn id="240" presetClass="entr" nodeType="afterEffect" presetSubtype="32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8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8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3900"/>
                            </p:stCondLst>
                            <p:childTnLst>
                              <p:par>
                                <p:cTn id="245" presetClass="entr" nodeType="afterEffect" presetSubtype="32" presetID="4" grpId="5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7" dur="6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4700"/>
                            </p:stCondLst>
                            <p:childTnLst>
                              <p:par>
                                <p:cTn id="249" presetClass="entr" nodeType="afterEffect" presetSubtype="8" presetID="2" grpId="5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600"/>
                            </p:stCondLst>
                            <p:childTnLst>
                              <p:par>
                                <p:cTn id="254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6400"/>
                            </p:stCondLst>
                            <p:childTnLst>
                              <p:par>
                                <p:cTn id="259" presetClass="entr" nodeType="afterEffect" presetSubtype="32" presetID="4" grpId="5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1" dur="6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7200"/>
                            </p:stCondLst>
                            <p:childTnLst>
                              <p:par>
                                <p:cTn id="263" presetClass="entr" nodeType="afterEffect" presetSubtype="8" presetID="2" grpId="5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8100"/>
                            </p:stCondLst>
                            <p:childTnLst>
                              <p:par>
                                <p:cTn id="268" presetClass="entr" nodeType="afterEffect" presetSubtype="32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8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8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8900"/>
                            </p:stCondLst>
                            <p:childTnLst>
                              <p:par>
                                <p:cTn id="273" presetClass="entr" nodeType="afterEffect" presetSubtype="32" presetID="4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5" dur="6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9700"/>
                            </p:stCondLst>
                            <p:childTnLst>
                              <p:par>
                                <p:cTn id="277" presetClass="entr" nodeType="afterEffect" presetSubtype="8" presetID="2" grpId="6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7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7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600"/>
                            </p:stCondLst>
                            <p:childTnLst>
                              <p:par>
                                <p:cTn id="282" presetClass="entr" nodeType="afterEffect" presetSubtype="32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8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8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1400"/>
                            </p:stCondLst>
                            <p:childTnLst>
                              <p:par>
                                <p:cTn id="287" presetClass="entr" nodeType="afterEffect" presetSubtype="32" presetID="4" grpId="6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9" dur="6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2200"/>
                            </p:stCondLst>
                            <p:childTnLst>
                              <p:par>
                                <p:cTn id="291" presetClass="entr" nodeType="afterEffect" presetSubtype="8" presetID="2" grpId="6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7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7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3100"/>
                            </p:stCondLst>
                            <p:childTnLst>
                              <p:par>
                                <p:cTn id="296" presetClass="entr" nodeType="afterEffect" presetSubtype="32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7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8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3900"/>
                            </p:stCondLst>
                            <p:childTnLst>
                              <p:par>
                                <p:cTn id="301" presetClass="entr" nodeType="afterEffect" presetSubtype="32" presetID="4" grpId="6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3" dur="6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4700"/>
                            </p:stCondLst>
                            <p:childTnLst>
                              <p:par>
                                <p:cTn id="305" presetClass="entr" nodeType="afterEffect" presetSubtype="32" presetID="23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Class="entr" nodeType="clickEffect" presetSubtype="32" presetID="4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3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700"/>
                            </p:stCondLst>
                            <p:childTnLst>
                              <p:par>
                                <p:cTn id="315" presetClass="entr" nodeType="afterEffect" presetSubtype="32" presetID="23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700"/>
                            </p:stCondLst>
                            <p:childTnLst>
                              <p:par>
                                <p:cTn id="320" presetClass="entr" nodeType="afterEffect" presetSubtype="16" presetID="23" grpId="6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8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8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700"/>
                            </p:stCondLst>
                            <p:childTnLst>
                              <p:par>
                                <p:cTn id="325" presetClass="entr" nodeType="afterEffect" presetID="9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7" dur="8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00"/>
                            </p:stCondLst>
                            <p:childTnLst>
                              <p:par>
                                <p:cTn id="329" presetClass="entr" nodeType="afterEffect" presetID="9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1" dur="12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3" presetClass="entr" nodeType="after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5" dur="7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450"/>
                            </p:stCondLst>
                            <p:childTnLst>
                              <p:par>
                                <p:cTn id="337" presetClass="entr" nodeType="afterEffect" presetSubtype="32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6450"/>
                            </p:stCondLst>
                            <p:childTnLst>
                              <p:par>
                                <p:cTn id="342" presetClass="entr" nodeType="afterEffect" presetSubtype="32" presetID="4" grpId="7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4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7750"/>
                            </p:stCondLst>
                            <p:childTnLst>
                              <p:par>
                                <p:cTn id="346" presetClass="entr" nodeType="afterEffect" presetID="9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7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8" dur="8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7" grpId="25"/>
      <p:bldP build="whole" bldLvl="1" animBg="1" rev="0" advAuto="0" spid="593" grpId="60"/>
      <p:bldP build="whole" bldLvl="1" animBg="1" rev="0" advAuto="0" spid="571" grpId="28"/>
      <p:bldP build="whole" bldLvl="1" animBg="1" rev="0" advAuto="0" spid="598" grpId="44"/>
      <p:bldP build="whole" bldLvl="1" animBg="1" rev="0" advAuto="0" spid="603" grpId="59"/>
      <p:bldP build="whole" bldLvl="1" animBg="1" rev="0" advAuto="0" spid="542" grpId="69"/>
      <p:bldP build="whole" bldLvl="1" animBg="1" rev="0" advAuto="0" spid="552" grpId="4"/>
      <p:bldP build="whole" bldLvl="1" animBg="1" rev="0" advAuto="0" spid="558" grpId="70"/>
      <p:bldP build="whole" bldLvl="1" animBg="1" rev="0" advAuto="0" spid="539" grpId="14"/>
      <p:bldP build="whole" bldLvl="1" animBg="1" rev="0" advAuto="0" spid="550" grpId="5"/>
      <p:bldP build="whole" bldLvl="1" animBg="1" rev="0" advAuto="0" spid="602" grpId="56"/>
      <p:bldP build="whole" bldLvl="1" animBg="1" rev="0" advAuto="0" spid="586" grpId="49"/>
      <p:bldP build="whole" bldLvl="1" animBg="1" rev="0" advAuto="0" spid="528" grpId="7"/>
      <p:bldP build="whole" bldLvl="1" animBg="1" rev="0" advAuto="0" spid="531" grpId="16"/>
      <p:bldP build="whole" bldLvl="1" animBg="1" rev="0" advAuto="0" spid="569" grpId="24"/>
      <p:bldP build="whole" bldLvl="1" animBg="1" rev="0" advAuto="0" spid="587" grpId="51"/>
      <p:bldP build="whole" bldLvl="1" animBg="1" rev="0" advAuto="0" spid="556" grpId="75"/>
      <p:bldP build="whole" bldLvl="1" animBg="1" rev="0" advAuto="0" spid="568" grpId="27"/>
      <p:bldP build="whole" bldLvl="1" animBg="1" rev="0" advAuto="0" spid="578" grpId="35"/>
      <p:bldP build="whole" bldLvl="1" animBg="1" rev="0" advAuto="0" spid="547" grpId="37"/>
      <p:bldP build="whole" bldLvl="1" animBg="1" rev="0" advAuto="0" spid="596" grpId="64"/>
      <p:bldP build="whole" bldLvl="1" animBg="1" rev="0" advAuto="0" spid="563" grpId="19"/>
      <p:bldP build="whole" bldLvl="1" animBg="1" rev="0" advAuto="0" spid="575" grpId="34"/>
      <p:bldP build="whole" bldLvl="1" animBg="1" rev="0" advAuto="0" spid="549" grpId="38"/>
      <p:bldP build="whole" bldLvl="1" animBg="1" rev="0" advAuto="0" spid="566" grpId="23"/>
      <p:bldP build="whole" bldLvl="1" animBg="1" rev="0" advAuto="0" spid="585" grpId="48"/>
      <p:bldP build="whole" bldLvl="1" animBg="1" rev="0" advAuto="0" spid="560" grpId="71"/>
      <p:bldP build="whole" bldLvl="1" animBg="1" rev="0" advAuto="0" spid="599" grpId="47"/>
      <p:bldP build="whole" bldLvl="1" animBg="1" rev="0" advAuto="0" spid="532" grpId="18"/>
      <p:bldP build="whole" bldLvl="1" animBg="1" rev="0" advAuto="0" spid="601" grpId="53"/>
      <p:bldP build="whole" bldLvl="1" animBg="1" rev="0" advAuto="0" spid="565" grpId="22"/>
      <p:bldP build="whole" bldLvl="1" animBg="1" rev="0" advAuto="0" spid="543" grpId="72"/>
      <p:bldP build="whole" bldLvl="1" animBg="1" rev="0" advAuto="0" spid="600" grpId="50"/>
      <p:bldP build="whole" bldLvl="1" animBg="1" rev="0" advAuto="0" spid="584" grpId="46"/>
      <p:bldP build="whole" bldLvl="1" animBg="1" rev="0" advAuto="0" spid="530" grpId="15"/>
      <p:bldP build="whole" bldLvl="1" animBg="1" rev="0" advAuto="0" spid="533" grpId="20"/>
      <p:bldP build="whole" bldLvl="1" animBg="1" rev="0" advAuto="0" spid="572" grpId="29"/>
      <p:bldP build="whole" bldLvl="1" animBg="1" rev="0" advAuto="0" spid="579" grpId="39"/>
      <p:bldP build="whole" bldLvl="1" animBg="1" rev="0" advAuto="0" spid="534" grpId="9"/>
      <p:bldP build="whole" bldLvl="1" animBg="1" rev="0" advAuto="0" spid="535" grpId="10"/>
      <p:bldP build="whole" bldLvl="1" animBg="1" rev="0" advAuto="0" spid="536" grpId="11"/>
      <p:bldP build="whole" bldLvl="1" animBg="1" rev="0" advAuto="0" spid="570" grpId="26"/>
      <p:bldP build="whole" bldLvl="1" animBg="1" rev="0" advAuto="0" spid="605" grpId="65"/>
      <p:bldP build="whole" bldLvl="1" animBg="1" rev="0" advAuto="0" spid="527" grpId="6"/>
      <p:bldP build="whole" bldLvl="1" animBg="1" rev="0" advAuto="0" spid="581" grpId="42"/>
      <p:bldP build="whole" bldLvl="1" animBg="1" rev="0" advAuto="0" spid="594" grpId="61"/>
      <p:bldP build="whole" bldLvl="1" animBg="1" rev="0" advAuto="0" spid="544" grpId="73"/>
      <p:bldP build="whole" bldLvl="1" animBg="1" rev="0" advAuto="0" spid="525" grpId="1"/>
      <p:bldP build="whole" bldLvl="1" animBg="1" rev="0" advAuto="0" spid="588" grpId="52"/>
      <p:bldP build="whole" bldLvl="1" animBg="1" rev="0" advAuto="0" spid="562" grpId="17"/>
      <p:bldP build="whole" bldLvl="1" animBg="1" rev="0" advAuto="0" spid="592" grpId="58"/>
      <p:bldP build="whole" bldLvl="1" animBg="1" rev="0" advAuto="0" spid="554" grpId="3"/>
      <p:bldP build="whole" bldLvl="1" animBg="1" rev="0" advAuto="0" spid="537" grpId="12"/>
      <p:bldP build="whole" bldLvl="1" animBg="1" rev="0" advAuto="0" spid="546" grpId="66"/>
      <p:bldP build="whole" bldLvl="1" animBg="1" rev="0" advAuto="0" spid="583" grpId="45"/>
      <p:bldP build="whole" bldLvl="1" animBg="1" rev="0" advAuto="0" spid="545" grpId="36"/>
      <p:bldP build="whole" bldLvl="1" animBg="1" rev="0" advAuto="0" spid="564" grpId="21"/>
      <p:bldP build="whole" bldLvl="1" animBg="1" rev="0" advAuto="0" spid="580" grpId="40"/>
      <p:bldP build="whole" bldLvl="1" animBg="1" rev="0" advAuto="0" spid="574" grpId="32"/>
      <p:bldP build="whole" bldLvl="1" animBg="1" rev="0" advAuto="0" spid="590" grpId="55"/>
      <p:bldP build="whole" bldLvl="1" animBg="1" rev="0" advAuto="0" spid="591" grpId="57"/>
      <p:bldP build="whole" bldLvl="1" animBg="1" rev="0" advAuto="0" spid="577" grpId="33"/>
      <p:bldP build="whole" bldLvl="1" animBg="1" rev="0" advAuto="0" spid="604" grpId="62"/>
      <p:bldP build="whole" bldLvl="1" animBg="1" rev="0" advAuto="0" spid="597" grpId="41"/>
      <p:bldP build="whole" bldLvl="1" animBg="1" rev="0" advAuto="0" spid="582" grpId="43"/>
      <p:bldP build="whole" bldLvl="1" animBg="1" rev="0" advAuto="0" spid="573" grpId="30"/>
      <p:bldP build="whole" bldLvl="1" animBg="1" rev="0" advAuto="0" spid="540" grpId="67"/>
      <p:bldP build="whole" bldLvl="1" animBg="1" rev="0" advAuto="0" spid="589" grpId="54"/>
      <p:bldP build="whole" bldLvl="1" animBg="1" rev="0" advAuto="0" spid="595" grpId="63"/>
      <p:bldP build="whole" bldLvl="1" animBg="1" rev="0" advAuto="0" spid="548" grpId="74"/>
      <p:bldP build="whole" bldLvl="1" animBg="1" rev="0" advAuto="0" spid="538" grpId="13"/>
      <p:bldP build="whole" bldLvl="1" animBg="1" rev="0" advAuto="0" spid="529" grpId="8"/>
      <p:bldP build="whole" bldLvl="1" animBg="1" rev="0" advAuto="0" spid="576" grpId="31"/>
      <p:bldP build="whole" bldLvl="1" animBg="1" rev="0" advAuto="0" spid="541" grpId="68"/>
      <p:bldP build="whole" bldLvl="1" animBg="1" rev="0" advAuto="0" spid="52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Rounded Rectangle"/>
          <p:cNvSpPr/>
          <p:nvPr/>
        </p:nvSpPr>
        <p:spPr>
          <a:xfrm>
            <a:off x="3191294" y="3144238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8" name="main"/>
          <p:cNvSpPr txBox="1"/>
          <p:nvPr/>
        </p:nvSpPr>
        <p:spPr>
          <a:xfrm>
            <a:off x="4107479" y="3258538"/>
            <a:ext cx="179643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</a:t>
            </a:r>
          </a:p>
        </p:txBody>
      </p:sp>
      <p:sp>
        <p:nvSpPr>
          <p:cNvPr id="609" name="Rounded Rectangle"/>
          <p:cNvSpPr/>
          <p:nvPr/>
        </p:nvSpPr>
        <p:spPr>
          <a:xfrm>
            <a:off x="8400041" y="5227737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0" name="child"/>
          <p:cNvSpPr txBox="1"/>
          <p:nvPr/>
        </p:nvSpPr>
        <p:spPr>
          <a:xfrm>
            <a:off x="9181564" y="5342037"/>
            <a:ext cx="221696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child</a:t>
            </a:r>
          </a:p>
        </p:txBody>
      </p:sp>
      <p:sp>
        <p:nvSpPr>
          <p:cNvPr id="611" name="Rounded Rectangle"/>
          <p:cNvSpPr/>
          <p:nvPr/>
        </p:nvSpPr>
        <p:spPr>
          <a:xfrm>
            <a:off x="8400042" y="9301761"/>
            <a:ext cx="3628800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2" name="child"/>
          <p:cNvSpPr txBox="1"/>
          <p:nvPr/>
        </p:nvSpPr>
        <p:spPr>
          <a:xfrm>
            <a:off x="9181564" y="9416061"/>
            <a:ext cx="221696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child</a:t>
            </a:r>
          </a:p>
        </p:txBody>
      </p:sp>
      <p:sp>
        <p:nvSpPr>
          <p:cNvPr id="613" name="Rounded Rectangle"/>
          <p:cNvSpPr/>
          <p:nvPr/>
        </p:nvSpPr>
        <p:spPr>
          <a:xfrm>
            <a:off x="3191294" y="9301761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4" name="main"/>
          <p:cNvSpPr txBox="1"/>
          <p:nvPr/>
        </p:nvSpPr>
        <p:spPr>
          <a:xfrm>
            <a:off x="4107479" y="9416061"/>
            <a:ext cx="179643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</a:t>
            </a:r>
          </a:p>
        </p:txBody>
      </p:sp>
      <p:sp>
        <p:nvSpPr>
          <p:cNvPr id="615" name="Line"/>
          <p:cNvSpPr/>
          <p:nvPr/>
        </p:nvSpPr>
        <p:spPr>
          <a:xfrm flipV="1">
            <a:off x="5005694" y="4524413"/>
            <a:ext cx="1" cy="1041401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6" name="Line"/>
          <p:cNvSpPr/>
          <p:nvPr/>
        </p:nvSpPr>
        <p:spPr>
          <a:xfrm flipV="1">
            <a:off x="10290045" y="6455687"/>
            <a:ext cx="1" cy="2418224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7" name="Line"/>
          <p:cNvSpPr/>
          <p:nvPr/>
        </p:nvSpPr>
        <p:spPr>
          <a:xfrm>
            <a:off x="5543790" y="5862737"/>
            <a:ext cx="260474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8" name="Line"/>
          <p:cNvSpPr/>
          <p:nvPr/>
        </p:nvSpPr>
        <p:spPr>
          <a:xfrm>
            <a:off x="5543790" y="8799728"/>
            <a:ext cx="4456645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619" name="cancel.png" descr="canc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6486" y="8586170"/>
            <a:ext cx="427118" cy="427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target.png" descr="tar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9109" y="8513143"/>
            <a:ext cx="573171" cy="573171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fork"/>
          <p:cNvSpPr txBox="1"/>
          <p:nvPr/>
        </p:nvSpPr>
        <p:spPr>
          <a:xfrm>
            <a:off x="5946039" y="4946461"/>
            <a:ext cx="155175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fork</a:t>
            </a:r>
          </a:p>
        </p:txBody>
      </p:sp>
      <p:sp>
        <p:nvSpPr>
          <p:cNvPr id="622" name="join"/>
          <p:cNvSpPr txBox="1"/>
          <p:nvPr/>
        </p:nvSpPr>
        <p:spPr>
          <a:xfrm>
            <a:off x="6996234" y="7842171"/>
            <a:ext cx="155175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join</a:t>
            </a:r>
          </a:p>
        </p:txBody>
      </p:sp>
      <p:pic>
        <p:nvPicPr>
          <p:cNvPr id="623" name="target.png" descr="tar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9109" y="5576152"/>
            <a:ext cx="573171" cy="57317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Line"/>
          <p:cNvSpPr/>
          <p:nvPr/>
        </p:nvSpPr>
        <p:spPr>
          <a:xfrm flipV="1">
            <a:off x="5005694" y="6178550"/>
            <a:ext cx="1" cy="2307276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9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8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9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6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9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9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8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6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0"/>
                            </p:stCondLst>
                            <p:childTnLst>
                              <p:par>
                                <p:cTn id="58" presetClass="entr" nodeType="afterEffect" presetSubtype="32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9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00"/>
                            </p:stCondLst>
                            <p:childTnLst>
                              <p:par>
                                <p:cTn id="67" presetClass="entr" nodeType="afterEffect" presetSubtype="16" presetID="23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8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100"/>
                            </p:stCondLst>
                            <p:childTnLst>
                              <p:par>
                                <p:cTn id="76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6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00"/>
                            </p:stCondLst>
                            <p:childTnLst>
                              <p:par>
                                <p:cTn id="80" presetClass="entr" nodeType="afterEffect" presetSubtype="32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2" grpId="15"/>
      <p:bldP build="whole" bldLvl="1" animBg="1" rev="0" advAuto="0" spid="607" grpId="1"/>
      <p:bldP build="whole" bldLvl="1" animBg="1" rev="0" advAuto="0" spid="623" grpId="4"/>
      <p:bldP build="whole" bldLvl="1" animBg="1" rev="0" advAuto="0" spid="624" grpId="9"/>
      <p:bldP build="whole" bldLvl="1" animBg="1" rev="0" advAuto="0" spid="618" grpId="14"/>
      <p:bldP build="whole" bldLvl="1" animBg="1" rev="0" advAuto="0" spid="613" grpId="17"/>
      <p:bldP build="whole" bldLvl="1" animBg="1" rev="0" advAuto="0" spid="616" grpId="10"/>
      <p:bldP build="whole" bldLvl="1" animBg="1" rev="0" advAuto="0" spid="609" grpId="7"/>
      <p:bldP build="whole" bldLvl="1" animBg="1" rev="0" advAuto="0" spid="620" grpId="16"/>
      <p:bldP build="whole" bldLvl="1" animBg="1" rev="0" advAuto="0" spid="617" grpId="5"/>
      <p:bldP build="whole" bldLvl="1" animBg="1" rev="0" advAuto="0" spid="614" grpId="18"/>
      <p:bldP build="whole" bldLvl="1" animBg="1" rev="0" advAuto="0" spid="621" grpId="6"/>
      <p:bldP build="whole" bldLvl="1" animBg="1" rev="0" advAuto="0" spid="608" grpId="2"/>
      <p:bldP build="whole" bldLvl="1" animBg="1" rev="0" advAuto="0" spid="619" grpId="11"/>
      <p:bldP build="whole" bldLvl="1" animBg="1" rev="0" advAuto="0" spid="615" grpId="3"/>
      <p:bldP build="whole" bldLvl="1" animBg="1" rev="0" advAuto="0" spid="612" grpId="13"/>
      <p:bldP build="whole" bldLvl="1" animBg="1" rev="0" advAuto="0" spid="611" grpId="12"/>
      <p:bldP build="whole" bldLvl="1" animBg="1" rev="0" advAuto="0" spid="610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ounded Rectangle"/>
          <p:cNvSpPr/>
          <p:nvPr/>
        </p:nvSpPr>
        <p:spPr>
          <a:xfrm>
            <a:off x="2676173" y="2402182"/>
            <a:ext cx="7389141" cy="1474678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7" name="race conditions"/>
          <p:cNvSpPr txBox="1"/>
          <p:nvPr/>
        </p:nvSpPr>
        <p:spPr>
          <a:xfrm>
            <a:off x="3388981" y="2650571"/>
            <a:ext cx="596352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race conditions</a:t>
            </a:r>
          </a:p>
        </p:txBody>
      </p:sp>
      <p:sp>
        <p:nvSpPr>
          <p:cNvPr id="628" name="Rectangle"/>
          <p:cNvSpPr/>
          <p:nvPr/>
        </p:nvSpPr>
        <p:spPr>
          <a:xfrm>
            <a:off x="1432347" y="2504521"/>
            <a:ext cx="712962" cy="1270001"/>
          </a:xfrm>
          <a:prstGeom prst="rect">
            <a:avLst/>
          </a:prstGeom>
          <a:solidFill>
            <a:srgbClr val="F443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9" name="Rounded Rectangle"/>
          <p:cNvSpPr/>
          <p:nvPr/>
        </p:nvSpPr>
        <p:spPr>
          <a:xfrm>
            <a:off x="2676173" y="4220830"/>
            <a:ext cx="5049451" cy="1474677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0" name="deadlocks"/>
          <p:cNvSpPr txBox="1"/>
          <p:nvPr/>
        </p:nvSpPr>
        <p:spPr>
          <a:xfrm>
            <a:off x="3388981" y="4469218"/>
            <a:ext cx="362383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deadlocks</a:t>
            </a:r>
          </a:p>
        </p:txBody>
      </p:sp>
      <p:sp>
        <p:nvSpPr>
          <p:cNvPr id="631" name="Rectangle"/>
          <p:cNvSpPr/>
          <p:nvPr/>
        </p:nvSpPr>
        <p:spPr>
          <a:xfrm>
            <a:off x="1432347" y="4323168"/>
            <a:ext cx="712962" cy="1270001"/>
          </a:xfrm>
          <a:prstGeom prst="rect">
            <a:avLst/>
          </a:prstGeom>
          <a:solidFill>
            <a:srgbClr val="F443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2" name="Rounded Rectangle"/>
          <p:cNvSpPr/>
          <p:nvPr/>
        </p:nvSpPr>
        <p:spPr>
          <a:xfrm>
            <a:off x="2676173" y="6039477"/>
            <a:ext cx="5049451" cy="1474677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3" name="livelocks"/>
          <p:cNvSpPr txBox="1"/>
          <p:nvPr/>
        </p:nvSpPr>
        <p:spPr>
          <a:xfrm>
            <a:off x="3388981" y="6287865"/>
            <a:ext cx="362383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livelocks</a:t>
            </a:r>
          </a:p>
        </p:txBody>
      </p:sp>
      <p:sp>
        <p:nvSpPr>
          <p:cNvPr id="634" name="Rectangle"/>
          <p:cNvSpPr/>
          <p:nvPr/>
        </p:nvSpPr>
        <p:spPr>
          <a:xfrm>
            <a:off x="1432347" y="6141815"/>
            <a:ext cx="712962" cy="1270001"/>
          </a:xfrm>
          <a:prstGeom prst="rect">
            <a:avLst/>
          </a:prstGeom>
          <a:solidFill>
            <a:srgbClr val="F443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5" name="Rounded Rectangle"/>
          <p:cNvSpPr/>
          <p:nvPr/>
        </p:nvSpPr>
        <p:spPr>
          <a:xfrm>
            <a:off x="2676173" y="7858124"/>
            <a:ext cx="5439399" cy="1474678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6" name="starvation"/>
          <p:cNvSpPr txBox="1"/>
          <p:nvPr/>
        </p:nvSpPr>
        <p:spPr>
          <a:xfrm>
            <a:off x="3388981" y="8106513"/>
            <a:ext cx="4013784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starvation</a:t>
            </a:r>
          </a:p>
        </p:txBody>
      </p:sp>
      <p:sp>
        <p:nvSpPr>
          <p:cNvPr id="637" name="Rectangle"/>
          <p:cNvSpPr/>
          <p:nvPr/>
        </p:nvSpPr>
        <p:spPr>
          <a:xfrm>
            <a:off x="1432347" y="7960463"/>
            <a:ext cx="712962" cy="1270001"/>
          </a:xfrm>
          <a:prstGeom prst="rect">
            <a:avLst/>
          </a:prstGeom>
          <a:solidFill>
            <a:srgbClr val="F443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8" name="Rounded Rectangle"/>
          <p:cNvSpPr/>
          <p:nvPr/>
        </p:nvSpPr>
        <p:spPr>
          <a:xfrm>
            <a:off x="2676173" y="9676772"/>
            <a:ext cx="7234926" cy="1474677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9" name="code complexity"/>
          <p:cNvSpPr txBox="1"/>
          <p:nvPr/>
        </p:nvSpPr>
        <p:spPr>
          <a:xfrm>
            <a:off x="3388981" y="9925160"/>
            <a:ext cx="596352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code complexity</a:t>
            </a:r>
          </a:p>
        </p:txBody>
      </p:sp>
      <p:sp>
        <p:nvSpPr>
          <p:cNvPr id="640" name="Rectangle"/>
          <p:cNvSpPr/>
          <p:nvPr/>
        </p:nvSpPr>
        <p:spPr>
          <a:xfrm>
            <a:off x="1432347" y="9779110"/>
            <a:ext cx="712962" cy="1270001"/>
          </a:xfrm>
          <a:prstGeom prst="rect">
            <a:avLst/>
          </a:prstGeom>
          <a:solidFill>
            <a:srgbClr val="F443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8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8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8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8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8" grpId="1"/>
      <p:bldP build="whole" bldLvl="1" animBg="1" rev="0" advAuto="0" spid="630" grpId="6"/>
      <p:bldP build="whole" bldLvl="1" animBg="1" rev="0" advAuto="0" spid="631" grpId="4"/>
      <p:bldP build="whole" bldLvl="1" animBg="1" rev="0" advAuto="0" spid="627" grpId="3"/>
      <p:bldP build="whole" bldLvl="1" animBg="1" rev="0" advAuto="0" spid="640" grpId="13"/>
      <p:bldP build="whole" bldLvl="1" animBg="1" rev="0" advAuto="0" spid="626" grpId="2"/>
      <p:bldP build="whole" bldLvl="1" animBg="1" rev="0" advAuto="0" spid="635" grpId="11"/>
      <p:bldP build="whole" bldLvl="1" animBg="1" rev="0" advAuto="0" spid="633" grpId="9"/>
      <p:bldP build="whole" bldLvl="1" animBg="1" rev="0" advAuto="0" spid="637" grpId="10"/>
      <p:bldP build="whole" bldLvl="1" animBg="1" rev="0" advAuto="0" spid="629" grpId="5"/>
      <p:bldP build="whole" bldLvl="1" animBg="1" rev="0" advAuto="0" spid="638" grpId="14"/>
      <p:bldP build="whole" bldLvl="1" animBg="1" rev="0" advAuto="0" spid="636" grpId="12"/>
      <p:bldP build="whole" bldLvl="1" animBg="1" rev="0" advAuto="0" spid="634" grpId="7"/>
      <p:bldP build="whole" bldLvl="1" animBg="1" rev="0" advAuto="0" spid="632" grpId="8"/>
      <p:bldP build="whole" bldLvl="1" animBg="1" rev="0" advAuto="0" spid="639" grpId="1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ed Rectangle"/>
          <p:cNvSpPr/>
          <p:nvPr/>
        </p:nvSpPr>
        <p:spPr>
          <a:xfrm>
            <a:off x="10287000" y="3412215"/>
            <a:ext cx="3810000" cy="3810001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13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5941" y="4341157"/>
            <a:ext cx="1952117" cy="1952117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Rounded Rectangle"/>
          <p:cNvSpPr/>
          <p:nvPr/>
        </p:nvSpPr>
        <p:spPr>
          <a:xfrm>
            <a:off x="1887832" y="2194394"/>
            <a:ext cx="3007437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Rounded Rectangle"/>
          <p:cNvSpPr/>
          <p:nvPr/>
        </p:nvSpPr>
        <p:spPr>
          <a:xfrm>
            <a:off x="2523721" y="2645480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16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8385" y="2845584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ORE 1"/>
          <p:cNvSpPr txBox="1"/>
          <p:nvPr/>
        </p:nvSpPr>
        <p:spPr>
          <a:xfrm>
            <a:off x="2394346" y="137950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1</a:t>
            </a:r>
          </a:p>
        </p:txBody>
      </p:sp>
      <p:sp>
        <p:nvSpPr>
          <p:cNvPr id="218" name="CPU"/>
          <p:cNvSpPr txBox="1"/>
          <p:nvPr/>
        </p:nvSpPr>
        <p:spPr>
          <a:xfrm>
            <a:off x="11608053" y="7254287"/>
            <a:ext cx="11678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219" name="Rounded Rectangle"/>
          <p:cNvSpPr/>
          <p:nvPr/>
        </p:nvSpPr>
        <p:spPr>
          <a:xfrm>
            <a:off x="7706636" y="10499077"/>
            <a:ext cx="8970729" cy="1318082"/>
          </a:xfrm>
          <a:prstGeom prst="roundRect">
            <a:avLst>
              <a:gd name="adj" fmla="val 4647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3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16 LOGICAL/HYPER-THREADED CORES"/>
          <p:cNvSpPr txBox="1"/>
          <p:nvPr/>
        </p:nvSpPr>
        <p:spPr>
          <a:xfrm>
            <a:off x="8142085" y="10846968"/>
            <a:ext cx="809983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300">
                <a:solidFill>
                  <a:srgbClr val="22222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16 LOGICAL/HYPER-THREADED CORES</a:t>
            </a:r>
          </a:p>
        </p:txBody>
      </p:sp>
      <p:sp>
        <p:nvSpPr>
          <p:cNvPr id="221" name="Rounded Rectangle"/>
          <p:cNvSpPr/>
          <p:nvPr/>
        </p:nvSpPr>
        <p:spPr>
          <a:xfrm>
            <a:off x="9586245" y="8916636"/>
            <a:ext cx="5211510" cy="1318082"/>
          </a:xfrm>
          <a:prstGeom prst="roundRect">
            <a:avLst>
              <a:gd name="adj" fmla="val 4647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38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8 PHYSICAL CORES"/>
          <p:cNvSpPr txBox="1"/>
          <p:nvPr/>
        </p:nvSpPr>
        <p:spPr>
          <a:xfrm>
            <a:off x="10156908" y="9264526"/>
            <a:ext cx="407018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300">
                <a:solidFill>
                  <a:srgbClr val="22222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8 PHYSICAL CORES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5445878" y="2194394"/>
            <a:ext cx="3007436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4" name="CORE 2"/>
          <p:cNvSpPr txBox="1"/>
          <p:nvPr/>
        </p:nvSpPr>
        <p:spPr>
          <a:xfrm>
            <a:off x="5952391" y="137950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2</a:t>
            </a:r>
          </a:p>
        </p:txBody>
      </p:sp>
      <p:sp>
        <p:nvSpPr>
          <p:cNvPr id="225" name="Rounded Rectangle"/>
          <p:cNvSpPr/>
          <p:nvPr/>
        </p:nvSpPr>
        <p:spPr>
          <a:xfrm>
            <a:off x="1887832" y="6644584"/>
            <a:ext cx="3007437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6" name="CORE 3"/>
          <p:cNvSpPr txBox="1"/>
          <p:nvPr/>
        </p:nvSpPr>
        <p:spPr>
          <a:xfrm>
            <a:off x="2394346" y="582969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3</a:t>
            </a:r>
          </a:p>
        </p:txBody>
      </p:sp>
      <p:sp>
        <p:nvSpPr>
          <p:cNvPr id="227" name="Rounded Rectangle"/>
          <p:cNvSpPr/>
          <p:nvPr/>
        </p:nvSpPr>
        <p:spPr>
          <a:xfrm>
            <a:off x="5445878" y="6644583"/>
            <a:ext cx="3007436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8" name="CORE 4"/>
          <p:cNvSpPr txBox="1"/>
          <p:nvPr/>
        </p:nvSpPr>
        <p:spPr>
          <a:xfrm>
            <a:off x="5952391" y="582969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4</a:t>
            </a:r>
          </a:p>
        </p:txBody>
      </p:sp>
      <p:sp>
        <p:nvSpPr>
          <p:cNvPr id="229" name="Rounded Rectangle"/>
          <p:cNvSpPr/>
          <p:nvPr/>
        </p:nvSpPr>
        <p:spPr>
          <a:xfrm>
            <a:off x="15930686" y="2194394"/>
            <a:ext cx="3007436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0" name="CORE 5"/>
          <p:cNvSpPr txBox="1"/>
          <p:nvPr/>
        </p:nvSpPr>
        <p:spPr>
          <a:xfrm>
            <a:off x="16437200" y="137950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5</a:t>
            </a:r>
          </a:p>
        </p:txBody>
      </p:sp>
      <p:sp>
        <p:nvSpPr>
          <p:cNvPr id="231" name="Rounded Rectangle"/>
          <p:cNvSpPr/>
          <p:nvPr/>
        </p:nvSpPr>
        <p:spPr>
          <a:xfrm>
            <a:off x="19488731" y="2194394"/>
            <a:ext cx="3007436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CORE 6"/>
          <p:cNvSpPr txBox="1"/>
          <p:nvPr/>
        </p:nvSpPr>
        <p:spPr>
          <a:xfrm>
            <a:off x="19995246" y="137950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6</a:t>
            </a:r>
          </a:p>
        </p:txBody>
      </p:sp>
      <p:sp>
        <p:nvSpPr>
          <p:cNvPr id="233" name="Rounded Rectangle"/>
          <p:cNvSpPr/>
          <p:nvPr/>
        </p:nvSpPr>
        <p:spPr>
          <a:xfrm>
            <a:off x="15930686" y="6644584"/>
            <a:ext cx="3007436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4" name="CORE 7"/>
          <p:cNvSpPr txBox="1"/>
          <p:nvPr/>
        </p:nvSpPr>
        <p:spPr>
          <a:xfrm>
            <a:off x="16437200" y="582969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7</a:t>
            </a:r>
          </a:p>
        </p:txBody>
      </p:sp>
      <p:sp>
        <p:nvSpPr>
          <p:cNvPr id="235" name="Rounded Rectangle"/>
          <p:cNvSpPr/>
          <p:nvPr/>
        </p:nvSpPr>
        <p:spPr>
          <a:xfrm>
            <a:off x="19488731" y="6644583"/>
            <a:ext cx="3007436" cy="3341116"/>
          </a:xfrm>
          <a:prstGeom prst="roundRect">
            <a:avLst>
              <a:gd name="adj" fmla="val 2036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6" name="CORE 8"/>
          <p:cNvSpPr txBox="1"/>
          <p:nvPr/>
        </p:nvSpPr>
        <p:spPr>
          <a:xfrm>
            <a:off x="19995246" y="5829697"/>
            <a:ext cx="19944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CORE 8</a:t>
            </a:r>
          </a:p>
        </p:txBody>
      </p:sp>
      <p:sp>
        <p:nvSpPr>
          <p:cNvPr id="237" name="Rounded Rectangle"/>
          <p:cNvSpPr/>
          <p:nvPr/>
        </p:nvSpPr>
        <p:spPr>
          <a:xfrm>
            <a:off x="10003801" y="2236889"/>
            <a:ext cx="4376398" cy="787401"/>
          </a:xfrm>
          <a:prstGeom prst="roundRect">
            <a:avLst>
              <a:gd name="adj" fmla="val 24194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HYPER-THREADING: ON"/>
          <p:cNvSpPr txBox="1"/>
          <p:nvPr/>
        </p:nvSpPr>
        <p:spPr>
          <a:xfrm>
            <a:off x="10368900" y="2370239"/>
            <a:ext cx="36462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HYPER-THREADING: ON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2523721" y="4014719"/>
            <a:ext cx="1735659" cy="1066538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0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8385" y="4214823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ounded Rectangle"/>
          <p:cNvSpPr/>
          <p:nvPr/>
        </p:nvSpPr>
        <p:spPr>
          <a:xfrm>
            <a:off x="6081766" y="2645480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2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431" y="2845584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Rounded Rectangle"/>
          <p:cNvSpPr/>
          <p:nvPr/>
        </p:nvSpPr>
        <p:spPr>
          <a:xfrm>
            <a:off x="6081766" y="4014719"/>
            <a:ext cx="1735659" cy="1066538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4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431" y="4214823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Rounded Rectangle"/>
          <p:cNvSpPr/>
          <p:nvPr/>
        </p:nvSpPr>
        <p:spPr>
          <a:xfrm>
            <a:off x="2523721" y="709725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6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8385" y="7297357"/>
            <a:ext cx="666330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ounded Rectangle"/>
          <p:cNvSpPr/>
          <p:nvPr/>
        </p:nvSpPr>
        <p:spPr>
          <a:xfrm>
            <a:off x="2523721" y="846649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48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8385" y="8666596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ounded Rectangle"/>
          <p:cNvSpPr/>
          <p:nvPr/>
        </p:nvSpPr>
        <p:spPr>
          <a:xfrm>
            <a:off x="6081766" y="709725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0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431" y="7297357"/>
            <a:ext cx="666330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ounded Rectangle"/>
          <p:cNvSpPr/>
          <p:nvPr/>
        </p:nvSpPr>
        <p:spPr>
          <a:xfrm>
            <a:off x="6081766" y="846649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2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431" y="8666596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ounded Rectangle"/>
          <p:cNvSpPr/>
          <p:nvPr/>
        </p:nvSpPr>
        <p:spPr>
          <a:xfrm>
            <a:off x="16566574" y="2645480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4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1239" y="2845584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ounded Rectangle"/>
          <p:cNvSpPr/>
          <p:nvPr/>
        </p:nvSpPr>
        <p:spPr>
          <a:xfrm>
            <a:off x="16566574" y="4014719"/>
            <a:ext cx="1735659" cy="1066538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6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1239" y="4214823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ounded Rectangle"/>
          <p:cNvSpPr/>
          <p:nvPr/>
        </p:nvSpPr>
        <p:spPr>
          <a:xfrm>
            <a:off x="20124621" y="2645480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8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9286" y="2845584"/>
            <a:ext cx="666329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ounded Rectangle"/>
          <p:cNvSpPr/>
          <p:nvPr/>
        </p:nvSpPr>
        <p:spPr>
          <a:xfrm>
            <a:off x="20124621" y="4014719"/>
            <a:ext cx="1735659" cy="1066538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60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9286" y="4214823"/>
            <a:ext cx="666329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ounded Rectangle"/>
          <p:cNvSpPr/>
          <p:nvPr/>
        </p:nvSpPr>
        <p:spPr>
          <a:xfrm>
            <a:off x="16566574" y="709725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62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1239" y="7297357"/>
            <a:ext cx="666330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Rounded Rectangle"/>
          <p:cNvSpPr/>
          <p:nvPr/>
        </p:nvSpPr>
        <p:spPr>
          <a:xfrm>
            <a:off x="16566574" y="846649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64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01239" y="8666596"/>
            <a:ext cx="666330" cy="66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ounded Rectangle"/>
          <p:cNvSpPr/>
          <p:nvPr/>
        </p:nvSpPr>
        <p:spPr>
          <a:xfrm>
            <a:off x="20124621" y="709725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66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9286" y="7297357"/>
            <a:ext cx="666329" cy="66633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Rounded Rectangle"/>
          <p:cNvSpPr/>
          <p:nvPr/>
        </p:nvSpPr>
        <p:spPr>
          <a:xfrm>
            <a:off x="20124621" y="8466493"/>
            <a:ext cx="1735659" cy="1066537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68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9286" y="8666596"/>
            <a:ext cx="666329" cy="666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00"/>
                            </p:stCondLst>
                            <p:childTnLst>
                              <p:par>
                                <p:cTn id="6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00"/>
                            </p:stCondLst>
                            <p:childTnLst>
                              <p:par>
                                <p:cTn id="65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800"/>
                            </p:stCondLst>
                            <p:childTnLst>
                              <p:par>
                                <p:cTn id="80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100"/>
                            </p:stCondLst>
                            <p:childTnLst>
                              <p:par>
                                <p:cTn id="90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600"/>
                            </p:stCondLst>
                            <p:childTnLst>
                              <p:par>
                                <p:cTn id="95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6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15" presetClass="entr" nodeType="afterEffect" presetSubtype="0" presetID="15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2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6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00"/>
                            </p:stCondLst>
                            <p:childTnLst>
                              <p:par>
                                <p:cTn id="127" presetClass="entr" nodeType="afterEffect" presetSubtype="0" presetID="15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"/>
                            </p:stCondLst>
                            <p:childTnLst>
                              <p:par>
                                <p:cTn id="134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6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00"/>
                            </p:stCondLst>
                            <p:childTnLst>
                              <p:par>
                                <p:cTn id="139" presetClass="entr" nodeType="afterEffect" presetSubtype="0" presetID="15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800"/>
                            </p:stCondLst>
                            <p:childTnLst>
                              <p:par>
                                <p:cTn id="146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6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400"/>
                            </p:stCondLst>
                            <p:childTnLst>
                              <p:par>
                                <p:cTn id="151" presetClass="entr" nodeType="afterEffect" presetSubtype="0" presetID="15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400"/>
                            </p:stCondLst>
                            <p:childTnLst>
                              <p:par>
                                <p:cTn id="158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6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Class="entr" nodeType="afterEffect" presetSubtype="0" presetID="15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000"/>
                            </p:stCondLst>
                            <p:childTnLst>
                              <p:par>
                                <p:cTn id="170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6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600"/>
                            </p:stCondLst>
                            <p:childTnLst>
                              <p:par>
                                <p:cTn id="175" presetClass="entr" nodeType="afterEffect" presetSubtype="0" presetID="15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600"/>
                            </p:stCondLst>
                            <p:childTnLst>
                              <p:par>
                                <p:cTn id="182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6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7" presetClass="entr" nodeType="afterEffect" presetSubtype="0" presetID="15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200"/>
                            </p:stCondLst>
                            <p:childTnLst>
                              <p:par>
                                <p:cTn id="194" presetClass="entr" nodeType="afterEffect" presetSubtype="16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6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800"/>
                            </p:stCondLst>
                            <p:childTnLst>
                              <p:par>
                                <p:cTn id="199" presetClass="entr" nodeType="afterEffect" presetSubtype="0" presetID="15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3800"/>
                            </p:stCondLst>
                            <p:childTnLst>
                              <p:par>
                                <p:cTn id="206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6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4400"/>
                            </p:stCondLst>
                            <p:childTnLst>
                              <p:par>
                                <p:cTn id="211" presetClass="entr" nodeType="afterEffect" presetSubtype="0" presetID="15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400"/>
                            </p:stCondLst>
                            <p:childTnLst>
                              <p:par>
                                <p:cTn id="218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6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3" presetClass="entr" nodeType="afterEffect" presetSubtype="0" presetID="15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0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7600"/>
                            </p:stCondLst>
                            <p:childTnLst>
                              <p:par>
                                <p:cTn id="235" presetClass="entr" nodeType="afterEffect" presetSubtype="0" presetID="15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8600"/>
                            </p:stCondLst>
                            <p:childTnLst>
                              <p:par>
                                <p:cTn id="242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6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9200"/>
                            </p:stCondLst>
                            <p:childTnLst>
                              <p:par>
                                <p:cTn id="247" presetClass="entr" nodeType="afterEffect" presetSubtype="0" presetID="15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200"/>
                            </p:stCondLst>
                            <p:childTnLst>
                              <p:par>
                                <p:cTn id="254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6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800"/>
                            </p:stCondLst>
                            <p:childTnLst>
                              <p:par>
                                <p:cTn id="259" presetClass="entr" nodeType="afterEffect" presetSubtype="0" presetID="15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1800"/>
                            </p:stCondLst>
                            <p:childTnLst>
                              <p:par>
                                <p:cTn id="266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6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2400"/>
                            </p:stCondLst>
                            <p:childTnLst>
                              <p:par>
                                <p:cTn id="271" presetClass="entr" nodeType="afterEffect" presetSubtype="0" presetID="15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3400"/>
                            </p:stCondLst>
                            <p:childTnLst>
                              <p:par>
                                <p:cTn id="278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6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3" presetClass="entr" nodeType="afterEffect" presetSubtype="0" presetID="15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0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6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600"/>
                            </p:stCondLst>
                            <p:childTnLst>
                              <p:par>
                                <p:cTn id="295" presetClass="entr" nodeType="afterEffect" presetSubtype="0" presetID="15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Class="entr" nodeType="click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8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8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300"/>
                            </p:stCondLst>
                            <p:childTnLst>
                              <p:par>
                                <p:cTn id="313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800"/>
                            </p:stCondLst>
                            <p:childTnLst>
                              <p:par>
                                <p:cTn id="318" presetClass="entr" nodeType="afterEffect" presetSubtype="32" presetID="23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2"/>
      <p:bldP build="whole" bldLvl="1" animBg="1" rev="0" advAuto="0" spid="251" grpId="36"/>
      <p:bldP build="whole" bldLvl="1" animBg="1" rev="0" advAuto="0" spid="240" grpId="25"/>
      <p:bldP build="whole" bldLvl="1" animBg="1" rev="0" advAuto="0" spid="223" grpId="6"/>
      <p:bldP build="whole" bldLvl="1" animBg="1" rev="0" advAuto="0" spid="216" grpId="23"/>
      <p:bldP build="whole" bldLvl="1" animBg="1" rev="0" advAuto="0" spid="260" grpId="45"/>
      <p:bldP build="whole" bldLvl="1" animBg="1" rev="0" advAuto="0" spid="245" grpId="30"/>
      <p:bldP build="whole" bldLvl="1" animBg="1" rev="0" advAuto="0" spid="230" grpId="13"/>
      <p:bldP build="whole" bldLvl="1" animBg="1" rev="0" advAuto="0" spid="263" grpId="48"/>
      <p:bldP build="whole" bldLvl="1" animBg="1" rev="0" advAuto="0" spid="243" grpId="28"/>
      <p:bldP build="whole" bldLvl="1" animBg="1" rev="0" advAuto="0" spid="242" grpId="27"/>
      <p:bldP build="whole" bldLvl="1" animBg="1" rev="0" advAuto="0" spid="252" grpId="37"/>
      <p:bldP build="whole" bldLvl="1" animBg="1" rev="0" advAuto="0" spid="231" grpId="14"/>
      <p:bldP build="whole" bldLvl="1" animBg="1" rev="0" advAuto="0" spid="215" grpId="22"/>
      <p:bldP build="whole" bldLvl="1" animBg="1" rev="0" advAuto="0" spid="226" grpId="9"/>
      <p:bldP build="whole" bldLvl="1" animBg="1" rev="0" advAuto="0" spid="238" grpId="21"/>
      <p:bldP build="whole" bldLvl="1" animBg="1" rev="0" advAuto="0" spid="241" grpId="26"/>
      <p:bldP build="whole" bldLvl="1" animBg="1" rev="0" advAuto="0" spid="255" grpId="40"/>
      <p:bldP build="whole" bldLvl="1" animBg="1" rev="0" advAuto="0" spid="256" grpId="41"/>
      <p:bldP build="whole" bldLvl="1" animBg="1" rev="0" advAuto="0" spid="213" grpId="2"/>
      <p:bldP build="whole" bldLvl="1" animBg="1" rev="0" advAuto="0" spid="233" grpId="16"/>
      <p:bldP build="whole" bldLvl="1" animBg="1" rev="0" advAuto="0" spid="258" grpId="43"/>
      <p:bldP build="whole" bldLvl="1" animBg="1" rev="0" advAuto="0" spid="265" grpId="50"/>
      <p:bldP build="whole" bldLvl="1" animBg="1" rev="0" advAuto="0" spid="250" grpId="35"/>
      <p:bldP build="whole" bldLvl="1" animBg="1" rev="0" advAuto="0" spid="217" grpId="5"/>
      <p:bldP build="whole" bldLvl="1" animBg="1" rev="0" advAuto="0" spid="248" grpId="33"/>
      <p:bldP build="whole" bldLvl="1" animBg="1" rev="0" advAuto="0" spid="253" grpId="38"/>
      <p:bldP build="whole" bldLvl="1" animBg="1" rev="0" advAuto="0" spid="236" grpId="19"/>
      <p:bldP build="whole" bldLvl="1" animBg="1" rev="0" advAuto="0" spid="268" grpId="53"/>
      <p:bldP build="whole" bldLvl="1" animBg="1" rev="0" advAuto="0" spid="266" grpId="51"/>
      <p:bldP build="whole" bldLvl="1" animBg="1" rev="0" advAuto="0" spid="262" grpId="47"/>
      <p:bldP build="whole" bldLvl="1" animBg="1" rev="0" advAuto="0" spid="225" grpId="8"/>
      <p:bldP build="whole" bldLvl="1" animBg="1" rev="0" advAuto="0" spid="212" grpId="1"/>
      <p:bldP build="whole" bldLvl="1" animBg="1" rev="0" advAuto="0" spid="219" grpId="56"/>
      <p:bldP build="whole" bldLvl="1" animBg="1" rev="0" advAuto="0" spid="221" grpId="54"/>
      <p:bldP build="whole" bldLvl="1" animBg="1" rev="0" advAuto="0" spid="224" grpId="7"/>
      <p:bldP build="whole" bldLvl="1" animBg="1" rev="0" advAuto="0" spid="261" grpId="46"/>
      <p:bldP build="whole" bldLvl="1" animBg="1" rev="0" advAuto="0" spid="259" grpId="44"/>
      <p:bldP build="whole" bldLvl="1" animBg="1" rev="0" advAuto="0" spid="228" grpId="11"/>
      <p:bldP build="whole" bldLvl="1" animBg="1" rev="0" advAuto="0" spid="235" grpId="18"/>
      <p:bldP build="whole" bldLvl="1" animBg="1" rev="0" advAuto="0" spid="257" grpId="42"/>
      <p:bldP build="whole" bldLvl="1" animBg="1" rev="0" advAuto="0" spid="267" grpId="52"/>
      <p:bldP build="whole" bldLvl="1" animBg="1" rev="0" advAuto="0" spid="214" grpId="4"/>
      <p:bldP build="whole" bldLvl="1" animBg="1" rev="0" advAuto="0" spid="218" grpId="3"/>
      <p:bldP build="whole" bldLvl="1" animBg="1" rev="0" advAuto="0" spid="227" grpId="10"/>
      <p:bldP build="whole" bldLvl="1" animBg="1" rev="0" advAuto="0" spid="222" grpId="55"/>
      <p:bldP build="whole" bldLvl="1" animBg="1" rev="0" advAuto="0" spid="249" grpId="34"/>
      <p:bldP build="whole" bldLvl="1" animBg="1" rev="0" advAuto="0" spid="232" grpId="15"/>
      <p:bldP build="whole" bldLvl="1" animBg="1" rev="0" advAuto="0" spid="237" grpId="20"/>
      <p:bldP build="whole" bldLvl="1" animBg="1" rev="0" advAuto="0" spid="239" grpId="24"/>
      <p:bldP build="whole" bldLvl="1" animBg="1" rev="0" advAuto="0" spid="247" grpId="32"/>
      <p:bldP build="whole" bldLvl="1" animBg="1" rev="0" advAuto="0" spid="246" grpId="31"/>
      <p:bldP build="whole" bldLvl="1" animBg="1" rev="0" advAuto="0" spid="234" grpId="17"/>
      <p:bldP build="whole" bldLvl="1" animBg="1" rev="0" advAuto="0" spid="220" grpId="57"/>
      <p:bldP build="whole" bldLvl="1" animBg="1" rev="0" advAuto="0" spid="244" grpId="29"/>
      <p:bldP build="whole" bldLvl="1" animBg="1" rev="0" advAuto="0" spid="264" grpId="49"/>
      <p:bldP build="whole" bldLvl="1" animBg="1" rev="0" advAuto="0" spid="254" grpId="3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ounded Rectangle"/>
          <p:cNvSpPr/>
          <p:nvPr/>
        </p:nvSpPr>
        <p:spPr>
          <a:xfrm>
            <a:off x="2676173" y="3037182"/>
            <a:ext cx="9728830" cy="1474678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1" name="sysctl hw.logicalcpu"/>
          <p:cNvSpPr txBox="1"/>
          <p:nvPr/>
        </p:nvSpPr>
        <p:spPr>
          <a:xfrm>
            <a:off x="3388981" y="3285571"/>
            <a:ext cx="7913266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sysctl hw.logicalcpu</a:t>
            </a:r>
          </a:p>
        </p:txBody>
      </p:sp>
      <p:sp>
        <p:nvSpPr>
          <p:cNvPr id="272" name="Rectangle"/>
          <p:cNvSpPr/>
          <p:nvPr/>
        </p:nvSpPr>
        <p:spPr>
          <a:xfrm>
            <a:off x="1432347" y="3139521"/>
            <a:ext cx="712962" cy="1270001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3" name="Rounded Rectangle"/>
          <p:cNvSpPr/>
          <p:nvPr/>
        </p:nvSpPr>
        <p:spPr>
          <a:xfrm>
            <a:off x="2676173" y="5114002"/>
            <a:ext cx="9728830" cy="1474677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sysctl hw.physicalcpu"/>
          <p:cNvSpPr txBox="1"/>
          <p:nvPr/>
        </p:nvSpPr>
        <p:spPr>
          <a:xfrm>
            <a:off x="3388981" y="5362390"/>
            <a:ext cx="830321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sysctl hw.physicalcpu</a:t>
            </a:r>
          </a:p>
        </p:txBody>
      </p:sp>
      <p:sp>
        <p:nvSpPr>
          <p:cNvPr id="275" name="Rectangle"/>
          <p:cNvSpPr/>
          <p:nvPr/>
        </p:nvSpPr>
        <p:spPr>
          <a:xfrm>
            <a:off x="1432347" y="5216340"/>
            <a:ext cx="712962" cy="1270001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6" name="Rounded Rectangle"/>
          <p:cNvSpPr/>
          <p:nvPr/>
        </p:nvSpPr>
        <p:spPr>
          <a:xfrm>
            <a:off x="2676173" y="7210240"/>
            <a:ext cx="7089550" cy="1474677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sysctl hw.ncpu"/>
          <p:cNvSpPr txBox="1"/>
          <p:nvPr/>
        </p:nvSpPr>
        <p:spPr>
          <a:xfrm>
            <a:off x="3388981" y="7458629"/>
            <a:ext cx="557357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sysctl hw.ncpu</a:t>
            </a:r>
          </a:p>
        </p:txBody>
      </p:sp>
      <p:sp>
        <p:nvSpPr>
          <p:cNvPr id="278" name="Rectangle"/>
          <p:cNvSpPr/>
          <p:nvPr/>
        </p:nvSpPr>
        <p:spPr>
          <a:xfrm>
            <a:off x="1432347" y="7312578"/>
            <a:ext cx="712962" cy="1270001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Rounded Rectangle"/>
          <p:cNvSpPr/>
          <p:nvPr/>
        </p:nvSpPr>
        <p:spPr>
          <a:xfrm>
            <a:off x="2676173" y="9204140"/>
            <a:ext cx="16789480" cy="1474677"/>
          </a:xfrm>
          <a:prstGeom prst="roundRect">
            <a:avLst>
              <a:gd name="adj" fmla="val 1291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0" name="sysctl -a | grep machdepcpu | grep count"/>
          <p:cNvSpPr txBox="1"/>
          <p:nvPr/>
        </p:nvSpPr>
        <p:spPr>
          <a:xfrm>
            <a:off x="3388981" y="9452528"/>
            <a:ext cx="1571223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D0D0D"/>
                </a:solidFill>
              </a:defRPr>
            </a:lvl1pPr>
          </a:lstStyle>
          <a:p>
            <a:pPr/>
            <a:r>
              <a:t>sysctl -a | grep machdepcpu | grep count</a:t>
            </a:r>
          </a:p>
        </p:txBody>
      </p:sp>
      <p:sp>
        <p:nvSpPr>
          <p:cNvPr id="281" name="Rectangle"/>
          <p:cNvSpPr/>
          <p:nvPr/>
        </p:nvSpPr>
        <p:spPr>
          <a:xfrm>
            <a:off x="1432347" y="9306478"/>
            <a:ext cx="712962" cy="1270001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8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8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8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8"/>
      <p:bldP build="whole" bldLvl="1" animBg="1" rev="0" advAuto="0" spid="272" grpId="1"/>
      <p:bldP build="whole" bldLvl="1" animBg="1" rev="0" advAuto="0" spid="281" grpId="10"/>
      <p:bldP build="whole" bldLvl="1" animBg="1" rev="0" advAuto="0" spid="270" grpId="2"/>
      <p:bldP build="whole" bldLvl="1" animBg="1" rev="0" advAuto="0" spid="278" grpId="7"/>
      <p:bldP build="whole" bldLvl="1" animBg="1" rev="0" advAuto="0" spid="277" grpId="9"/>
      <p:bldP build="whole" bldLvl="1" animBg="1" rev="0" advAuto="0" spid="271" grpId="3"/>
      <p:bldP build="whole" bldLvl="1" animBg="1" rev="0" advAuto="0" spid="274" grpId="6"/>
      <p:bldP build="whole" bldLvl="1" animBg="1" rev="0" advAuto="0" spid="275" grpId="4"/>
      <p:bldP build="whole" bldLvl="1" animBg="1" rev="0" advAuto="0" spid="280" grpId="12"/>
      <p:bldP build="whole" bldLvl="1" animBg="1" rev="0" advAuto="0" spid="279" grpId="11"/>
      <p:bldP build="whole" bldLvl="1" animBg="1" rev="0" advAuto="0" spid="27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ounded Rectangle"/>
          <p:cNvSpPr/>
          <p:nvPr/>
        </p:nvSpPr>
        <p:spPr>
          <a:xfrm>
            <a:off x="10492548" y="1261325"/>
            <a:ext cx="3398903" cy="3987137"/>
          </a:xfrm>
          <a:prstGeom prst="roundRect">
            <a:avLst>
              <a:gd name="adj" fmla="val 2707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4" name="Rounded Rectangle"/>
          <p:cNvSpPr/>
          <p:nvPr/>
        </p:nvSpPr>
        <p:spPr>
          <a:xfrm>
            <a:off x="11042489" y="1804348"/>
            <a:ext cx="2299022" cy="1412716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85" name="chemicals.png" descr="chemica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0696" y="2069402"/>
            <a:ext cx="882608" cy="88260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Rounded Rectangle"/>
          <p:cNvSpPr/>
          <p:nvPr/>
        </p:nvSpPr>
        <p:spPr>
          <a:xfrm>
            <a:off x="2004009" y="8237902"/>
            <a:ext cx="2936437" cy="4779800"/>
          </a:xfrm>
          <a:prstGeom prst="roundRect">
            <a:avLst>
              <a:gd name="adj" fmla="val 11568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7" name="PHYSICAL CORE"/>
          <p:cNvSpPr txBox="1"/>
          <p:nvPr/>
        </p:nvSpPr>
        <p:spPr>
          <a:xfrm>
            <a:off x="10367518" y="393031"/>
            <a:ext cx="36489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PHYSICAL CORE</a:t>
            </a:r>
          </a:p>
        </p:txBody>
      </p:sp>
      <p:sp>
        <p:nvSpPr>
          <p:cNvPr id="288" name="THREAD 1"/>
          <p:cNvSpPr txBox="1"/>
          <p:nvPr/>
        </p:nvSpPr>
        <p:spPr>
          <a:xfrm>
            <a:off x="2459910" y="751184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289" name="Rounded Rectangle"/>
          <p:cNvSpPr/>
          <p:nvPr/>
        </p:nvSpPr>
        <p:spPr>
          <a:xfrm>
            <a:off x="2322716" y="8548032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0" name="task 1"/>
          <p:cNvSpPr txBox="1"/>
          <p:nvPr/>
        </p:nvSpPr>
        <p:spPr>
          <a:xfrm>
            <a:off x="2519771" y="8651775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2322716" y="96452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2" name="task 2"/>
          <p:cNvSpPr txBox="1"/>
          <p:nvPr/>
        </p:nvSpPr>
        <p:spPr>
          <a:xfrm>
            <a:off x="2519771" y="9749042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293" name="Rounded Rectangle"/>
          <p:cNvSpPr/>
          <p:nvPr/>
        </p:nvSpPr>
        <p:spPr>
          <a:xfrm>
            <a:off x="2322716" y="10742565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4" name="task 3"/>
          <p:cNvSpPr txBox="1"/>
          <p:nvPr/>
        </p:nvSpPr>
        <p:spPr>
          <a:xfrm>
            <a:off x="2519771" y="10846308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2322716" y="1183983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6" name="task 4"/>
          <p:cNvSpPr txBox="1"/>
          <p:nvPr/>
        </p:nvSpPr>
        <p:spPr>
          <a:xfrm>
            <a:off x="2519771" y="11943575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297" name="Rounded Rectangle"/>
          <p:cNvSpPr/>
          <p:nvPr/>
        </p:nvSpPr>
        <p:spPr>
          <a:xfrm>
            <a:off x="11042489" y="3458512"/>
            <a:ext cx="2299022" cy="1412716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98" name="chemicals.png" descr="chemica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0696" y="3723565"/>
            <a:ext cx="882608" cy="88260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ounded Rectangle"/>
          <p:cNvSpPr/>
          <p:nvPr/>
        </p:nvSpPr>
        <p:spPr>
          <a:xfrm>
            <a:off x="5491918" y="8237902"/>
            <a:ext cx="2936437" cy="4779800"/>
          </a:xfrm>
          <a:prstGeom prst="roundRect">
            <a:avLst>
              <a:gd name="adj" fmla="val 11568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0" name="THREAD 2"/>
          <p:cNvSpPr txBox="1"/>
          <p:nvPr/>
        </p:nvSpPr>
        <p:spPr>
          <a:xfrm>
            <a:off x="5947819" y="751184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301" name="Rounded Rectangle"/>
          <p:cNvSpPr/>
          <p:nvPr/>
        </p:nvSpPr>
        <p:spPr>
          <a:xfrm>
            <a:off x="5810625" y="8548031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2" name="task 1"/>
          <p:cNvSpPr txBox="1"/>
          <p:nvPr/>
        </p:nvSpPr>
        <p:spPr>
          <a:xfrm>
            <a:off x="6007680" y="8651775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03" name="Rounded Rectangle"/>
          <p:cNvSpPr/>
          <p:nvPr/>
        </p:nvSpPr>
        <p:spPr>
          <a:xfrm>
            <a:off x="5810625" y="96452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4" name="task 2"/>
          <p:cNvSpPr txBox="1"/>
          <p:nvPr/>
        </p:nvSpPr>
        <p:spPr>
          <a:xfrm>
            <a:off x="6007680" y="9749042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05" name="Rounded Rectangle"/>
          <p:cNvSpPr/>
          <p:nvPr/>
        </p:nvSpPr>
        <p:spPr>
          <a:xfrm>
            <a:off x="5810625" y="10742565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6" name="task 3"/>
          <p:cNvSpPr txBox="1"/>
          <p:nvPr/>
        </p:nvSpPr>
        <p:spPr>
          <a:xfrm>
            <a:off x="6007680" y="10846308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07" name="Rounded Rectangle"/>
          <p:cNvSpPr/>
          <p:nvPr/>
        </p:nvSpPr>
        <p:spPr>
          <a:xfrm>
            <a:off x="5810625" y="1183983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task 4"/>
          <p:cNvSpPr txBox="1"/>
          <p:nvPr/>
        </p:nvSpPr>
        <p:spPr>
          <a:xfrm>
            <a:off x="6007680" y="11943575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8979827" y="8237902"/>
            <a:ext cx="2936438" cy="4779800"/>
          </a:xfrm>
          <a:prstGeom prst="roundRect">
            <a:avLst>
              <a:gd name="adj" fmla="val 11568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0" name="THREAD 3"/>
          <p:cNvSpPr txBox="1"/>
          <p:nvPr/>
        </p:nvSpPr>
        <p:spPr>
          <a:xfrm>
            <a:off x="9435728" y="751184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3</a:t>
            </a:r>
          </a:p>
        </p:txBody>
      </p:sp>
      <p:sp>
        <p:nvSpPr>
          <p:cNvPr id="311" name="Rounded Rectangle"/>
          <p:cNvSpPr/>
          <p:nvPr/>
        </p:nvSpPr>
        <p:spPr>
          <a:xfrm>
            <a:off x="9298533" y="8548031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2" name="task 1"/>
          <p:cNvSpPr txBox="1"/>
          <p:nvPr/>
        </p:nvSpPr>
        <p:spPr>
          <a:xfrm>
            <a:off x="9495590" y="865177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13" name="Rounded Rectangle"/>
          <p:cNvSpPr/>
          <p:nvPr/>
        </p:nvSpPr>
        <p:spPr>
          <a:xfrm>
            <a:off x="9298533" y="9645298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4" name="task 2"/>
          <p:cNvSpPr txBox="1"/>
          <p:nvPr/>
        </p:nvSpPr>
        <p:spPr>
          <a:xfrm>
            <a:off x="9495590" y="9749042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15" name="Rounded Rectangle"/>
          <p:cNvSpPr/>
          <p:nvPr/>
        </p:nvSpPr>
        <p:spPr>
          <a:xfrm>
            <a:off x="9298533" y="10742565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6" name="task 3"/>
          <p:cNvSpPr txBox="1"/>
          <p:nvPr/>
        </p:nvSpPr>
        <p:spPr>
          <a:xfrm>
            <a:off x="9495590" y="10846308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17" name="Rounded Rectangle"/>
          <p:cNvSpPr/>
          <p:nvPr/>
        </p:nvSpPr>
        <p:spPr>
          <a:xfrm>
            <a:off x="9298533" y="11839832"/>
            <a:ext cx="2299023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8" name="task 4"/>
          <p:cNvSpPr txBox="1"/>
          <p:nvPr/>
        </p:nvSpPr>
        <p:spPr>
          <a:xfrm>
            <a:off x="9495590" y="1194357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19" name="Rounded Rectangle"/>
          <p:cNvSpPr/>
          <p:nvPr/>
        </p:nvSpPr>
        <p:spPr>
          <a:xfrm>
            <a:off x="12467736" y="8237902"/>
            <a:ext cx="2936437" cy="4779800"/>
          </a:xfrm>
          <a:prstGeom prst="roundRect">
            <a:avLst>
              <a:gd name="adj" fmla="val 11568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0" name="THREAD 4"/>
          <p:cNvSpPr txBox="1"/>
          <p:nvPr/>
        </p:nvSpPr>
        <p:spPr>
          <a:xfrm>
            <a:off x="12923637" y="751184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4</a:t>
            </a:r>
          </a:p>
        </p:txBody>
      </p:sp>
      <p:sp>
        <p:nvSpPr>
          <p:cNvPr id="321" name="Rounded Rectangle"/>
          <p:cNvSpPr/>
          <p:nvPr/>
        </p:nvSpPr>
        <p:spPr>
          <a:xfrm>
            <a:off x="12786443" y="8548031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2" name="task 1"/>
          <p:cNvSpPr txBox="1"/>
          <p:nvPr/>
        </p:nvSpPr>
        <p:spPr>
          <a:xfrm>
            <a:off x="12983498" y="8651775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23" name="Rounded Rectangle"/>
          <p:cNvSpPr/>
          <p:nvPr/>
        </p:nvSpPr>
        <p:spPr>
          <a:xfrm>
            <a:off x="12786443" y="96452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4" name="task 2"/>
          <p:cNvSpPr txBox="1"/>
          <p:nvPr/>
        </p:nvSpPr>
        <p:spPr>
          <a:xfrm>
            <a:off x="12983498" y="9749042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12786443" y="10742565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6" name="task 3"/>
          <p:cNvSpPr txBox="1"/>
          <p:nvPr/>
        </p:nvSpPr>
        <p:spPr>
          <a:xfrm>
            <a:off x="12983498" y="10846308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27" name="Rounded Rectangle"/>
          <p:cNvSpPr/>
          <p:nvPr/>
        </p:nvSpPr>
        <p:spPr>
          <a:xfrm>
            <a:off x="12786443" y="1183983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8" name="task 4"/>
          <p:cNvSpPr txBox="1"/>
          <p:nvPr/>
        </p:nvSpPr>
        <p:spPr>
          <a:xfrm>
            <a:off x="12983498" y="11943575"/>
            <a:ext cx="1904914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29" name="Rounded Rectangle"/>
          <p:cNvSpPr/>
          <p:nvPr/>
        </p:nvSpPr>
        <p:spPr>
          <a:xfrm>
            <a:off x="15955646" y="8237902"/>
            <a:ext cx="2936437" cy="4779800"/>
          </a:xfrm>
          <a:prstGeom prst="roundRect">
            <a:avLst>
              <a:gd name="adj" fmla="val 11568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0" name="THREAD 5"/>
          <p:cNvSpPr txBox="1"/>
          <p:nvPr/>
        </p:nvSpPr>
        <p:spPr>
          <a:xfrm>
            <a:off x="16411547" y="751184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5</a:t>
            </a:r>
          </a:p>
        </p:txBody>
      </p:sp>
      <p:sp>
        <p:nvSpPr>
          <p:cNvPr id="331" name="Rounded Rectangle"/>
          <p:cNvSpPr/>
          <p:nvPr/>
        </p:nvSpPr>
        <p:spPr>
          <a:xfrm>
            <a:off x="16274352" y="8548031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task 1"/>
          <p:cNvSpPr txBox="1"/>
          <p:nvPr/>
        </p:nvSpPr>
        <p:spPr>
          <a:xfrm>
            <a:off x="16471408" y="865177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33" name="Rounded Rectangle"/>
          <p:cNvSpPr/>
          <p:nvPr/>
        </p:nvSpPr>
        <p:spPr>
          <a:xfrm>
            <a:off x="16274352" y="96452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task 2"/>
          <p:cNvSpPr txBox="1"/>
          <p:nvPr/>
        </p:nvSpPr>
        <p:spPr>
          <a:xfrm>
            <a:off x="16471408" y="9749042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35" name="Rounded Rectangle"/>
          <p:cNvSpPr/>
          <p:nvPr/>
        </p:nvSpPr>
        <p:spPr>
          <a:xfrm>
            <a:off x="16274352" y="10742565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task 3"/>
          <p:cNvSpPr txBox="1"/>
          <p:nvPr/>
        </p:nvSpPr>
        <p:spPr>
          <a:xfrm>
            <a:off x="16471408" y="10846308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37" name="Rounded Rectangle"/>
          <p:cNvSpPr/>
          <p:nvPr/>
        </p:nvSpPr>
        <p:spPr>
          <a:xfrm>
            <a:off x="16274352" y="1183983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task 4"/>
          <p:cNvSpPr txBox="1"/>
          <p:nvPr/>
        </p:nvSpPr>
        <p:spPr>
          <a:xfrm>
            <a:off x="16471408" y="1194357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39" name="Rounded Rectangle"/>
          <p:cNvSpPr/>
          <p:nvPr/>
        </p:nvSpPr>
        <p:spPr>
          <a:xfrm>
            <a:off x="19443554" y="8237902"/>
            <a:ext cx="2936437" cy="4779800"/>
          </a:xfrm>
          <a:prstGeom prst="roundRect">
            <a:avLst>
              <a:gd name="adj" fmla="val 11568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THREAD 6"/>
          <p:cNvSpPr txBox="1"/>
          <p:nvPr/>
        </p:nvSpPr>
        <p:spPr>
          <a:xfrm>
            <a:off x="19899455" y="751184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6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19762260" y="8548031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2" name="task 1"/>
          <p:cNvSpPr txBox="1"/>
          <p:nvPr/>
        </p:nvSpPr>
        <p:spPr>
          <a:xfrm>
            <a:off x="19959316" y="865177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43" name="Rounded Rectangle"/>
          <p:cNvSpPr/>
          <p:nvPr/>
        </p:nvSpPr>
        <p:spPr>
          <a:xfrm>
            <a:off x="19762260" y="9645298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4" name="task 2"/>
          <p:cNvSpPr txBox="1"/>
          <p:nvPr/>
        </p:nvSpPr>
        <p:spPr>
          <a:xfrm>
            <a:off x="19959316" y="9749042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45" name="Rounded Rectangle"/>
          <p:cNvSpPr/>
          <p:nvPr/>
        </p:nvSpPr>
        <p:spPr>
          <a:xfrm>
            <a:off x="19762260" y="10742565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6" name="task 3"/>
          <p:cNvSpPr txBox="1"/>
          <p:nvPr/>
        </p:nvSpPr>
        <p:spPr>
          <a:xfrm>
            <a:off x="19959316" y="10846308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19762260" y="11839832"/>
            <a:ext cx="2299022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8" name="task 4"/>
          <p:cNvSpPr txBox="1"/>
          <p:nvPr/>
        </p:nvSpPr>
        <p:spPr>
          <a:xfrm>
            <a:off x="19959316" y="1194357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49" name="Rounded Rectangle"/>
          <p:cNvSpPr/>
          <p:nvPr/>
        </p:nvSpPr>
        <p:spPr>
          <a:xfrm>
            <a:off x="1942939" y="5790600"/>
            <a:ext cx="20498122" cy="1201591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0" name="OS Kernel"/>
          <p:cNvSpPr txBox="1"/>
          <p:nvPr/>
        </p:nvSpPr>
        <p:spPr>
          <a:xfrm>
            <a:off x="10618206" y="5950091"/>
            <a:ext cx="3147589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1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Class="entr" nodeType="afterEffect" presetSubtype="0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Class="entr" nodeType="afterEffect" presetSubtype="0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"/>
                            </p:stCondLst>
                            <p:childTnLst>
                              <p:par>
                                <p:cTn id="54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Class="entr" nodeType="afterEffect" presetSubtype="16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00"/>
                            </p:stCondLst>
                            <p:childTnLst>
                              <p:par>
                                <p:cTn id="74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00"/>
                            </p:stCondLst>
                            <p:childTnLst>
                              <p:par>
                                <p:cTn id="79" presetClass="entr" nodeType="afterEffect" presetSubtype="16" presetID="23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800"/>
                            </p:stCondLst>
                            <p:childTnLst>
                              <p:par>
                                <p:cTn id="84" presetClass="entr" nodeType="afterEffect" presetSubtype="32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700"/>
                            </p:stCondLst>
                            <p:childTnLst>
                              <p:par>
                                <p:cTn id="89" presetClass="entr" nodeType="afterEffect" presetSubtype="16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Class="entr" nodeType="afterEffect" presetSubtype="32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300"/>
                            </p:stCondLst>
                            <p:childTnLst>
                              <p:par>
                                <p:cTn id="99" presetClass="entr" nodeType="afterEffect" presetID="9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6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3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8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8" presetClass="entr" nodeType="afterEffect" presetSubtype="16" presetID="23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3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8" presetClass="entr" nodeType="afterEffect" presetSubtype="16" presetID="23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3" presetClass="entr" nodeType="afterEffect" presetSubtype="32" presetID="23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8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900"/>
                            </p:stCondLst>
                            <p:childTnLst>
                              <p:par>
                                <p:cTn id="138" presetClass="entr" nodeType="afterEffect" presetSubtype="16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6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43" presetClass="entr" nodeType="afterEffect" presetSubtype="32" presetID="23" grpId="2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8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8" presetClass="entr" nodeType="afterEffect" presetID="9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700"/>
                            </p:stCondLst>
                            <p:childTnLst>
                              <p:par>
                                <p:cTn id="152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8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7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62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900"/>
                            </p:stCondLst>
                            <p:childTnLst>
                              <p:par>
                                <p:cTn id="167" presetClass="entr" nodeType="afterEffect" presetSubtype="16" presetID="23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6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1600"/>
                            </p:stCondLst>
                            <p:childTnLst>
                              <p:par>
                                <p:cTn id="172" presetClass="entr" nodeType="afterEffect" presetSubtype="32" presetID="23" grpId="3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8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8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7" presetClass="entr" nodeType="afterEffect" presetSubtype="16" presetID="23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6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3200"/>
                            </p:stCondLst>
                            <p:childTnLst>
                              <p:par>
                                <p:cTn id="182" presetClass="entr" nodeType="afterEffect" presetSubtype="32" presetID="23" grpId="3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8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8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100"/>
                            </p:stCondLst>
                            <p:childTnLst>
                              <p:par>
                                <p:cTn id="187" presetClass="entr" nodeType="afterEffect" presetSubtype="16" presetID="23" grpId="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6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4800"/>
                            </p:stCondLst>
                            <p:childTnLst>
                              <p:par>
                                <p:cTn id="192" presetClass="entr" nodeType="afterEffect" presetSubtype="32" presetID="23" grpId="3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700"/>
                            </p:stCondLst>
                            <p:childTnLst>
                              <p:par>
                                <p:cTn id="197" presetClass="entr" nodeType="afterEffect" presetID="9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6900"/>
                            </p:stCondLst>
                            <p:childTnLst>
                              <p:par>
                                <p:cTn id="20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7700"/>
                            </p:stCondLst>
                            <p:childTnLst>
                              <p:par>
                                <p:cTn id="206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6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8300"/>
                            </p:stCondLst>
                            <p:childTnLst>
                              <p:par>
                                <p:cTn id="211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8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9100"/>
                            </p:stCondLst>
                            <p:childTnLst>
                              <p:par>
                                <p:cTn id="216" presetClass="entr" nodeType="afterEffect" presetSubtype="16" presetID="23" grpId="4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6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9800"/>
                            </p:stCondLst>
                            <p:childTnLst>
                              <p:par>
                                <p:cTn id="221" presetClass="entr" nodeType="afterEffect" presetSubtype="32" presetID="23" grpId="4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700"/>
                            </p:stCondLst>
                            <p:childTnLst>
                              <p:par>
                                <p:cTn id="226" presetClass="entr" nodeType="afterEffect" presetSubtype="16" presetID="23" grpId="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6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1400"/>
                            </p:stCondLst>
                            <p:childTnLst>
                              <p:par>
                                <p:cTn id="231" presetClass="entr" nodeType="afterEffect" presetSubtype="32" presetID="23" grpId="4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2300"/>
                            </p:stCondLst>
                            <p:childTnLst>
                              <p:par>
                                <p:cTn id="236" presetClass="entr" nodeType="afterEffect" presetSubtype="16" presetID="23" grpId="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3000"/>
                            </p:stCondLst>
                            <p:childTnLst>
                              <p:par>
                                <p:cTn id="241" presetClass="entr" nodeType="afterEffect" presetSubtype="32" presetID="23" grpId="4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3900"/>
                            </p:stCondLst>
                            <p:childTnLst>
                              <p:par>
                                <p:cTn id="246" presetClass="entr" nodeType="afterEffect" presetID="9" grpId="4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100"/>
                            </p:stCondLst>
                            <p:childTnLst>
                              <p:par>
                                <p:cTn id="250" presetClass="entr" nodeType="afterEffect" presetSubtype="32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8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8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5900"/>
                            </p:stCondLst>
                            <p:childTnLst>
                              <p:par>
                                <p:cTn id="255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6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6500"/>
                            </p:stCondLst>
                            <p:childTnLst>
                              <p:par>
                                <p:cTn id="260" presetClass="entr" nodeType="afterEffect" presetSubtype="32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8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8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7300"/>
                            </p:stCondLst>
                            <p:childTnLst>
                              <p:par>
                                <p:cTn id="265" presetClass="entr" nodeType="afterEffect" presetSubtype="16" presetID="23" grpId="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8000"/>
                            </p:stCondLst>
                            <p:childTnLst>
                              <p:par>
                                <p:cTn id="270" presetClass="entr" nodeType="afterEffect" presetSubtype="32" presetID="23" grpId="5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8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8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8900"/>
                            </p:stCondLst>
                            <p:childTnLst>
                              <p:par>
                                <p:cTn id="275" presetClass="entr" nodeType="afterEffect" presetSubtype="16" presetID="23" grpId="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6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9600"/>
                            </p:stCondLst>
                            <p:childTnLst>
                              <p:par>
                                <p:cTn id="280" presetClass="entr" nodeType="afterEffect" presetSubtype="32" presetID="23" grpId="5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40500"/>
                            </p:stCondLst>
                            <p:childTnLst>
                              <p:par>
                                <p:cTn id="285" presetClass="entr" nodeType="afterEffect" presetSubtype="16" presetID="23" grpId="5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6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1200"/>
                            </p:stCondLst>
                            <p:childTnLst>
                              <p:par>
                                <p:cTn id="290" presetClass="entr" nodeType="afterEffect" presetSubtype="32" presetID="23" grpId="5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8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8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42100"/>
                            </p:stCondLst>
                            <p:childTnLst>
                              <p:par>
                                <p:cTn id="295" presetClass="entr" nodeType="afterEffect" presetID="9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3300"/>
                            </p:stCondLst>
                            <p:childTnLst>
                              <p:par>
                                <p:cTn id="299" presetClass="entr" nodeType="afterEffect" presetSubtype="32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8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8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44100"/>
                            </p:stCondLst>
                            <p:childTnLst>
                              <p:par>
                                <p:cTn id="304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6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44700"/>
                            </p:stCondLst>
                            <p:childTnLst>
                              <p:par>
                                <p:cTn id="309" presetClass="entr" nodeType="afterEffect" presetSubtype="32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8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8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45500"/>
                            </p:stCondLst>
                            <p:childTnLst>
                              <p:par>
                                <p:cTn id="314" presetClass="entr" nodeType="afterEffect" presetSubtype="16" presetID="23" grpId="6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6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6200"/>
                            </p:stCondLst>
                            <p:childTnLst>
                              <p:par>
                                <p:cTn id="319" presetClass="entr" nodeType="afterEffect" presetSubtype="32" presetID="23" grpId="6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8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8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47100"/>
                            </p:stCondLst>
                            <p:childTnLst>
                              <p:par>
                                <p:cTn id="324" presetClass="entr" nodeType="afterEffect" presetSubtype="16" presetID="23" grpId="6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6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7800"/>
                            </p:stCondLst>
                            <p:childTnLst>
                              <p:par>
                                <p:cTn id="329" presetClass="entr" nodeType="afterEffect" presetSubtype="32" presetID="23" grpId="6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8700"/>
                            </p:stCondLst>
                            <p:childTnLst>
                              <p:par>
                                <p:cTn id="334" presetClass="entr" nodeType="afterEffect" presetSubtype="16" presetID="23" grpId="6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6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9400"/>
                            </p:stCondLst>
                            <p:childTnLst>
                              <p:par>
                                <p:cTn id="339" presetClass="entr" nodeType="afterEffect" presetSubtype="32" presetID="23" grpId="6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4"/>
      <p:bldP build="whole" bldLvl="1" animBg="1" rev="0" advAuto="0" spid="323" grpId="43"/>
      <p:bldP build="whole" bldLvl="1" animBg="1" rev="0" advAuto="0" spid="306" grpId="26"/>
      <p:bldP build="whole" bldLvl="1" animBg="1" rev="0" advAuto="0" spid="343" grpId="63"/>
      <p:bldP build="whole" bldLvl="1" animBg="1" rev="0" advAuto="0" spid="325" grpId="45"/>
      <p:bldP build="whole" bldLvl="1" animBg="1" rev="0" advAuto="0" spid="334" grpId="54"/>
      <p:bldP build="whole" bldLvl="1" animBg="1" rev="0" advAuto="0" spid="313" grpId="33"/>
      <p:bldP build="whole" bldLvl="1" animBg="1" rev="0" advAuto="0" spid="309" grpId="29"/>
      <p:bldP build="whole" bldLvl="1" animBg="1" rev="0" advAuto="0" spid="285" grpId="4"/>
      <p:bldP build="whole" bldLvl="1" animBg="1" rev="0" advAuto="0" spid="329" grpId="49"/>
      <p:bldP build="whole" bldLvl="1" animBg="1" rev="0" advAuto="0" spid="307" grpId="27"/>
      <p:bldP build="whole" bldLvl="1" animBg="1" rev="0" advAuto="0" spid="347" grpId="67"/>
      <p:bldP build="whole" bldLvl="1" animBg="1" rev="0" advAuto="0" spid="316" grpId="36"/>
      <p:bldP build="whole" bldLvl="1" animBg="1" rev="0" advAuto="0" spid="322" grpId="42"/>
      <p:bldP build="whole" bldLvl="1" animBg="1" rev="0" advAuto="0" spid="297" grpId="5"/>
      <p:bldP build="whole" bldLvl="1" animBg="1" rev="0" advAuto="0" spid="290" grpId="12"/>
      <p:bldP build="whole" bldLvl="1" animBg="1" rev="0" advAuto="0" spid="308" grpId="28"/>
      <p:bldP build="whole" bldLvl="1" animBg="1" rev="0" advAuto="0" spid="292" grpId="14"/>
      <p:bldP build="whole" bldLvl="1" animBg="1" rev="0" advAuto="0" spid="320" grpId="40"/>
      <p:bldP build="whole" bldLvl="1" animBg="1" rev="0" advAuto="0" spid="328" grpId="48"/>
      <p:bldP build="whole" bldLvl="1" animBg="1" rev="0" advAuto="0" spid="335" grpId="55"/>
      <p:bldP build="whole" bldLvl="1" animBg="1" rev="0" advAuto="0" spid="336" grpId="56"/>
      <p:bldP build="whole" bldLvl="1" animBg="1" rev="0" advAuto="0" spid="341" grpId="61"/>
      <p:bldP build="whole" bldLvl="1" animBg="1" rev="0" advAuto="0" spid="333" grpId="53"/>
      <p:bldP build="whole" bldLvl="1" animBg="1" rev="0" advAuto="0" spid="283" grpId="1"/>
      <p:bldP build="whole" bldLvl="1" animBg="1" rev="0" advAuto="0" spid="312" grpId="32"/>
      <p:bldP build="whole" bldLvl="1" animBg="1" rev="0" advAuto="0" spid="324" grpId="44"/>
      <p:bldP build="whole" bldLvl="1" animBg="1" rev="0" advAuto="0" spid="350" grpId="8"/>
      <p:bldP build="whole" bldLvl="1" animBg="1" rev="0" advAuto="0" spid="346" grpId="66"/>
      <p:bldP build="whole" bldLvl="1" animBg="1" rev="0" advAuto="0" spid="326" grpId="46"/>
      <p:bldP build="whole" bldLvl="1" animBg="1" rev="0" advAuto="0" spid="338" grpId="58"/>
      <p:bldP build="whole" bldLvl="1" animBg="1" rev="0" advAuto="0" spid="345" grpId="65"/>
      <p:bldP build="whole" bldLvl="1" animBg="1" rev="0" advAuto="0" spid="321" grpId="41"/>
      <p:bldP build="whole" bldLvl="1" animBg="1" rev="0" advAuto="0" spid="330" grpId="50"/>
      <p:bldP build="whole" bldLvl="1" animBg="1" rev="0" advAuto="0" spid="303" grpId="23"/>
      <p:bldP build="whole" bldLvl="1" animBg="1" rev="0" advAuto="0" spid="300" grpId="20"/>
      <p:bldP build="whole" bldLvl="1" animBg="1" rev="0" advAuto="0" spid="339" grpId="59"/>
      <p:bldP build="whole" bldLvl="1" animBg="1" rev="0" advAuto="0" spid="319" grpId="39"/>
      <p:bldP build="whole" bldLvl="1" animBg="1" rev="0" advAuto="0" spid="348" grpId="68"/>
      <p:bldP build="whole" bldLvl="1" animBg="1" rev="0" advAuto="0" spid="289" grpId="11"/>
      <p:bldP build="whole" bldLvl="1" animBg="1" rev="0" advAuto="0" spid="317" grpId="37"/>
      <p:bldP build="whole" bldLvl="1" animBg="1" rev="0" advAuto="0" spid="293" grpId="15"/>
      <p:bldP build="whole" bldLvl="1" animBg="1" rev="0" advAuto="0" spid="311" grpId="31"/>
      <p:bldP build="whole" bldLvl="1" animBg="1" rev="0" advAuto="0" spid="305" grpId="25"/>
      <p:bldP build="whole" bldLvl="1" animBg="1" rev="0" advAuto="0" spid="284" grpId="3"/>
      <p:bldP build="whole" bldLvl="1" animBg="1" rev="0" advAuto="0" spid="315" grpId="35"/>
      <p:bldP build="whole" bldLvl="1" animBg="1" rev="0" advAuto="0" spid="287" grpId="2"/>
      <p:bldP build="whole" bldLvl="1" animBg="1" rev="0" advAuto="0" spid="291" grpId="13"/>
      <p:bldP build="whole" bldLvl="1" animBg="1" rev="0" advAuto="0" spid="310" grpId="30"/>
      <p:bldP build="whole" bldLvl="1" animBg="1" rev="0" advAuto="0" spid="337" grpId="57"/>
      <p:bldP build="whole" bldLvl="1" animBg="1" rev="0" advAuto="0" spid="342" grpId="62"/>
      <p:bldP build="whole" bldLvl="1" animBg="1" rev="0" advAuto="0" spid="301" grpId="21"/>
      <p:bldP build="whole" bldLvl="1" animBg="1" rev="0" advAuto="0" spid="294" grpId="16"/>
      <p:bldP build="whole" bldLvl="1" animBg="1" rev="0" advAuto="0" spid="314" grpId="34"/>
      <p:bldP build="whole" bldLvl="1" animBg="1" rev="0" advAuto="0" spid="327" grpId="47"/>
      <p:bldP build="whole" bldLvl="1" animBg="1" rev="0" advAuto="0" spid="344" grpId="64"/>
      <p:bldP build="whole" bldLvl="1" animBg="1" rev="0" advAuto="0" spid="296" grpId="18"/>
      <p:bldP build="whole" bldLvl="1" animBg="1" rev="0" advAuto="0" spid="299" grpId="19"/>
      <p:bldP build="whole" bldLvl="1" animBg="1" rev="0" advAuto="0" spid="288" grpId="10"/>
      <p:bldP build="whole" bldLvl="1" animBg="1" rev="0" advAuto="0" spid="332" grpId="52"/>
      <p:bldP build="whole" bldLvl="1" animBg="1" rev="0" advAuto="0" spid="331" grpId="51"/>
      <p:bldP build="whole" bldLvl="1" animBg="1" rev="0" advAuto="0" spid="286" grpId="9"/>
      <p:bldP build="whole" bldLvl="1" animBg="1" rev="0" advAuto="0" spid="302" grpId="22"/>
      <p:bldP build="whole" bldLvl="1" animBg="1" rev="0" advAuto="0" spid="295" grpId="17"/>
      <p:bldP build="whole" bldLvl="1" animBg="1" rev="0" advAuto="0" spid="349" grpId="7"/>
      <p:bldP build="whole" bldLvl="1" animBg="1" rev="0" advAuto="0" spid="298" grpId="6"/>
      <p:bldP build="whole" bldLvl="1" animBg="1" rev="0" advAuto="0" spid="340" grpId="60"/>
      <p:bldP build="whole" bldLvl="1" animBg="1" rev="0" advAuto="0" spid="318" grpId="3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ounded Rectangle"/>
          <p:cNvSpPr/>
          <p:nvPr/>
        </p:nvSpPr>
        <p:spPr>
          <a:xfrm>
            <a:off x="4344769" y="9941090"/>
            <a:ext cx="1703652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Rounded Rectangle"/>
          <p:cNvSpPr/>
          <p:nvPr/>
        </p:nvSpPr>
        <p:spPr>
          <a:xfrm>
            <a:off x="3336778" y="3367107"/>
            <a:ext cx="17710444" cy="1201592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4" name="OS Kernel"/>
          <p:cNvSpPr txBox="1"/>
          <p:nvPr/>
        </p:nvSpPr>
        <p:spPr>
          <a:xfrm>
            <a:off x="10618206" y="3526599"/>
            <a:ext cx="3147589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1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  <p:sp>
        <p:nvSpPr>
          <p:cNvPr id="355" name="Rounded Rectangle"/>
          <p:cNvSpPr/>
          <p:nvPr/>
        </p:nvSpPr>
        <p:spPr>
          <a:xfrm>
            <a:off x="8620693" y="1159062"/>
            <a:ext cx="7142614" cy="1201591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6" name="Operating System"/>
          <p:cNvSpPr txBox="1"/>
          <p:nvPr/>
        </p:nvSpPr>
        <p:spPr>
          <a:xfrm>
            <a:off x="9090424" y="1318553"/>
            <a:ext cx="6203151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100">
                <a:solidFill>
                  <a:srgbClr val="0D0D0D"/>
                </a:solidFill>
              </a:defRPr>
            </a:lvl1pPr>
          </a:lstStyle>
          <a:p>
            <a:pPr/>
            <a:r>
              <a:t>Operating System</a:t>
            </a:r>
          </a:p>
        </p:txBody>
      </p:sp>
      <p:sp>
        <p:nvSpPr>
          <p:cNvPr id="357" name="Rounded Rectangle"/>
          <p:cNvSpPr/>
          <p:nvPr/>
        </p:nvSpPr>
        <p:spPr>
          <a:xfrm>
            <a:off x="3336778" y="5570952"/>
            <a:ext cx="7738137" cy="1201591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8" name="User Level Threads"/>
          <p:cNvSpPr txBox="1"/>
          <p:nvPr/>
        </p:nvSpPr>
        <p:spPr>
          <a:xfrm>
            <a:off x="4229158" y="5730444"/>
            <a:ext cx="5953377" cy="88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100">
                <a:solidFill>
                  <a:srgbClr val="0D0D0D"/>
                </a:solidFill>
              </a:defRPr>
            </a:lvl1pPr>
          </a:lstStyle>
          <a:p>
            <a:pPr/>
            <a:r>
              <a:t>User Level Threads</a:t>
            </a:r>
          </a:p>
        </p:txBody>
      </p:sp>
      <p:sp>
        <p:nvSpPr>
          <p:cNvPr id="359" name="Rounded Rectangle"/>
          <p:cNvSpPr/>
          <p:nvPr/>
        </p:nvSpPr>
        <p:spPr>
          <a:xfrm>
            <a:off x="13328597" y="5570952"/>
            <a:ext cx="7738137" cy="1201591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0" name="Kernel Level Threads"/>
          <p:cNvSpPr txBox="1"/>
          <p:nvPr/>
        </p:nvSpPr>
        <p:spPr>
          <a:xfrm>
            <a:off x="13626358" y="5730444"/>
            <a:ext cx="7142614" cy="88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100">
                <a:solidFill>
                  <a:srgbClr val="0D0D0D"/>
                </a:solidFill>
              </a:defRPr>
            </a:lvl1pPr>
          </a:lstStyle>
          <a:p>
            <a:pPr/>
            <a:r>
              <a:t>Kernel Level Threads</a:t>
            </a:r>
          </a:p>
        </p:txBody>
      </p:sp>
      <p:sp>
        <p:nvSpPr>
          <p:cNvPr id="361" name="Rounded Rectangle"/>
          <p:cNvSpPr/>
          <p:nvPr/>
        </p:nvSpPr>
        <p:spPr>
          <a:xfrm>
            <a:off x="4638678" y="7774796"/>
            <a:ext cx="5134337" cy="1201592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2" name="steevehook"/>
          <p:cNvSpPr txBox="1"/>
          <p:nvPr/>
        </p:nvSpPr>
        <p:spPr>
          <a:xfrm>
            <a:off x="5006739" y="7934288"/>
            <a:ext cx="4398215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100">
                <a:solidFill>
                  <a:srgbClr val="0D0D0D"/>
                </a:solidFill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363" name="Rounded Rectangle"/>
          <p:cNvSpPr/>
          <p:nvPr/>
        </p:nvSpPr>
        <p:spPr>
          <a:xfrm>
            <a:off x="6354021" y="9941090"/>
            <a:ext cx="1703652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4" name="Rounded Rectangle"/>
          <p:cNvSpPr/>
          <p:nvPr/>
        </p:nvSpPr>
        <p:spPr>
          <a:xfrm>
            <a:off x="8363273" y="9941090"/>
            <a:ext cx="1703652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5" name="Rounded Rectangle"/>
          <p:cNvSpPr/>
          <p:nvPr/>
        </p:nvSpPr>
        <p:spPr>
          <a:xfrm>
            <a:off x="13109382" y="7692246"/>
            <a:ext cx="1703652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6" name="Rounded Rectangle"/>
          <p:cNvSpPr/>
          <p:nvPr/>
        </p:nvSpPr>
        <p:spPr>
          <a:xfrm>
            <a:off x="15235209" y="7692247"/>
            <a:ext cx="1703652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7" name="Rounded Rectangle"/>
          <p:cNvSpPr/>
          <p:nvPr/>
        </p:nvSpPr>
        <p:spPr>
          <a:xfrm>
            <a:off x="17361037" y="7692247"/>
            <a:ext cx="1703653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8" name="Rounded Rectangle"/>
          <p:cNvSpPr/>
          <p:nvPr/>
        </p:nvSpPr>
        <p:spPr>
          <a:xfrm>
            <a:off x="19582297" y="7692247"/>
            <a:ext cx="1703652" cy="2563803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69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8509" y="10776442"/>
            <a:ext cx="656171" cy="893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7761" y="10776442"/>
            <a:ext cx="656170" cy="893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7014" y="10776442"/>
            <a:ext cx="656170" cy="893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mac-os-logo.png" descr="mac-o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3122" y="8646063"/>
            <a:ext cx="656171" cy="65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mac-os-logo.png" descr="mac-o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8951" y="8646063"/>
            <a:ext cx="656170" cy="65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mac-os-logo.png" descr="mac-o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84779" y="8646063"/>
            <a:ext cx="656170" cy="65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mac-os-logo.png" descr="mac-o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06039" y="8646063"/>
            <a:ext cx="656170" cy="65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782598" y="2728513"/>
            <a:ext cx="816735" cy="311994"/>
          </a:xfrm>
          <a:prstGeom prst="rect">
            <a:avLst/>
          </a:prstGeom>
        </p:spPr>
      </p:pic>
      <p:pic>
        <p:nvPicPr>
          <p:cNvPr id="37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6797479" y="4936559"/>
            <a:ext cx="816735" cy="311993"/>
          </a:xfrm>
          <a:prstGeom prst="rect">
            <a:avLst/>
          </a:prstGeom>
        </p:spPr>
      </p:pic>
      <p:pic>
        <p:nvPicPr>
          <p:cNvPr id="38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789298" y="4936559"/>
            <a:ext cx="816735" cy="311993"/>
          </a:xfrm>
          <a:prstGeom prst="rect">
            <a:avLst/>
          </a:prstGeom>
        </p:spPr>
      </p:pic>
      <p:pic>
        <p:nvPicPr>
          <p:cNvPr id="38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13615981" y="7062471"/>
            <a:ext cx="690607" cy="265195"/>
          </a:xfrm>
          <a:prstGeom prst="rect">
            <a:avLst/>
          </a:prstGeom>
        </p:spPr>
      </p:pic>
      <p:pic>
        <p:nvPicPr>
          <p:cNvPr id="38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15741732" y="7062471"/>
            <a:ext cx="690607" cy="265195"/>
          </a:xfrm>
          <a:prstGeom prst="rect">
            <a:avLst/>
          </a:prstGeom>
        </p:spPr>
      </p:pic>
      <p:pic>
        <p:nvPicPr>
          <p:cNvPr id="38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17867483" y="7062471"/>
            <a:ext cx="690606" cy="265195"/>
          </a:xfrm>
          <a:prstGeom prst="rect">
            <a:avLst/>
          </a:prstGeom>
        </p:spPr>
      </p:pic>
      <p:pic>
        <p:nvPicPr>
          <p:cNvPr id="38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20088820" y="7062471"/>
            <a:ext cx="690607" cy="265195"/>
          </a:xfrm>
          <a:prstGeom prst="rect">
            <a:avLst/>
          </a:prstGeom>
        </p:spPr>
      </p:pic>
      <p:pic>
        <p:nvPicPr>
          <p:cNvPr id="39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6797479" y="7138303"/>
            <a:ext cx="816735" cy="311994"/>
          </a:xfrm>
          <a:prstGeom prst="rect">
            <a:avLst/>
          </a:prstGeom>
        </p:spPr>
      </p:pic>
      <p:pic>
        <p:nvPicPr>
          <p:cNvPr id="39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8869795" y="9321134"/>
            <a:ext cx="690606" cy="265195"/>
          </a:xfrm>
          <a:prstGeom prst="rect">
            <a:avLst/>
          </a:prstGeom>
        </p:spPr>
      </p:pic>
      <p:pic>
        <p:nvPicPr>
          <p:cNvPr id="39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6860543" y="9321134"/>
            <a:ext cx="690607" cy="265195"/>
          </a:xfrm>
          <a:prstGeom prst="rect">
            <a:avLst/>
          </a:prstGeom>
        </p:spPr>
      </p:pic>
      <p:pic>
        <p:nvPicPr>
          <p:cNvPr id="39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4851292" y="9321134"/>
            <a:ext cx="690606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7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7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00"/>
                            </p:stCondLst>
                            <p:childTnLst>
                              <p:par>
                                <p:cTn id="43" presetClass="entr" nodeType="afterEffect" presetID="9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7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600"/>
                            </p:stCondLst>
                            <p:childTnLst>
                              <p:par>
                                <p:cTn id="47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100"/>
                            </p:stCondLst>
                            <p:childTnLst>
                              <p:par>
                                <p:cTn id="52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7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7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1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950"/>
                            </p:stCondLst>
                            <p:childTnLst>
                              <p:par>
                                <p:cTn id="80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7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50"/>
                            </p:stCondLst>
                            <p:childTnLst>
                              <p:par>
                                <p:cTn id="84" presetClass="entr" nodeType="afterEffect" presetID="9" grpId="1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7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5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1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900"/>
                            </p:stCondLst>
                            <p:childTnLst>
                              <p:par>
                                <p:cTn id="92" presetClass="entr" nodeType="afterEffect" presetSubtype="32" presetID="4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00"/>
                            </p:stCondLst>
                            <p:childTnLst>
                              <p:par>
                                <p:cTn id="96" presetClass="entr" nodeType="afterEffect" presetID="9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7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Class="entr" nodeType="afterEffect" presetID="9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85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1" dur="7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"/>
                            </p:stCondLst>
                            <p:childTnLst>
                              <p:par>
                                <p:cTn id="113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1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17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9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50"/>
                            </p:stCondLst>
                            <p:childTnLst>
                              <p:par>
                                <p:cTn id="121" presetClass="entr" nodeType="afterEffect" presetID="9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7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50"/>
                            </p:stCondLst>
                            <p:childTnLst>
                              <p:par>
                                <p:cTn id="125" presetClass="entr" nodeType="afterEffect" presetID="9" grpId="2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7" dur="1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900"/>
                            </p:stCondLst>
                            <p:childTnLst>
                              <p:par>
                                <p:cTn id="129" presetClass="entr" nodeType="afterEffect" presetSubtype="32" presetID="4" grpId="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700"/>
                            </p:stCondLst>
                            <p:childTnLst>
                              <p:par>
                                <p:cTn id="133" presetClass="entr" nodeType="afterEffect" presetID="9" grpId="3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5" dur="7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Class="entr" nodeType="afterEffect" presetID="9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850"/>
                            </p:stCondLst>
                            <p:childTnLst>
                              <p:par>
                                <p:cTn id="141" presetClass="entr" nodeType="afterEffect" presetSubtype="32" presetID="4" grpId="3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3" dur="7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650"/>
                            </p:stCondLst>
                            <p:childTnLst>
                              <p:par>
                                <p:cTn id="145" presetClass="entr" nodeType="afterEffect" presetID="9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7" dur="7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450"/>
                            </p:stCondLst>
                            <p:childTnLst>
                              <p:par>
                                <p:cTn id="149" presetClass="entr" nodeType="afterEffect" presetID="9" grpId="3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1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800"/>
                            </p:stCondLst>
                            <p:childTnLst>
                              <p:par>
                                <p:cTn id="153" presetClass="entr" nodeType="afterEffect" presetSubtype="32" presetID="4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5" dur="7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5"/>
      <p:bldP build="whole" bldLvl="1" animBg="1" rev="0" advAuto="0" spid="378" grpId="6"/>
      <p:bldP build="whole" bldLvl="1" animBg="1" rev="0" advAuto="0" spid="360" grpId="11"/>
      <p:bldP build="whole" bldLvl="1" animBg="1" rev="0" advAuto="0" spid="375" grpId="35"/>
      <p:bldP build="whole" bldLvl="1" animBg="1" rev="0" advAuto="0" spid="359" grpId="10"/>
      <p:bldP build="whole" bldLvl="1" animBg="1" rev="0" advAuto="0" spid="352" grpId="16"/>
      <p:bldP build="whole" bldLvl="1" animBg="1" rev="0" advAuto="0" spid="370" grpId="20"/>
      <p:bldP build="whole" bldLvl="1" animBg="1" rev="0" advAuto="0" spid="390" grpId="12"/>
      <p:bldP build="whole" bldLvl="1" animBg="1" rev="0" advAuto="0" spid="366" grpId="28"/>
      <p:bldP build="whole" bldLvl="1" animBg="1" rev="0" advAuto="0" spid="396" grpId="15"/>
      <p:bldP build="whole" bldLvl="1" animBg="1" rev="0" advAuto="0" spid="373" grpId="29"/>
      <p:bldP build="whole" bldLvl="1" animBg="1" rev="0" advAuto="0" spid="376" grpId="3"/>
      <p:bldP build="whole" bldLvl="1" animBg="1" rev="0" advAuto="0" spid="394" grpId="18"/>
      <p:bldP build="whole" bldLvl="1" animBg="1" rev="0" advAuto="0" spid="392" grpId="21"/>
      <p:bldP build="whole" bldLvl="1" animBg="1" rev="0" advAuto="0" spid="361" grpId="13"/>
      <p:bldP build="whole" bldLvl="1" animBg="1" rev="0" advAuto="0" spid="386" grpId="30"/>
      <p:bldP build="whole" bldLvl="1" animBg="1" rev="0" advAuto="0" spid="362" grpId="14"/>
      <p:bldP build="whole" bldLvl="1" animBg="1" rev="0" advAuto="0" spid="355" grpId="1"/>
      <p:bldP build="whole" bldLvl="1" animBg="1" rev="0" advAuto="0" spid="357" grpId="7"/>
      <p:bldP build="whole" bldLvl="1" animBg="1" rev="0" advAuto="0" spid="367" grpId="31"/>
      <p:bldP build="whole" bldLvl="1" animBg="1" rev="0" advAuto="0" spid="353" grpId="4"/>
      <p:bldP build="whole" bldLvl="1" animBg="1" rev="0" advAuto="0" spid="368" grpId="34"/>
      <p:bldP build="whole" bldLvl="1" animBg="1" rev="0" advAuto="0" spid="380" grpId="9"/>
      <p:bldP build="whole" bldLvl="1" animBg="1" rev="0" advAuto="0" spid="382" grpId="24"/>
      <p:bldP build="whole" bldLvl="1" animBg="1" rev="0" advAuto="0" spid="358" grpId="8"/>
      <p:bldP build="whole" bldLvl="1" animBg="1" rev="0" advAuto="0" spid="374" grpId="32"/>
      <p:bldP build="whole" bldLvl="1" animBg="1" rev="0" advAuto="0" spid="384" grpId="27"/>
      <p:bldP build="whole" bldLvl="1" animBg="1" rev="0" advAuto="0" spid="369" grpId="17"/>
      <p:bldP build="whole" bldLvl="1" animBg="1" rev="0" advAuto="0" spid="371" grpId="23"/>
      <p:bldP build="whole" bldLvl="1" animBg="1" rev="0" advAuto="0" spid="388" grpId="33"/>
      <p:bldP build="whole" bldLvl="1" animBg="1" rev="0" advAuto="0" spid="364" grpId="22"/>
      <p:bldP build="whole" bldLvl="1" animBg="1" rev="0" advAuto="0" spid="363" grpId="19"/>
      <p:bldP build="whole" bldLvl="1" animBg="1" rev="0" advAuto="0" spid="365" grpId="25"/>
      <p:bldP build="whole" bldLvl="1" animBg="1" rev="0" advAuto="0" spid="356" grpId="2"/>
      <p:bldP build="whole" bldLvl="1" animBg="1" rev="0" advAuto="0" spid="372" grpId="2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ounded Rectangle"/>
          <p:cNvSpPr/>
          <p:nvPr/>
        </p:nvSpPr>
        <p:spPr>
          <a:xfrm>
            <a:off x="4517519" y="3291010"/>
            <a:ext cx="5376312" cy="8296156"/>
          </a:xfrm>
          <a:prstGeom prst="roundRect">
            <a:avLst>
              <a:gd name="adj" fmla="val 10539"/>
            </a:avLst>
          </a:prstGeom>
          <a:ln w="1270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0" name="Rounded Rectangle"/>
          <p:cNvSpPr/>
          <p:nvPr/>
        </p:nvSpPr>
        <p:spPr>
          <a:xfrm>
            <a:off x="4979630" y="3754739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1" name="task 1"/>
          <p:cNvSpPr txBox="1"/>
          <p:nvPr/>
        </p:nvSpPr>
        <p:spPr>
          <a:xfrm>
            <a:off x="5842294" y="4019494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1</a:t>
            </a:r>
          </a:p>
        </p:txBody>
      </p:sp>
      <p:sp>
        <p:nvSpPr>
          <p:cNvPr id="402" name="Rounded Rectangle"/>
          <p:cNvSpPr/>
          <p:nvPr/>
        </p:nvSpPr>
        <p:spPr>
          <a:xfrm>
            <a:off x="4979630" y="5682847"/>
            <a:ext cx="4452088" cy="1567547"/>
          </a:xfrm>
          <a:prstGeom prst="roundRect">
            <a:avLst>
              <a:gd name="adj" fmla="val 20272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3" name="task 2"/>
          <p:cNvSpPr txBox="1"/>
          <p:nvPr/>
        </p:nvSpPr>
        <p:spPr>
          <a:xfrm>
            <a:off x="5842294" y="5947602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2</a:t>
            </a:r>
          </a:p>
        </p:txBody>
      </p:sp>
      <p:sp>
        <p:nvSpPr>
          <p:cNvPr id="404" name="Rounded Rectangle"/>
          <p:cNvSpPr/>
          <p:nvPr/>
        </p:nvSpPr>
        <p:spPr>
          <a:xfrm>
            <a:off x="4979630" y="7610956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5" name="task 3"/>
          <p:cNvSpPr txBox="1"/>
          <p:nvPr/>
        </p:nvSpPr>
        <p:spPr>
          <a:xfrm>
            <a:off x="5842294" y="7875710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3</a:t>
            </a:r>
          </a:p>
        </p:txBody>
      </p:sp>
      <p:sp>
        <p:nvSpPr>
          <p:cNvPr id="406" name="Rounded Rectangle"/>
          <p:cNvSpPr/>
          <p:nvPr/>
        </p:nvSpPr>
        <p:spPr>
          <a:xfrm>
            <a:off x="4979630" y="9539064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7" name="task 4"/>
          <p:cNvSpPr txBox="1"/>
          <p:nvPr/>
        </p:nvSpPr>
        <p:spPr>
          <a:xfrm>
            <a:off x="5842294" y="9803819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4</a:t>
            </a:r>
          </a:p>
        </p:txBody>
      </p:sp>
      <p:pic>
        <p:nvPicPr>
          <p:cNvPr id="408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178" y="9803819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THREAD"/>
          <p:cNvSpPr txBox="1"/>
          <p:nvPr/>
        </p:nvSpPr>
        <p:spPr>
          <a:xfrm>
            <a:off x="5706101" y="2039373"/>
            <a:ext cx="2999145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</a:t>
            </a:r>
          </a:p>
        </p:txBody>
      </p:sp>
      <p:pic>
        <p:nvPicPr>
          <p:cNvPr id="410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178" y="7875711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178" y="5947602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0.2s"/>
          <p:cNvSpPr txBox="1"/>
          <p:nvPr/>
        </p:nvSpPr>
        <p:spPr>
          <a:xfrm>
            <a:off x="11503326" y="6082885"/>
            <a:ext cx="1400453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0.2s</a:t>
            </a:r>
          </a:p>
        </p:txBody>
      </p:sp>
      <p:pic>
        <p:nvPicPr>
          <p:cNvPr id="413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3178" y="4019494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1s"/>
          <p:cNvSpPr txBox="1"/>
          <p:nvPr/>
        </p:nvSpPr>
        <p:spPr>
          <a:xfrm>
            <a:off x="11503326" y="4154777"/>
            <a:ext cx="1038036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1s</a:t>
            </a:r>
          </a:p>
        </p:txBody>
      </p:sp>
      <p:sp>
        <p:nvSpPr>
          <p:cNvPr id="415" name="0s"/>
          <p:cNvSpPr txBox="1"/>
          <p:nvPr/>
        </p:nvSpPr>
        <p:spPr>
          <a:xfrm>
            <a:off x="11503326" y="8010993"/>
            <a:ext cx="1400453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0s</a:t>
            </a:r>
          </a:p>
        </p:txBody>
      </p:sp>
      <p:sp>
        <p:nvSpPr>
          <p:cNvPr id="416" name="0.1s"/>
          <p:cNvSpPr txBox="1"/>
          <p:nvPr/>
        </p:nvSpPr>
        <p:spPr>
          <a:xfrm>
            <a:off x="11503326" y="9939101"/>
            <a:ext cx="1400453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0.1s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15597965" y="5207654"/>
            <a:ext cx="3206935" cy="1288538"/>
          </a:xfrm>
          <a:prstGeom prst="roundRect">
            <a:avLst>
              <a:gd name="adj" fmla="val 24661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8" name="task 3"/>
          <p:cNvSpPr txBox="1"/>
          <p:nvPr/>
        </p:nvSpPr>
        <p:spPr>
          <a:xfrm>
            <a:off x="15834616" y="5391626"/>
            <a:ext cx="2726760" cy="92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400"/>
            </a:lvl1pPr>
          </a:lstStyle>
          <a:p>
            <a:pPr/>
            <a:r>
              <a:t>task 3</a:t>
            </a:r>
          </a:p>
        </p:txBody>
      </p:sp>
      <p:sp>
        <p:nvSpPr>
          <p:cNvPr id="419" name="Rounded Rectangle"/>
          <p:cNvSpPr/>
          <p:nvPr/>
        </p:nvSpPr>
        <p:spPr>
          <a:xfrm>
            <a:off x="15597965" y="3221042"/>
            <a:ext cx="3206935" cy="1567546"/>
          </a:xfrm>
          <a:prstGeom prst="roundRect">
            <a:avLst>
              <a:gd name="adj" fmla="val 4418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0" name="Rounded Rectangle"/>
          <p:cNvSpPr/>
          <p:nvPr/>
        </p:nvSpPr>
        <p:spPr>
          <a:xfrm>
            <a:off x="16356795" y="3485797"/>
            <a:ext cx="1689276" cy="1038036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21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77171" y="3680553"/>
            <a:ext cx="648523" cy="648523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LOGICAL CORE"/>
          <p:cNvSpPr txBox="1"/>
          <p:nvPr/>
        </p:nvSpPr>
        <p:spPr>
          <a:xfrm>
            <a:off x="14505954" y="2039373"/>
            <a:ext cx="5390954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LOGICAL CORE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15597965" y="6794820"/>
            <a:ext cx="3206935" cy="1288537"/>
          </a:xfrm>
          <a:prstGeom prst="roundRect">
            <a:avLst>
              <a:gd name="adj" fmla="val 24661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4" name="task 4"/>
          <p:cNvSpPr txBox="1"/>
          <p:nvPr/>
        </p:nvSpPr>
        <p:spPr>
          <a:xfrm>
            <a:off x="15841487" y="6978791"/>
            <a:ext cx="2726760" cy="92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400"/>
            </a:lvl1pPr>
          </a:lstStyle>
          <a:p>
            <a:pPr/>
            <a:r>
              <a:t>task 4</a:t>
            </a:r>
          </a:p>
        </p:txBody>
      </p:sp>
      <p:sp>
        <p:nvSpPr>
          <p:cNvPr id="425" name="Rounded Rectangle"/>
          <p:cNvSpPr/>
          <p:nvPr/>
        </p:nvSpPr>
        <p:spPr>
          <a:xfrm>
            <a:off x="15597965" y="8381984"/>
            <a:ext cx="3206935" cy="1288537"/>
          </a:xfrm>
          <a:prstGeom prst="roundRect">
            <a:avLst>
              <a:gd name="adj" fmla="val 24661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6" name="task 2"/>
          <p:cNvSpPr txBox="1"/>
          <p:nvPr/>
        </p:nvSpPr>
        <p:spPr>
          <a:xfrm>
            <a:off x="15841487" y="8565956"/>
            <a:ext cx="2726760" cy="92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400"/>
            </a:lvl1pPr>
          </a:lstStyle>
          <a:p>
            <a:pPr/>
            <a:r>
              <a:t>task 2</a:t>
            </a:r>
          </a:p>
        </p:txBody>
      </p:sp>
      <p:sp>
        <p:nvSpPr>
          <p:cNvPr id="427" name="Rounded Rectangle"/>
          <p:cNvSpPr/>
          <p:nvPr/>
        </p:nvSpPr>
        <p:spPr>
          <a:xfrm>
            <a:off x="15597965" y="9969148"/>
            <a:ext cx="3206935" cy="1288538"/>
          </a:xfrm>
          <a:prstGeom prst="roundRect">
            <a:avLst>
              <a:gd name="adj" fmla="val 24661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8" name="task 1"/>
          <p:cNvSpPr txBox="1"/>
          <p:nvPr/>
        </p:nvSpPr>
        <p:spPr>
          <a:xfrm>
            <a:off x="15841487" y="10153120"/>
            <a:ext cx="2726760" cy="92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400"/>
            </a:lvl1pPr>
          </a:lstStyle>
          <a:p>
            <a:pPr/>
            <a:r>
              <a:t>task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Class="entr" nodeType="afterEffect" presetSubtype="32" presetID="23" grpId="6" fill="hold">
                                  <p:stCondLst>
                                    <p:cond delay="1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1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50"/>
                            </p:stCondLst>
                            <p:childTnLst>
                              <p:par>
                                <p:cTn id="39" presetClass="entr" nodeType="afterEffect" presetSubtype="32" presetID="23" grpId="8" fill="hold">
                                  <p:stCondLst>
                                    <p:cond delay="1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1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1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Class="entr" nodeType="afterEffect" presetSubtype="32" presetID="23" grpId="10" fill="hold">
                                  <p:stCondLst>
                                    <p:cond delay="1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7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1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"/>
                            </p:stCondLst>
                            <p:childTnLst>
                              <p:par>
                                <p:cTn id="63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7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Class="entr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9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400"/>
                            </p:stCondLst>
                            <p:childTnLst>
                              <p:par>
                                <p:cTn id="71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7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100"/>
                            </p:stCondLst>
                            <p:childTnLst>
                              <p:par>
                                <p:cTn id="75" presetClass="entr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100"/>
                            </p:stCondLst>
                            <p:childTnLst>
                              <p:par>
                                <p:cTn id="79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7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800"/>
                            </p:stCondLst>
                            <p:childTnLst>
                              <p:par>
                                <p:cTn id="83" presetClass="entr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5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6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"/>
                            </p:stCondLst>
                            <p:childTnLst>
                              <p:par>
                                <p:cTn id="98" presetClass="entr" nodeType="afterEffect" presetSubtype="0" presetID="15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00"/>
                            </p:stCondLst>
                            <p:childTnLst>
                              <p:par>
                                <p:cTn id="110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15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Class="entr" nodeType="afterEffect" presetSubtype="32" presetID="23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8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Class="entr" nodeType="afterEffect" presetSubtype="16" presetID="23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200"/>
                            </p:stCondLst>
                            <p:childTnLst>
                              <p:par>
                                <p:cTn id="135" presetClass="entr" nodeType="afterEffect" presetSubtype="32" presetID="23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8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200"/>
                            </p:stCondLst>
                            <p:childTnLst>
                              <p:par>
                                <p:cTn id="140" presetClass="entr" nodeType="afterEffect" presetSubtype="16" presetID="23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900"/>
                            </p:stCondLst>
                            <p:childTnLst>
                              <p:par>
                                <p:cTn id="145" presetClass="entr" nodeType="afterEffect" presetSubtype="32" presetID="23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8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10"/>
      <p:bldP build="whole" bldLvl="1" animBg="1" rev="0" advAuto="0" spid="403" grpId="6"/>
      <p:bldP build="whole" bldLvl="1" animBg="1" rev="0" advAuto="0" spid="406" grpId="9"/>
      <p:bldP build="whole" bldLvl="1" animBg="1" rev="0" advAuto="0" spid="413" grpId="11"/>
      <p:bldP build="whole" bldLvl="1" animBg="1" rev="0" advAuto="0" spid="422" grpId="22"/>
      <p:bldP build="whole" bldLvl="1" animBg="1" rev="0" advAuto="0" spid="412" grpId="14"/>
      <p:bldP build="whole" bldLvl="1" animBg="1" rev="0" advAuto="0" spid="404" grpId="7"/>
      <p:bldP build="whole" bldLvl="1" animBg="1" rev="0" advAuto="0" spid="418" grpId="24"/>
      <p:bldP build="whole" bldLvl="1" animBg="1" rev="0" advAuto="0" spid="414" grpId="12"/>
      <p:bldP build="whole" bldLvl="1" animBg="1" rev="0" advAuto="0" spid="417" grpId="23"/>
      <p:bldP build="whole" bldLvl="1" animBg="1" rev="0" advAuto="0" spid="402" grpId="5"/>
      <p:bldP build="whole" bldLvl="1" animBg="1" rev="0" advAuto="0" spid="411" grpId="13"/>
      <p:bldP build="whole" bldLvl="1" animBg="1" rev="0" advAuto="0" spid="426" grpId="28"/>
      <p:bldP build="whole" bldLvl="1" animBg="1" rev="0" advAuto="0" spid="400" grpId="3"/>
      <p:bldP build="whole" bldLvl="1" animBg="1" rev="0" advAuto="0" spid="423" grpId="25"/>
      <p:bldP build="whole" bldLvl="1" animBg="1" rev="0" advAuto="0" spid="424" grpId="26"/>
      <p:bldP build="whole" bldLvl="1" animBg="1" rev="0" advAuto="0" spid="421" grpId="21"/>
      <p:bldP build="whole" bldLvl="1" animBg="1" rev="0" advAuto="0" spid="401" grpId="4"/>
      <p:bldP build="whole" bldLvl="1" animBg="1" rev="0" advAuto="0" spid="420" grpId="20"/>
      <p:bldP build="whole" bldLvl="1" animBg="1" rev="0" advAuto="0" spid="427" grpId="29"/>
      <p:bldP build="whole" bldLvl="1" animBg="1" rev="0" advAuto="0" spid="416" grpId="18"/>
      <p:bldP build="whole" bldLvl="1" animBg="1" rev="0" advAuto="0" spid="405" grpId="8"/>
      <p:bldP build="whole" bldLvl="1" animBg="1" rev="0" advAuto="0" spid="408" grpId="17"/>
      <p:bldP build="whole" bldLvl="1" animBg="1" rev="0" advAuto="0" spid="415" grpId="16"/>
      <p:bldP build="whole" bldLvl="1" animBg="1" rev="0" advAuto="0" spid="410" grpId="15"/>
      <p:bldP build="whole" bldLvl="1" animBg="1" rev="0" advAuto="0" spid="419" grpId="19"/>
      <p:bldP build="whole" bldLvl="1" animBg="1" rev="0" advAuto="0" spid="428" grpId="30"/>
      <p:bldP build="whole" bldLvl="1" animBg="1" rev="0" advAuto="0" spid="409" grpId="2"/>
      <p:bldP build="whole" bldLvl="1" animBg="1" rev="0" advAuto="0" spid="399" grpId="1"/>
      <p:bldP build="whole" bldLvl="1" animBg="1" rev="0" advAuto="0" spid="425" grpId="2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ounded Rectangle"/>
          <p:cNvSpPr/>
          <p:nvPr/>
        </p:nvSpPr>
        <p:spPr>
          <a:xfrm>
            <a:off x="3178964" y="2850681"/>
            <a:ext cx="18026072" cy="8014638"/>
          </a:xfrm>
          <a:prstGeom prst="roundRect">
            <a:avLst>
              <a:gd name="adj" fmla="val 54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1" name="Concurrency is DEALING with a lot of things…"/>
          <p:cNvSpPr txBox="1"/>
          <p:nvPr/>
        </p:nvSpPr>
        <p:spPr>
          <a:xfrm>
            <a:off x="3791051" y="4687144"/>
            <a:ext cx="16801898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b="0" sz="64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Concurrency</a:t>
            </a:r>
            <a:r>
              <a:t> is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DEALING</a:t>
            </a:r>
            <a:r>
              <a:t> with a lot of things</a:t>
            </a:r>
          </a:p>
          <a:p>
            <a:pPr>
              <a:spcBef>
                <a:spcPts val="0"/>
              </a:spcBef>
              <a:defRPr b="0" sz="64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at the same time.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Parallelism</a:t>
            </a:r>
            <a:r>
              <a:t> is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DOING</a:t>
            </a:r>
          </a:p>
          <a:p>
            <a:pPr>
              <a:spcBef>
                <a:spcPts val="0"/>
              </a:spcBef>
              <a:defRPr b="0" sz="64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lot of things at the same time.</a:t>
            </a:r>
          </a:p>
        </p:txBody>
      </p:sp>
      <p:pic>
        <p:nvPicPr>
          <p:cNvPr id="432" name="quote (1).png" descr="quot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7843" y="7767191"/>
            <a:ext cx="2389101" cy="23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  <p:bldP build="whole" bldLvl="1" animBg="1" rev="0" advAuto="0" spid="432" grpId="2"/>
      <p:bldP build="whole" bldLvl="1" animBg="1" rev="0" advAuto="0" spid="431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ounded Rectangle"/>
          <p:cNvSpPr/>
          <p:nvPr/>
        </p:nvSpPr>
        <p:spPr>
          <a:xfrm>
            <a:off x="11862662" y="2838068"/>
            <a:ext cx="5101504" cy="8039864"/>
          </a:xfrm>
          <a:prstGeom prst="roundRect">
            <a:avLst>
              <a:gd name="adj" fmla="val 11107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5" name="Rounded Rectangle"/>
          <p:cNvSpPr/>
          <p:nvPr/>
        </p:nvSpPr>
        <p:spPr>
          <a:xfrm>
            <a:off x="12187369" y="3173651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6" name="task 1"/>
          <p:cNvSpPr txBox="1"/>
          <p:nvPr/>
        </p:nvSpPr>
        <p:spPr>
          <a:xfrm>
            <a:off x="13050032" y="3438406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437" name="Rounded Rectangle"/>
          <p:cNvSpPr/>
          <p:nvPr/>
        </p:nvSpPr>
        <p:spPr>
          <a:xfrm>
            <a:off x="12187369" y="5101759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8" name="task 2"/>
          <p:cNvSpPr txBox="1"/>
          <p:nvPr/>
        </p:nvSpPr>
        <p:spPr>
          <a:xfrm>
            <a:off x="13050032" y="5366514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439" name="Rounded Rectangle"/>
          <p:cNvSpPr/>
          <p:nvPr/>
        </p:nvSpPr>
        <p:spPr>
          <a:xfrm>
            <a:off x="12187369" y="7029868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0" name="task 3"/>
          <p:cNvSpPr txBox="1"/>
          <p:nvPr/>
        </p:nvSpPr>
        <p:spPr>
          <a:xfrm>
            <a:off x="13050032" y="7294622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441" name="Rounded Rectangle"/>
          <p:cNvSpPr/>
          <p:nvPr/>
        </p:nvSpPr>
        <p:spPr>
          <a:xfrm>
            <a:off x="12187369" y="8957976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2" name="task 4"/>
          <p:cNvSpPr txBox="1"/>
          <p:nvPr/>
        </p:nvSpPr>
        <p:spPr>
          <a:xfrm>
            <a:off x="13050032" y="9222731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pic>
        <p:nvPicPr>
          <p:cNvPr id="443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6618" y="9222731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6618" y="7294623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6618" y="5366514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0.2s"/>
          <p:cNvSpPr txBox="1"/>
          <p:nvPr/>
        </p:nvSpPr>
        <p:spPr>
          <a:xfrm>
            <a:off x="18596765" y="5501797"/>
            <a:ext cx="1400453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0.2s</a:t>
            </a:r>
          </a:p>
        </p:txBody>
      </p:sp>
      <p:pic>
        <p:nvPicPr>
          <p:cNvPr id="447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6618" y="3438406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1s"/>
          <p:cNvSpPr txBox="1"/>
          <p:nvPr/>
        </p:nvSpPr>
        <p:spPr>
          <a:xfrm>
            <a:off x="18596765" y="3573688"/>
            <a:ext cx="1038036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1s</a:t>
            </a:r>
          </a:p>
        </p:txBody>
      </p:sp>
      <p:sp>
        <p:nvSpPr>
          <p:cNvPr id="449" name="0s"/>
          <p:cNvSpPr txBox="1"/>
          <p:nvPr/>
        </p:nvSpPr>
        <p:spPr>
          <a:xfrm>
            <a:off x="18596765" y="7429905"/>
            <a:ext cx="1400453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0s</a:t>
            </a:r>
          </a:p>
        </p:txBody>
      </p:sp>
      <p:sp>
        <p:nvSpPr>
          <p:cNvPr id="450" name="0.1s"/>
          <p:cNvSpPr txBox="1"/>
          <p:nvPr/>
        </p:nvSpPr>
        <p:spPr>
          <a:xfrm>
            <a:off x="18596765" y="9358014"/>
            <a:ext cx="1400453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0.1s</a:t>
            </a:r>
          </a:p>
        </p:txBody>
      </p:sp>
      <p:sp>
        <p:nvSpPr>
          <p:cNvPr id="451" name="Rounded Rectangle"/>
          <p:cNvSpPr/>
          <p:nvPr/>
        </p:nvSpPr>
        <p:spPr>
          <a:xfrm>
            <a:off x="4386781" y="5102823"/>
            <a:ext cx="3510354" cy="3510354"/>
          </a:xfrm>
          <a:prstGeom prst="roundRect">
            <a:avLst>
              <a:gd name="adj" fmla="val 1251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52" name="cpu (3).png" descr="cpu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5900" y="5881942"/>
            <a:ext cx="1952117" cy="1952117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quare"/>
          <p:cNvSpPr/>
          <p:nvPr/>
        </p:nvSpPr>
        <p:spPr>
          <a:xfrm>
            <a:off x="10576279" y="3684480"/>
            <a:ext cx="545888" cy="545888"/>
          </a:xfrm>
          <a:prstGeom prst="rect">
            <a:avLst/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4" name="Rounded Rectangle"/>
          <p:cNvSpPr/>
          <p:nvPr/>
        </p:nvSpPr>
        <p:spPr>
          <a:xfrm>
            <a:off x="12187370" y="3173651"/>
            <a:ext cx="4452087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5" name="task 1"/>
          <p:cNvSpPr txBox="1"/>
          <p:nvPr/>
        </p:nvSpPr>
        <p:spPr>
          <a:xfrm>
            <a:off x="13050032" y="3438406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1</a:t>
            </a:r>
          </a:p>
        </p:txBody>
      </p:sp>
      <p:sp>
        <p:nvSpPr>
          <p:cNvPr id="456" name="Rounded Rectangle"/>
          <p:cNvSpPr/>
          <p:nvPr/>
        </p:nvSpPr>
        <p:spPr>
          <a:xfrm>
            <a:off x="12187370" y="5101759"/>
            <a:ext cx="4452087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7" name="task 2"/>
          <p:cNvSpPr txBox="1"/>
          <p:nvPr/>
        </p:nvSpPr>
        <p:spPr>
          <a:xfrm>
            <a:off x="13050032" y="5366514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2</a:t>
            </a:r>
          </a:p>
        </p:txBody>
      </p:sp>
      <p:sp>
        <p:nvSpPr>
          <p:cNvPr id="458" name="Rounded Rectangle"/>
          <p:cNvSpPr/>
          <p:nvPr/>
        </p:nvSpPr>
        <p:spPr>
          <a:xfrm>
            <a:off x="12187370" y="7029868"/>
            <a:ext cx="4452087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9" name="task 3"/>
          <p:cNvSpPr txBox="1"/>
          <p:nvPr/>
        </p:nvSpPr>
        <p:spPr>
          <a:xfrm>
            <a:off x="13050032" y="7294622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3</a:t>
            </a:r>
          </a:p>
        </p:txBody>
      </p:sp>
      <p:sp>
        <p:nvSpPr>
          <p:cNvPr id="460" name="Rounded Rectangle"/>
          <p:cNvSpPr/>
          <p:nvPr/>
        </p:nvSpPr>
        <p:spPr>
          <a:xfrm>
            <a:off x="12187370" y="8957976"/>
            <a:ext cx="4452087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1" name="task 4"/>
          <p:cNvSpPr txBox="1"/>
          <p:nvPr/>
        </p:nvSpPr>
        <p:spPr>
          <a:xfrm>
            <a:off x="13050032" y="9222730"/>
            <a:ext cx="2726761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4</a:t>
            </a:r>
          </a:p>
        </p:txBody>
      </p:sp>
      <p:sp>
        <p:nvSpPr>
          <p:cNvPr id="462" name="5ms"/>
          <p:cNvSpPr txBox="1"/>
          <p:nvPr/>
        </p:nvSpPr>
        <p:spPr>
          <a:xfrm>
            <a:off x="9394021" y="3573688"/>
            <a:ext cx="1065843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5ms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2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5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50"/>
                            </p:stCondLst>
                            <p:childTnLst>
                              <p:par>
                                <p:cTn id="45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5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7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7" dur="8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00"/>
                            </p:stCondLst>
                            <p:childTnLst>
                              <p:par>
                                <p:cTn id="73" presetClass="entr" nodeType="after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5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00"/>
                            </p:stCondLst>
                            <p:childTnLst>
                              <p:par>
                                <p:cTn id="81" presetClass="entr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3" dur="8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7" dur="7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00"/>
                            </p:stCondLst>
                            <p:childTnLst>
                              <p:par>
                                <p:cTn id="89" presetClass="entr" nodeType="afterEffect" presetSubtype="4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1" dur="8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1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withEffect" presetSubtype="0" presetID="26" grpId="2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path" nodeType="after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451" origin="layout" pathEditMode="relative">
                                      <p:cBhvr>
                                        <p:cTn id="10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with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2 0.140633" origin="layout" pathEditMode="relative">
                                      <p:cBhvr>
                                        <p:cTn id="11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mph" nodeType="afterEffect" presetSubtype="0" presetID="26" grpId="2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451 L 0.000000 0.281147" origin="layout" pathEditMode="relative">
                                      <p:cBhvr>
                                        <p:cTn id="11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with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140633 L -0.000000 0.281147" origin="layout" pathEditMode="relative">
                                      <p:cBhvr>
                                        <p:cTn id="12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mph" nodeType="afterEffect" presetSubtype="0" presetID="26" grpId="2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2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3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path" nodeType="after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81147 L 0.000000 0.421721" origin="layout" pathEditMode="relative">
                                      <p:cBhvr>
                                        <p:cTn id="13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path" nodeType="with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81147 L 0.000000 0.421721" origin="layout" pathEditMode="relative">
                                      <p:cBhvr>
                                        <p:cTn id="14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mph" nodeType="afterEffect" presetSubtype="0" presetID="26" grpId="3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4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6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7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7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path" nodeType="after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21721 L -0.000000 -0.000000" origin="layout" pathEditMode="relative">
                                      <p:cBhvr>
                                        <p:cTn id="15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path" nodeType="with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21721 L 0.000000 -0.000001" origin="layout" pathEditMode="relative">
                                      <p:cBhvr>
                                        <p:cTn id="16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mph" nodeType="afterEffect" presetSubtype="0" presetID="26" grpId="3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6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Class="path" nodeType="after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0 L -0.000000 0.139451" origin="layout" pathEditMode="relative">
                                      <p:cBhvr>
                                        <p:cTn id="16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path" nodeType="with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00001 L -0.000000 0.140572" origin="layout" pathEditMode="relative">
                                      <p:cBhvr>
                                        <p:cTn id="17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mph" nodeType="afterEffect" presetSubtype="0" presetID="26" grpId="4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7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6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100"/>
                            </p:stCondLst>
                            <p:childTnLst>
                              <p:par>
                                <p:cTn id="183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7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7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path" nodeType="afterEffect" presetSubtype="0" presetID="-1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39451 L -0.000000 -0.000000" origin="layout" pathEditMode="relative">
                                      <p:cBhvr>
                                        <p:cTn id="189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path" nodeType="with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40572 L 0.000000 -0.000001" origin="layout" pathEditMode="relative">
                                      <p:cBhvr>
                                        <p:cTn id="192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mph" nodeType="afterEffect" presetSubtype="0" presetID="26" grpId="4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95" dur="1500" fill="hold" tmFilter="0, 0; .2, .5; .8, .5; 1, 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750" fill="hold" autoRev="1"/>
                                        <p:tgtEl>
                                          <p:spTgt spid="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6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7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7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800"/>
                            </p:stCondLst>
                            <p:childTnLst>
                              <p:par>
                                <p:cTn id="208" presetClass="exit" nodeType="afterEffect" presetSubtype="10" presetID="19" grpId="4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9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300"/>
                            </p:stCondLst>
                            <p:childTnLst>
                              <p:par>
                                <p:cTn id="213" presetClass="exit" nodeType="afterEffect" presetSubtype="8" presetID="2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4" dur="6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9" grpId="8"/>
      <p:bldP build="whole" bldLvl="1" animBg="1" rev="0" advAuto="0" spid="437" grpId="6"/>
      <p:bldP build="whole" bldLvl="1" animBg="1" rev="0" advAuto="0" spid="441" grpId="10"/>
      <p:bldP build="whole" bldLvl="1" animBg="1" rev="0" advAuto="0" spid="440" grpId="9"/>
      <p:bldP build="whole" bldLvl="1" animBg="1" rev="0" advAuto="0" spid="434" grpId="3"/>
      <p:bldP build="whole" bldLvl="1" animBg="1" rev="0" advAuto="0" spid="459" grpId="30"/>
      <p:bldP build="whole" bldLvl="1" animBg="1" rev="0" advAuto="0" spid="442" grpId="11"/>
      <p:bldP build="whole" bldLvl="1" animBg="1" rev="0" advAuto="0" spid="453" grpId="20"/>
      <p:bldP build="whole" bldLvl="1" animBg="1" rev="0" advAuto="0" spid="453" grpId="22"/>
      <p:bldP build="whole" bldLvl="1" animBg="1" rev="0" advAuto="0" spid="451" grpId="1"/>
      <p:bldP build="whole" bldLvl="1" animBg="1" rev="0" advAuto="0" spid="453" grpId="25"/>
      <p:bldP build="whole" bldLvl="1" animBg="1" rev="0" advAuto="0" spid="448" grpId="13"/>
      <p:bldP build="whole" bldLvl="1" animBg="1" rev="0" advAuto="0" spid="435" grpId="4"/>
      <p:bldP build="whole" bldLvl="1" animBg="1" rev="0" advAuto="0" spid="453" grpId="28"/>
      <p:bldP build="whole" bldLvl="1" animBg="1" rev="0" advAuto="0" spid="461" grpId="35"/>
      <p:bldP build="whole" bldLvl="1" animBg="1" rev="0" advAuto="0" spid="450" grpId="19"/>
      <p:bldP build="whole" bldLvl="1" animBg="1" rev="0" advAuto="0" spid="454" grpId="47"/>
      <p:bldP build="whole" bldLvl="1" animBg="1" rev="0" advAuto="0" spid="445" grpId="14"/>
      <p:bldP build="whole" bldLvl="1" animBg="1" rev="0" advAuto="0" spid="453" grpId="33"/>
      <p:bldP build="whole" bldLvl="1" animBg="1" rev="0" advAuto="0" spid="462" grpId="50"/>
      <p:bldP build="whole" bldLvl="1" animBg="1" rev="0" advAuto="0" spid="436" grpId="5"/>
      <p:bldP build="whole" bldLvl="1" animBg="1" rev="0" advAuto="0" spid="447" grpId="12"/>
      <p:bldP build="whole" bldLvl="1" animBg="1" rev="0" advAuto="0" spid="453" grpId="38"/>
      <p:bldP build="whole" bldLvl="1" animBg="1" rev="0" advAuto="0" spid="438" grpId="7"/>
      <p:bldP build="whole" bldLvl="1" animBg="1" rev="0" advAuto="0" spid="453" grpId="41"/>
      <p:bldP build="whole" bldLvl="1" animBg="1" rev="0" advAuto="0" spid="456" grpId="42"/>
      <p:bldP build="whole" bldLvl="1" animBg="1" rev="0" advAuto="0" spid="460" grpId="34"/>
      <p:bldP build="whole" bldLvl="1" animBg="1" rev="0" advAuto="0" spid="453" grpId="46"/>
      <p:bldP build="whole" bldLvl="1" animBg="1" rev="0" advAuto="0" spid="446" grpId="15"/>
      <p:bldP build="whole" bldLvl="1" animBg="1" rev="0" advAuto="0" spid="452" grpId="2"/>
      <p:bldP build="whole" bldLvl="1" animBg="1" rev="0" advAuto="0" spid="453" grpId="49"/>
      <p:bldP build="whole" bldLvl="1" animBg="1" rev="0" advAuto="0" spid="455" grpId="48"/>
      <p:bldP build="whole" bldLvl="1" animBg="1" rev="0" advAuto="0" spid="444" grpId="16"/>
      <p:bldP build="whole" bldLvl="1" animBg="1" rev="0" advAuto="0" spid="458" grpId="29"/>
      <p:bldP build="whole" bldLvl="1" animBg="1" rev="0" advAuto="0" spid="457" grpId="43"/>
      <p:bldP build="whole" bldLvl="1" animBg="1" rev="0" advAuto="0" spid="443" grpId="18"/>
      <p:bldP build="whole" bldLvl="1" animBg="1" rev="0" advAuto="0" spid="449" grpId="17"/>
      <p:bldP build="whole" bldLvl="1" animBg="1" rev="0" advAuto="0" spid="462" grpId="2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ounded Rectangle"/>
          <p:cNvSpPr/>
          <p:nvPr/>
        </p:nvSpPr>
        <p:spPr>
          <a:xfrm>
            <a:off x="3864373" y="4261494"/>
            <a:ext cx="5210386" cy="8144357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5" name="Rounded Rectangle"/>
          <p:cNvSpPr/>
          <p:nvPr/>
        </p:nvSpPr>
        <p:spPr>
          <a:xfrm>
            <a:off x="4243521" y="4649324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6" name="task 1"/>
          <p:cNvSpPr txBox="1"/>
          <p:nvPr/>
        </p:nvSpPr>
        <p:spPr>
          <a:xfrm>
            <a:off x="5106185" y="4914079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4243521" y="6577432"/>
            <a:ext cx="4452088" cy="1567547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task 2"/>
          <p:cNvSpPr txBox="1"/>
          <p:nvPr/>
        </p:nvSpPr>
        <p:spPr>
          <a:xfrm>
            <a:off x="5106185" y="6842187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469" name="Rounded Rectangle"/>
          <p:cNvSpPr/>
          <p:nvPr/>
        </p:nvSpPr>
        <p:spPr>
          <a:xfrm>
            <a:off x="4243521" y="8505541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0" name="task 3"/>
          <p:cNvSpPr txBox="1"/>
          <p:nvPr/>
        </p:nvSpPr>
        <p:spPr>
          <a:xfrm>
            <a:off x="5106185" y="8770295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471" name="Rounded Rectangle"/>
          <p:cNvSpPr/>
          <p:nvPr/>
        </p:nvSpPr>
        <p:spPr>
          <a:xfrm>
            <a:off x="4243521" y="10433649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2" name="task 4"/>
          <p:cNvSpPr txBox="1"/>
          <p:nvPr/>
        </p:nvSpPr>
        <p:spPr>
          <a:xfrm>
            <a:off x="5106185" y="10698404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pic>
        <p:nvPicPr>
          <p:cNvPr id="473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769" y="10698404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769" y="8770296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769" y="6842187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0.2s"/>
          <p:cNvSpPr txBox="1"/>
          <p:nvPr/>
        </p:nvSpPr>
        <p:spPr>
          <a:xfrm>
            <a:off x="10652917" y="6977470"/>
            <a:ext cx="1400453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0.2s</a:t>
            </a:r>
          </a:p>
        </p:txBody>
      </p:sp>
      <p:pic>
        <p:nvPicPr>
          <p:cNvPr id="477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769" y="4914079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1s"/>
          <p:cNvSpPr txBox="1"/>
          <p:nvPr/>
        </p:nvSpPr>
        <p:spPr>
          <a:xfrm>
            <a:off x="10652917" y="5049361"/>
            <a:ext cx="1038036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1s</a:t>
            </a:r>
          </a:p>
        </p:txBody>
      </p:sp>
      <p:sp>
        <p:nvSpPr>
          <p:cNvPr id="479" name="0s"/>
          <p:cNvSpPr txBox="1"/>
          <p:nvPr/>
        </p:nvSpPr>
        <p:spPr>
          <a:xfrm>
            <a:off x="10652917" y="8905578"/>
            <a:ext cx="1400453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0s</a:t>
            </a:r>
          </a:p>
        </p:txBody>
      </p:sp>
      <p:sp>
        <p:nvSpPr>
          <p:cNvPr id="480" name="0.1s"/>
          <p:cNvSpPr txBox="1"/>
          <p:nvPr/>
        </p:nvSpPr>
        <p:spPr>
          <a:xfrm>
            <a:off x="10652917" y="10833686"/>
            <a:ext cx="1400453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0.1s</a:t>
            </a:r>
          </a:p>
        </p:txBody>
      </p:sp>
      <p:sp>
        <p:nvSpPr>
          <p:cNvPr id="481" name="Rounded Rectangle"/>
          <p:cNvSpPr/>
          <p:nvPr/>
        </p:nvSpPr>
        <p:spPr>
          <a:xfrm>
            <a:off x="4896062" y="1679182"/>
            <a:ext cx="3147007" cy="1858567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2" name="Square"/>
          <p:cNvSpPr/>
          <p:nvPr/>
        </p:nvSpPr>
        <p:spPr>
          <a:xfrm>
            <a:off x="2632430" y="5160153"/>
            <a:ext cx="545889" cy="545888"/>
          </a:xfrm>
          <a:prstGeom prst="rect">
            <a:avLst/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3" name="Rounded Rectangle"/>
          <p:cNvSpPr/>
          <p:nvPr/>
        </p:nvSpPr>
        <p:spPr>
          <a:xfrm>
            <a:off x="4243521" y="4649324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4" name="task 1"/>
          <p:cNvSpPr txBox="1"/>
          <p:nvPr/>
        </p:nvSpPr>
        <p:spPr>
          <a:xfrm>
            <a:off x="5106185" y="4914079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1</a:t>
            </a:r>
          </a:p>
        </p:txBody>
      </p:sp>
      <p:sp>
        <p:nvSpPr>
          <p:cNvPr id="485" name="Rounded Rectangle"/>
          <p:cNvSpPr/>
          <p:nvPr/>
        </p:nvSpPr>
        <p:spPr>
          <a:xfrm>
            <a:off x="4243521" y="6577432"/>
            <a:ext cx="4452088" cy="1567547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6" name="task 2"/>
          <p:cNvSpPr txBox="1"/>
          <p:nvPr/>
        </p:nvSpPr>
        <p:spPr>
          <a:xfrm>
            <a:off x="5106185" y="6842187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2</a:t>
            </a:r>
          </a:p>
        </p:txBody>
      </p:sp>
      <p:sp>
        <p:nvSpPr>
          <p:cNvPr id="487" name="Rounded Rectangle"/>
          <p:cNvSpPr/>
          <p:nvPr/>
        </p:nvSpPr>
        <p:spPr>
          <a:xfrm>
            <a:off x="4243521" y="8505541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8" name="task 3"/>
          <p:cNvSpPr txBox="1"/>
          <p:nvPr/>
        </p:nvSpPr>
        <p:spPr>
          <a:xfrm>
            <a:off x="5106185" y="8770295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3</a:t>
            </a:r>
          </a:p>
        </p:txBody>
      </p:sp>
      <p:sp>
        <p:nvSpPr>
          <p:cNvPr id="489" name="Rounded Rectangle"/>
          <p:cNvSpPr/>
          <p:nvPr/>
        </p:nvSpPr>
        <p:spPr>
          <a:xfrm>
            <a:off x="4243521" y="10433649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0" name="task 4"/>
          <p:cNvSpPr txBox="1"/>
          <p:nvPr/>
        </p:nvSpPr>
        <p:spPr>
          <a:xfrm>
            <a:off x="5106185" y="10698403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4</a:t>
            </a:r>
          </a:p>
        </p:txBody>
      </p:sp>
      <p:sp>
        <p:nvSpPr>
          <p:cNvPr id="491" name="5ms"/>
          <p:cNvSpPr txBox="1"/>
          <p:nvPr/>
        </p:nvSpPr>
        <p:spPr>
          <a:xfrm>
            <a:off x="1450173" y="5049361"/>
            <a:ext cx="1065843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5ms</a:t>
            </a:r>
          </a:p>
        </p:txBody>
      </p:sp>
      <p:sp>
        <p:nvSpPr>
          <p:cNvPr id="492" name="Rounded Rectangle"/>
          <p:cNvSpPr/>
          <p:nvPr/>
        </p:nvSpPr>
        <p:spPr>
          <a:xfrm>
            <a:off x="14744830" y="4261494"/>
            <a:ext cx="5210385" cy="8144357"/>
          </a:xfrm>
          <a:prstGeom prst="roundRect">
            <a:avLst>
              <a:gd name="adj" fmla="val 10875"/>
            </a:avLst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3" name="Rounded Rectangle"/>
          <p:cNvSpPr/>
          <p:nvPr/>
        </p:nvSpPr>
        <p:spPr>
          <a:xfrm>
            <a:off x="15123977" y="4649323"/>
            <a:ext cx="4452088" cy="1567547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4" name="task 5"/>
          <p:cNvSpPr txBox="1"/>
          <p:nvPr/>
        </p:nvSpPr>
        <p:spPr>
          <a:xfrm>
            <a:off x="15986641" y="4914079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5</a:t>
            </a:r>
          </a:p>
        </p:txBody>
      </p:sp>
      <p:sp>
        <p:nvSpPr>
          <p:cNvPr id="495" name="Rounded Rectangle"/>
          <p:cNvSpPr/>
          <p:nvPr/>
        </p:nvSpPr>
        <p:spPr>
          <a:xfrm>
            <a:off x="15123977" y="6577431"/>
            <a:ext cx="4452088" cy="1567547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6" name="task 6"/>
          <p:cNvSpPr txBox="1"/>
          <p:nvPr/>
        </p:nvSpPr>
        <p:spPr>
          <a:xfrm>
            <a:off x="15986641" y="6842187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6</a:t>
            </a:r>
          </a:p>
        </p:txBody>
      </p:sp>
      <p:sp>
        <p:nvSpPr>
          <p:cNvPr id="497" name="Rounded Rectangle"/>
          <p:cNvSpPr/>
          <p:nvPr/>
        </p:nvSpPr>
        <p:spPr>
          <a:xfrm>
            <a:off x="15123977" y="8505541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8" name="task 7"/>
          <p:cNvSpPr txBox="1"/>
          <p:nvPr/>
        </p:nvSpPr>
        <p:spPr>
          <a:xfrm>
            <a:off x="15986641" y="8770295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7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15123977" y="10433649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0" name="task 8"/>
          <p:cNvSpPr txBox="1"/>
          <p:nvPr/>
        </p:nvSpPr>
        <p:spPr>
          <a:xfrm>
            <a:off x="15986641" y="10698404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task 8</a:t>
            </a:r>
          </a:p>
        </p:txBody>
      </p:sp>
      <p:pic>
        <p:nvPicPr>
          <p:cNvPr id="501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3226" y="10698404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3226" y="8770296"/>
            <a:ext cx="1038036" cy="1038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3226" y="6842187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0.3s"/>
          <p:cNvSpPr txBox="1"/>
          <p:nvPr/>
        </p:nvSpPr>
        <p:spPr>
          <a:xfrm>
            <a:off x="21533373" y="6977469"/>
            <a:ext cx="1400454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0.3s</a:t>
            </a:r>
          </a:p>
        </p:txBody>
      </p:sp>
      <p:pic>
        <p:nvPicPr>
          <p:cNvPr id="505" name="stopwatch.png" descr="stopw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3226" y="4914079"/>
            <a:ext cx="1038036" cy="10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0.5s"/>
          <p:cNvSpPr txBox="1"/>
          <p:nvPr/>
        </p:nvSpPr>
        <p:spPr>
          <a:xfrm>
            <a:off x="21533373" y="5049361"/>
            <a:ext cx="1400454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0.5s</a:t>
            </a:r>
          </a:p>
        </p:txBody>
      </p:sp>
      <p:sp>
        <p:nvSpPr>
          <p:cNvPr id="507" name="0.1s"/>
          <p:cNvSpPr txBox="1"/>
          <p:nvPr/>
        </p:nvSpPr>
        <p:spPr>
          <a:xfrm>
            <a:off x="21533373" y="8905578"/>
            <a:ext cx="1400454" cy="76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0.1s</a:t>
            </a:r>
          </a:p>
        </p:txBody>
      </p:sp>
      <p:sp>
        <p:nvSpPr>
          <p:cNvPr id="508" name="0.2s"/>
          <p:cNvSpPr txBox="1"/>
          <p:nvPr/>
        </p:nvSpPr>
        <p:spPr>
          <a:xfrm>
            <a:off x="21533373" y="10833686"/>
            <a:ext cx="1400454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0.2s</a:t>
            </a:r>
          </a:p>
        </p:txBody>
      </p:sp>
      <p:sp>
        <p:nvSpPr>
          <p:cNvPr id="509" name="Square"/>
          <p:cNvSpPr/>
          <p:nvPr/>
        </p:nvSpPr>
        <p:spPr>
          <a:xfrm>
            <a:off x="13512886" y="5160153"/>
            <a:ext cx="545889" cy="545888"/>
          </a:xfrm>
          <a:prstGeom prst="rect">
            <a:avLst/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0" name="Rounded Rectangle"/>
          <p:cNvSpPr/>
          <p:nvPr/>
        </p:nvSpPr>
        <p:spPr>
          <a:xfrm>
            <a:off x="15123977" y="4649324"/>
            <a:ext cx="4452088" cy="1567546"/>
          </a:xfrm>
          <a:prstGeom prst="roundRect">
            <a:avLst>
              <a:gd name="adj" fmla="val 20272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1" name="task 5"/>
          <p:cNvSpPr txBox="1"/>
          <p:nvPr/>
        </p:nvSpPr>
        <p:spPr>
          <a:xfrm>
            <a:off x="15986641" y="4914079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5</a:t>
            </a:r>
          </a:p>
        </p:txBody>
      </p:sp>
      <p:sp>
        <p:nvSpPr>
          <p:cNvPr id="512" name="Rounded Rectangle"/>
          <p:cNvSpPr/>
          <p:nvPr/>
        </p:nvSpPr>
        <p:spPr>
          <a:xfrm>
            <a:off x="15123979" y="6579061"/>
            <a:ext cx="4452087" cy="1567546"/>
          </a:xfrm>
          <a:prstGeom prst="roundRect">
            <a:avLst>
              <a:gd name="adj" fmla="val 20272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3" name="task 6"/>
          <p:cNvSpPr txBox="1"/>
          <p:nvPr/>
        </p:nvSpPr>
        <p:spPr>
          <a:xfrm>
            <a:off x="15986642" y="6843816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6</a:t>
            </a:r>
          </a:p>
        </p:txBody>
      </p:sp>
      <p:sp>
        <p:nvSpPr>
          <p:cNvPr id="514" name="Rounded Rectangle"/>
          <p:cNvSpPr/>
          <p:nvPr/>
        </p:nvSpPr>
        <p:spPr>
          <a:xfrm>
            <a:off x="15123979" y="8503911"/>
            <a:ext cx="4452087" cy="1567547"/>
          </a:xfrm>
          <a:prstGeom prst="roundRect">
            <a:avLst>
              <a:gd name="adj" fmla="val 20272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5" name="task 7"/>
          <p:cNvSpPr txBox="1"/>
          <p:nvPr/>
        </p:nvSpPr>
        <p:spPr>
          <a:xfrm>
            <a:off x="15986642" y="8768666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7</a:t>
            </a:r>
          </a:p>
        </p:txBody>
      </p:sp>
      <p:sp>
        <p:nvSpPr>
          <p:cNvPr id="516" name="Rounded Rectangle"/>
          <p:cNvSpPr/>
          <p:nvPr/>
        </p:nvSpPr>
        <p:spPr>
          <a:xfrm>
            <a:off x="15123979" y="10435277"/>
            <a:ext cx="4452087" cy="1567547"/>
          </a:xfrm>
          <a:prstGeom prst="roundRect">
            <a:avLst>
              <a:gd name="adj" fmla="val 20272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7" name="task 8"/>
          <p:cNvSpPr txBox="1"/>
          <p:nvPr/>
        </p:nvSpPr>
        <p:spPr>
          <a:xfrm>
            <a:off x="15986642" y="10700032"/>
            <a:ext cx="2726760" cy="103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task 8</a:t>
            </a:r>
          </a:p>
        </p:txBody>
      </p:sp>
      <p:sp>
        <p:nvSpPr>
          <p:cNvPr id="518" name="5ms"/>
          <p:cNvSpPr txBox="1"/>
          <p:nvPr/>
        </p:nvSpPr>
        <p:spPr>
          <a:xfrm>
            <a:off x="12330630" y="5049361"/>
            <a:ext cx="1065843" cy="76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100"/>
            </a:lvl1pPr>
          </a:lstStyle>
          <a:p>
            <a:pPr/>
            <a:r>
              <a:t>5ms</a:t>
            </a:r>
          </a:p>
        </p:txBody>
      </p:sp>
      <p:pic>
        <p:nvPicPr>
          <p:cNvPr id="519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5557" y="1984457"/>
            <a:ext cx="1248017" cy="1248017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Rounded Rectangle"/>
          <p:cNvSpPr/>
          <p:nvPr/>
        </p:nvSpPr>
        <p:spPr>
          <a:xfrm>
            <a:off x="15776519" y="1679182"/>
            <a:ext cx="3147008" cy="1858567"/>
          </a:xfrm>
          <a:prstGeom prst="roundRect">
            <a:avLst>
              <a:gd name="adj" fmla="val 2308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21" name="chemicals.png" descr="chemic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26014" y="1984457"/>
            <a:ext cx="1248017" cy="1248017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CORE 1"/>
          <p:cNvSpPr txBox="1"/>
          <p:nvPr/>
        </p:nvSpPr>
        <p:spPr>
          <a:xfrm>
            <a:off x="5106185" y="636987"/>
            <a:ext cx="2726761" cy="87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CORE 1</a:t>
            </a:r>
          </a:p>
        </p:txBody>
      </p:sp>
      <p:sp>
        <p:nvSpPr>
          <p:cNvPr id="523" name="CORE 2"/>
          <p:cNvSpPr txBox="1"/>
          <p:nvPr/>
        </p:nvSpPr>
        <p:spPr>
          <a:xfrm>
            <a:off x="15986642" y="636987"/>
            <a:ext cx="2726760" cy="87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CORE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0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00"/>
                            </p:stCondLst>
                            <p:childTnLst>
                              <p:par>
                                <p:cTn id="54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0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70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30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600"/>
                            </p:stCondLst>
                            <p:childTnLst>
                              <p:par>
                                <p:cTn id="99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6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9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7" dur="7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"/>
                            </p:stCondLst>
                            <p:childTnLst>
                              <p:par>
                                <p:cTn id="129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3" presetClass="entr" nodeType="afterEffect" presetSubtype="4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5" dur="8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"/>
                            </p:stCondLst>
                            <p:childTnLst>
                              <p:par>
                                <p:cTn id="137" presetClass="entr" nodeType="afterEffect" presetSubtype="4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9" dur="8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3" dur="7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700"/>
                            </p:stCondLst>
                            <p:childTnLst>
                              <p:par>
                                <p:cTn id="145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7" dur="7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400"/>
                            </p:stCondLst>
                            <p:childTnLst>
                              <p:par>
                                <p:cTn id="149" presetClass="entr" nodeType="afterEffect" presetSubtype="4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51" dur="8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200"/>
                            </p:stCondLst>
                            <p:childTnLst>
                              <p:par>
                                <p:cTn id="153" presetClass="entr" nodeType="afterEffect" presetSubtype="4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55" dur="8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9" dur="7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700"/>
                            </p:stCondLst>
                            <p:childTnLst>
                              <p:par>
                                <p:cTn id="161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400"/>
                            </p:stCondLst>
                            <p:childTnLst>
                              <p:par>
                                <p:cTn id="165" presetClass="entr" nodeType="afterEffect" presetSubtype="4" presetID="2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7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00"/>
                            </p:stCondLst>
                            <p:childTnLst>
                              <p:par>
                                <p:cTn id="169" presetClass="entr" nodeType="afterEffect" presetSubtype="4" presetID="2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1" dur="8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5" dur="7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700"/>
                            </p:stCondLst>
                            <p:childTnLst>
                              <p:par>
                                <p:cTn id="177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400"/>
                            </p:stCondLst>
                            <p:childTnLst>
                              <p:par>
                                <p:cTn id="181" presetClass="entr" nodeType="afterEffect" presetSubtype="4" presetID="2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3" dur="8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5" presetClass="entr" nodeType="afterEffect" presetSubtype="4" presetID="2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7" dur="8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ntr" nodeType="clickEffect" presetSubtype="1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Class="entr" nodeType="afterEffect" presetSubtype="1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0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300"/>
                            </p:stCondLst>
                            <p:childTnLst>
                              <p:par>
                                <p:cTn id="205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withEffect" presetSubtype="0" presetID="26" grpId="4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1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Class="emph" nodeType="withEffect" presetSubtype="0" presetID="26" grpId="4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1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path" nodeType="after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451" origin="layout" pathEditMode="relative">
                                      <p:cBhvr>
                                        <p:cTn id="21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path" nodeType="with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451" origin="layout" pathEditMode="relative">
                                      <p:cBhvr>
                                        <p:cTn id="222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path" nodeType="with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2 0.140633" origin="layout" pathEditMode="relative">
                                      <p:cBhvr>
                                        <p:cTn id="22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path" nodeType="with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2 0.140633" origin="layout" pathEditMode="relative">
                                      <p:cBhvr>
                                        <p:cTn id="22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emph" nodeType="afterEffect" presetSubtype="0" presetID="26" grpId="5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3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mph" nodeType="withEffect" presetSubtype="0" presetID="26" grpId="5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3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path" nodeType="after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451 L 0.000000 0.281147" origin="layout" pathEditMode="relative">
                                      <p:cBhvr>
                                        <p:cTn id="23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path" nodeType="with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451 L 0.000000 0.281147" origin="layout" pathEditMode="relative">
                                      <p:cBhvr>
                                        <p:cTn id="242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Class="path" nodeType="with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140633 L -0.000000 0.281147" origin="layout" pathEditMode="relative">
                                      <p:cBhvr>
                                        <p:cTn id="24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Class="path" nodeType="with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140633 L -0.000000 0.281147" origin="layout" pathEditMode="relative">
                                      <p:cBhvr>
                                        <p:cTn id="24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Class="emph" nodeType="afterEffect" presetSubtype="0" presetID="26" grpId="5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5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Class="emph" nodeType="withEffect" presetSubtype="0" presetID="26" grpId="5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5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00"/>
                            </p:stCondLst>
                            <p:childTnLst>
                              <p:par>
                                <p:cTn id="258" presetClass="entr" nodeType="afterEffect" presetSubtype="16" presetID="23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6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100"/>
                            </p:stCondLst>
                            <p:childTnLst>
                              <p:par>
                                <p:cTn id="263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700"/>
                            </p:stCondLst>
                            <p:childTnLst>
                              <p:par>
                                <p:cTn id="268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7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400"/>
                            </p:stCondLst>
                            <p:childTnLst>
                              <p:par>
                                <p:cTn id="273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7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7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path" nodeType="after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81147 L 0.000000 0.421721" origin="layout" pathEditMode="relative">
                                      <p:cBhvr>
                                        <p:cTn id="27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path" nodeType="with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81147 L 0.000000 0.421721" origin="layout" pathEditMode="relative">
                                      <p:cBhvr>
                                        <p:cTn id="282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Class="path" nodeType="with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81147 L 0.000000 0.421721" origin="layout" pathEditMode="relative">
                                      <p:cBhvr>
                                        <p:cTn id="28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Class="path" nodeType="with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281147 L 0.000000 0.421721" origin="layout" pathEditMode="relative">
                                      <p:cBhvr>
                                        <p:cTn id="28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Class="emph" nodeType="afterEffect" presetSubtype="0" presetID="26" grpId="6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9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Class="emph" nodeType="withEffect" presetSubtype="0" presetID="26" grpId="6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9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Class="entr" nodeType="afterEffect" presetSubtype="16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9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6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100"/>
                            </p:stCondLst>
                            <p:childTnLst>
                              <p:par>
                                <p:cTn id="303" presetClass="entr" nodeType="afterEffect" presetSubtype="16" presetID="23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6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700"/>
                            </p:stCondLst>
                            <p:childTnLst>
                              <p:par>
                                <p:cTn id="308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7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7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00"/>
                            </p:stCondLst>
                            <p:childTnLst>
                              <p:par>
                                <p:cTn id="313" presetClass="entr" nodeType="afterEffect" presetSubtype="16" presetID="23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7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7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Class="path" nodeType="afterEffect" presetSubtype="0" presetID="-1" grpId="7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21721 L -0.000000 -0.000000" origin="layout" pathEditMode="relative">
                                      <p:cBhvr>
                                        <p:cTn id="31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path" nodeType="withEffect" presetSubtype="0" presetID="-1" grpId="7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21721 L -0.000000 -0.000000" origin="layout" pathEditMode="relative">
                                      <p:cBhvr>
                                        <p:cTn id="322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Class="path" nodeType="withEffect" presetSubtype="0" presetID="-1" grpId="7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21721 L 0.000000 -0.000001" origin="layout" pathEditMode="relative">
                                      <p:cBhvr>
                                        <p:cTn id="32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Class="path" nodeType="withEffect" presetSubtype="0" presetID="-1" grpId="7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421721 L 0.000000 -0.000001" origin="layout" pathEditMode="relative">
                                      <p:cBhvr>
                                        <p:cTn id="32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Class="emph" nodeType="afterEffect" presetSubtype="0" presetID="26" grpId="7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3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Class="emph" nodeType="withEffect" presetSubtype="0" presetID="26" grpId="7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3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Class="path" nodeType="afterEffect" presetSubtype="0" presetID="-1" grpId="7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0 L -0.000000 0.139451" origin="layout" pathEditMode="relative">
                                      <p:cBhvr>
                                        <p:cTn id="33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Class="path" nodeType="withEffect" presetSubtype="0" presetID="-1" grpId="8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0 L -0.000000 0.139451" origin="layout" pathEditMode="relative">
                                      <p:cBhvr>
                                        <p:cTn id="342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Class="path" nodeType="withEffect" presetSubtype="0" presetID="-1" grpId="8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00001 L -0.000000 0.140572" origin="layout" pathEditMode="relative">
                                      <p:cBhvr>
                                        <p:cTn id="34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Class="path" nodeType="withEffect" presetSubtype="0" presetID="-1" grpId="8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00001 L -0.000000 0.140572" origin="layout" pathEditMode="relative">
                                      <p:cBhvr>
                                        <p:cTn id="34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Class="emph" nodeType="afterEffect" presetSubtype="0" presetID="26" grpId="8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5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Class="emph" nodeType="withEffect" presetSubtype="0" presetID="26" grpId="8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5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500"/>
                            </p:stCondLst>
                            <p:childTnLst>
                              <p:par>
                                <p:cTn id="358" presetClass="entr" nodeType="afterEffect" presetSubtype="16" presetID="23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6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100"/>
                            </p:stCondLst>
                            <p:childTnLst>
                              <p:par>
                                <p:cTn id="363" presetClass="entr" nodeType="afterEffect" presetSubtype="16" presetID="23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6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700"/>
                            </p:stCondLst>
                            <p:childTnLst>
                              <p:par>
                                <p:cTn id="368" presetClass="entr" nodeType="afterEffect" presetSubtype="16" presetID="23" grpId="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7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7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400"/>
                            </p:stCondLst>
                            <p:childTnLst>
                              <p:par>
                                <p:cTn id="373" presetClass="entr" nodeType="afterEffect" presetSubtype="16" presetID="23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4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7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7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Class="path" nodeType="afterEffect" presetSubtype="0" presetID="-1" grpId="8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39451 L -0.000000 -0.000000" origin="layout" pathEditMode="relative">
                                      <p:cBhvr>
                                        <p:cTn id="37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Class="path" nodeType="withEffect" presetSubtype="0" presetID="-1" grpId="9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39451 L -0.000000 -0.000000" origin="layout" pathEditMode="relative">
                                      <p:cBhvr>
                                        <p:cTn id="382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Class="path" nodeType="withEffect" presetSubtype="0" presetID="-1" grpId="9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40572 L 0.000000 -0.000001" origin="layout" pathEditMode="relative">
                                      <p:cBhvr>
                                        <p:cTn id="385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Class="path" nodeType="withEffect" presetSubtype="0" presetID="-1" grpId="9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0.140572 L 0.000000 -0.000001" origin="layout" pathEditMode="relative">
                                      <p:cBhvr>
                                        <p:cTn id="388" dur="1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Class="emph" nodeType="afterEffect" presetSubtype="0" presetID="26" grpId="9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1" dur="1500" fill="hold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2" dur="750" fill="hold" autoRev="1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Class="emph" nodeType="withEffect" presetSubtype="0" presetID="26" grpId="9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5" dur="1500" fill="hold" tmFilter="0, 0; .2, .5; .8, .5; 1, 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6" dur="750" fill="hold" autoRev="1"/>
                                        <p:tgtEl>
                                          <p:spTgt spid="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500"/>
                            </p:stCondLst>
                            <p:childTnLst>
                              <p:par>
                                <p:cTn id="398" presetClass="entr" nodeType="afterEffect" presetSubtype="16" presetID="23" grpId="9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6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100"/>
                            </p:stCondLst>
                            <p:childTnLst>
                              <p:par>
                                <p:cTn id="403" presetClass="entr" nodeType="afterEffect" presetSubtype="16" presetID="23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6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6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700"/>
                            </p:stCondLst>
                            <p:childTnLst>
                              <p:par>
                                <p:cTn id="408" presetClass="entr" nodeType="afterEffect" presetSubtype="16" presetID="23" grpId="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7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7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400"/>
                            </p:stCondLst>
                            <p:childTnLst>
                              <p:par>
                                <p:cTn id="413" presetClass="entr" nodeType="afterEffect" presetSubtype="16" presetID="23" grpId="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7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7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100"/>
                            </p:stCondLst>
                            <p:childTnLst>
                              <p:par>
                                <p:cTn id="418" presetClass="exit" nodeType="afterEffect" presetSubtype="10" presetID="19" grpId="9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19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600"/>
                            </p:stCondLst>
                            <p:childTnLst>
                              <p:par>
                                <p:cTn id="423" presetClass="exit" nodeType="afterEffect" presetSubtype="10" presetID="19" grpId="10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4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7100"/>
                            </p:stCondLst>
                            <p:childTnLst>
                              <p:par>
                                <p:cTn id="428" presetClass="exit" nodeType="afterEffect" presetSubtype="8" presetID="2" grpId="1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9" dur="6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7700"/>
                            </p:stCondLst>
                            <p:childTnLst>
                              <p:par>
                                <p:cTn id="433" presetClass="exit" nodeType="afterEffect" presetSubtype="8" presetID="2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4" dur="6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6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6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5"/>
      <p:bldP build="whole" bldLvl="1" animBg="1" rev="0" advAuto="0" spid="482" grpId="41"/>
      <p:bldP build="whole" bldLvl="1" animBg="1" rev="0" advAuto="0" spid="474" grpId="33"/>
      <p:bldP build="whole" bldLvl="1" animBg="1" rev="0" advAuto="0" spid="478" grpId="27"/>
      <p:bldP build="whole" bldLvl="1" animBg="1" rev="0" advAuto="0" spid="513" grpId="88"/>
      <p:bldP build="whole" bldLvl="1" animBg="1" rev="0" advAuto="0" spid="482" grpId="45"/>
      <p:bldP build="whole" bldLvl="1" animBg="1" rev="0" advAuto="0" spid="509" grpId="100"/>
      <p:bldP build="whole" bldLvl="1" animBg="1" rev="0" advAuto="0" spid="464" grpId="7"/>
      <p:bldP build="whole" bldLvl="1" animBg="1" rev="0" advAuto="0" spid="482" grpId="51"/>
      <p:bldP build="whole" bldLvl="1" animBg="1" rev="0" advAuto="0" spid="520" grpId="4"/>
      <p:bldP build="whole" bldLvl="1" animBg="1" rev="0" advAuto="0" spid="502" grpId="34"/>
      <p:bldP build="whole" bldLvl="1" animBg="1" rev="0" advAuto="0" spid="518" grpId="44"/>
      <p:bldP build="whole" bldLvl="1" animBg="1" rev="0" advAuto="0" spid="465" grpId="9"/>
      <p:bldP build="whole" bldLvl="1" animBg="1" rev="0" advAuto="0" spid="482" grpId="57"/>
      <p:bldP build="whole" bldLvl="1" animBg="1" rev="0" advAuto="0" spid="472" grpId="23"/>
      <p:bldP build="whole" bldLvl="1" animBg="1" rev="0" advAuto="0" spid="495" grpId="14"/>
      <p:bldP build="whole" bldLvl="1" animBg="1" rev="0" advAuto="0" spid="505" grpId="26"/>
      <p:bldP build="whole" bldLvl="1" animBg="1" rev="0" advAuto="0" spid="517" grpId="72"/>
      <p:bldP build="whole" bldLvl="1" animBg="1" rev="0" advAuto="0" spid="503" grpId="30"/>
      <p:bldP build="whole" bldLvl="1" animBg="1" rev="0" advAuto="0" spid="476" grpId="31"/>
      <p:bldP build="whole" bldLvl="1" animBg="1" rev="0" advAuto="0" spid="498" grpId="20"/>
      <p:bldP build="whole" bldLvl="1" animBg="1" rev="0" advAuto="0" spid="482" grpId="67"/>
      <p:bldP build="whole" bldLvl="1" animBg="1" rev="0" advAuto="0" spid="508" grpId="40"/>
      <p:bldP build="whole" bldLvl="1" animBg="1" rev="0" advAuto="0" spid="523" grpId="6"/>
      <p:bldP build="whole" bldLvl="1" animBg="1" rev="0" advAuto="0" spid="482" grpId="77"/>
      <p:bldP build="whole" bldLvl="1" animBg="1" rev="0" advAuto="0" spid="469" grpId="17"/>
      <p:bldP build="whole" bldLvl="1" animBg="1" rev="0" advAuto="0" spid="482" grpId="83"/>
      <p:bldP build="whole" bldLvl="1" animBg="1" rev="0" advAuto="0" spid="484" grpId="97"/>
      <p:bldP build="whole" bldLvl="1" animBg="1" rev="0" advAuto="0" spid="515" grpId="62"/>
      <p:bldP build="whole" bldLvl="1" animBg="1" rev="0" advAuto="0" spid="467" grpId="13"/>
      <p:bldP build="whole" bldLvl="1" animBg="1" rev="0" advAuto="0" spid="500" grpId="24"/>
      <p:bldP build="whole" bldLvl="1" animBg="1" rev="0" advAuto="0" spid="482" grpId="93"/>
      <p:bldP build="whole" bldLvl="1" animBg="1" rev="0" advAuto="0" spid="497" grpId="18"/>
      <p:bldP build="whole" bldLvl="1" animBg="1" rev="0" advAuto="0" spid="499" grpId="22"/>
      <p:bldP build="whole" bldLvl="1" animBg="1" rev="0" advAuto="0" spid="506" grpId="28"/>
      <p:bldP build="whole" bldLvl="1" animBg="1" rev="0" advAuto="0" spid="491" grpId="43"/>
      <p:bldP build="whole" bldLvl="1" animBg="1" rev="0" advAuto="0" spid="516" grpId="70"/>
      <p:bldP build="whole" bldLvl="1" animBg="1" rev="0" advAuto="0" spid="490" grpId="71"/>
      <p:bldP build="whole" bldLvl="1" animBg="1" rev="0" advAuto="0" spid="512" grpId="86"/>
      <p:bldP build="whole" bldLvl="1" animBg="1" rev="0" advAuto="0" spid="482" grpId="99"/>
      <p:bldP build="whole" bldLvl="1" animBg="1" rev="0" advAuto="0" spid="486" grpId="87"/>
      <p:bldP build="whole" bldLvl="1" animBg="1" rev="0" advAuto="0" spid="493" grpId="10"/>
      <p:bldP build="whole" bldLvl="1" animBg="1" rev="0" advAuto="0" spid="509" grpId="42"/>
      <p:bldP build="whole" bldLvl="1" animBg="1" rev="0" advAuto="0" spid="511" grpId="98"/>
      <p:bldP build="whole" bldLvl="1" animBg="1" rev="0" advAuto="0" spid="473" grpId="37"/>
      <p:bldP build="whole" bldLvl="1" animBg="1" rev="0" advAuto="0" spid="509" grpId="46"/>
      <p:bldP build="whole" bldLvl="1" animBg="1" rev="0" advAuto="0" spid="477" grpId="25"/>
      <p:bldP build="whole" bldLvl="1" animBg="1" rev="0" advAuto="0" spid="492" grpId="8"/>
      <p:bldP build="whole" bldLvl="1" animBg="1" rev="0" advAuto="0" spid="483" grpId="95"/>
      <p:bldP build="whole" bldLvl="1" animBg="1" rev="0" advAuto="0" spid="518" grpId="102"/>
      <p:bldP build="whole" bldLvl="1" animBg="1" rev="0" advAuto="0" spid="487" grpId="59"/>
      <p:bldP build="whole" bldLvl="1" animBg="1" rev="0" advAuto="0" spid="496" grpId="16"/>
      <p:bldP build="whole" bldLvl="1" animBg="1" rev="0" advAuto="0" spid="488" grpId="61"/>
      <p:bldP build="whole" bldLvl="1" animBg="1" rev="0" advAuto="0" spid="475" grpId="29"/>
      <p:bldP build="whole" bldLvl="1" animBg="1" rev="0" advAuto="0" spid="480" grpId="39"/>
      <p:bldP build="whole" bldLvl="1" animBg="1" rev="0" advAuto="0" spid="471" grpId="21"/>
      <p:bldP build="whole" bldLvl="1" animBg="1" rev="0" advAuto="0" spid="509" grpId="52"/>
      <p:bldP build="whole" bldLvl="1" animBg="1" rev="0" advAuto="0" spid="509" grpId="58"/>
      <p:bldP build="whole" bldLvl="1" animBg="1" rev="0" advAuto="0" spid="489" grpId="69"/>
      <p:bldP build="whole" bldLvl="1" animBg="1" rev="0" advAuto="0" spid="494" grpId="12"/>
      <p:bldP build="whole" bldLvl="1" animBg="1" rev="0" advAuto="0" spid="504" grpId="32"/>
      <p:bldP build="whole" bldLvl="1" animBg="1" rev="0" advAuto="0" spid="485" grpId="85"/>
      <p:bldP build="whole" bldLvl="1" animBg="1" rev="0" advAuto="0" spid="481" grpId="1"/>
      <p:bldP build="whole" bldLvl="1" animBg="1" rev="0" advAuto="0" spid="470" grpId="19"/>
      <p:bldP build="whole" bldLvl="1" animBg="1" rev="0" advAuto="0" spid="509" grpId="68"/>
      <p:bldP build="whole" bldLvl="1" animBg="1" rev="0" advAuto="0" spid="479" grpId="35"/>
      <p:bldP build="whole" bldLvl="1" animBg="1" rev="0" advAuto="0" spid="468" grpId="15"/>
      <p:bldP build="whole" bldLvl="1" animBg="1" rev="0" advAuto="0" spid="522" grpId="3"/>
      <p:bldP build="whole" bldLvl="1" animBg="1" rev="0" advAuto="0" spid="509" grpId="78"/>
      <p:bldP build="whole" bldLvl="1" animBg="1" rev="0" advAuto="0" spid="466" grpId="11"/>
      <p:bldP build="whole" bldLvl="1" animBg="1" rev="0" advAuto="0" spid="519" grpId="2"/>
      <p:bldP build="whole" bldLvl="1" animBg="1" rev="0" advAuto="0" spid="507" grpId="36"/>
      <p:bldP build="whole" bldLvl="1" animBg="1" rev="0" advAuto="0" spid="509" grpId="84"/>
      <p:bldP build="whole" bldLvl="1" animBg="1" rev="0" advAuto="0" spid="510" grpId="96"/>
      <p:bldP build="whole" bldLvl="1" animBg="1" rev="0" advAuto="0" spid="491" grpId="101"/>
      <p:bldP build="whole" bldLvl="1" animBg="1" rev="0" advAuto="0" spid="509" grpId="94"/>
      <p:bldP build="whole" bldLvl="1" animBg="1" rev="0" advAuto="0" spid="514" grpId="60"/>
      <p:bldP build="whole" bldLvl="1" animBg="1" rev="0" advAuto="0" spid="501" grpId="3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