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9904991" y="3385882"/>
            <a:ext cx="6247913" cy="1195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Go Scheduler"/>
          <p:cNvSpPr txBox="1"/>
          <p:nvPr/>
        </p:nvSpPr>
        <p:spPr>
          <a:xfrm>
            <a:off x="11774571" y="3646840"/>
            <a:ext cx="3142135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>
                <a:solidFill>
                  <a:srgbClr val="0D0D0D"/>
                </a:solidFill>
              </a:defRPr>
            </a:lvl1pPr>
          </a:lstStyle>
          <a:p>
            <a:pPr/>
            <a:r>
              <a:t>Go Scheduler</a:t>
            </a:r>
          </a:p>
        </p:txBody>
      </p:sp>
      <p:pic>
        <p:nvPicPr>
          <p:cNvPr id="168" name="calendar.png" descr="calend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1191" y="3716076"/>
            <a:ext cx="458428" cy="45842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Rounded Rectangle"/>
          <p:cNvSpPr/>
          <p:nvPr/>
        </p:nvSpPr>
        <p:spPr>
          <a:xfrm>
            <a:off x="9904992" y="5332757"/>
            <a:ext cx="6247912" cy="6060197"/>
          </a:xfrm>
          <a:prstGeom prst="roundRect">
            <a:avLst>
              <a:gd name="adj" fmla="val 1010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0" name="Main G"/>
          <p:cNvSpPr txBox="1"/>
          <p:nvPr/>
        </p:nvSpPr>
        <p:spPr>
          <a:xfrm>
            <a:off x="12436018" y="5612015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Main G</a:t>
            </a:r>
          </a:p>
        </p:txBody>
      </p:sp>
      <p:pic>
        <p:nvPicPr>
          <p:cNvPr id="171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01908" y="5738401"/>
            <a:ext cx="458428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12728059" y="4835892"/>
            <a:ext cx="601934" cy="265195"/>
          </a:xfrm>
          <a:prstGeom prst="rect">
            <a:avLst/>
          </a:prstGeom>
        </p:spPr>
      </p:pic>
      <p:sp>
        <p:nvSpPr>
          <p:cNvPr id="174" name="Rounded Rectangle"/>
          <p:cNvSpPr/>
          <p:nvPr/>
        </p:nvSpPr>
        <p:spPr>
          <a:xfrm>
            <a:off x="11261538" y="6548043"/>
            <a:ext cx="4149993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task 2 go routine"/>
          <p:cNvSpPr txBox="1"/>
          <p:nvPr/>
        </p:nvSpPr>
        <p:spPr>
          <a:xfrm>
            <a:off x="11583672" y="6630593"/>
            <a:ext cx="35057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2</a:t>
            </a:r>
            <a:r>
              <a:t> go routine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11261537" y="7426566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task 3 go routine"/>
          <p:cNvSpPr txBox="1"/>
          <p:nvPr/>
        </p:nvSpPr>
        <p:spPr>
          <a:xfrm>
            <a:off x="11583672" y="7509116"/>
            <a:ext cx="35057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3</a:t>
            </a:r>
            <a:r>
              <a:t> go routine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1261537" y="8292761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task 5 go routine"/>
          <p:cNvSpPr txBox="1"/>
          <p:nvPr/>
        </p:nvSpPr>
        <p:spPr>
          <a:xfrm>
            <a:off x="11583672" y="8375311"/>
            <a:ext cx="35057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5</a:t>
            </a:r>
            <a:r>
              <a:t> go routine</a:t>
            </a:r>
          </a:p>
        </p:txBody>
      </p:sp>
      <p:sp>
        <p:nvSpPr>
          <p:cNvPr id="180" name="Rounded Rectangle"/>
          <p:cNvSpPr/>
          <p:nvPr/>
        </p:nvSpPr>
        <p:spPr>
          <a:xfrm>
            <a:off x="11261537" y="9158956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task 4 go routine"/>
          <p:cNvSpPr txBox="1"/>
          <p:nvPr/>
        </p:nvSpPr>
        <p:spPr>
          <a:xfrm>
            <a:off x="11583672" y="9241506"/>
            <a:ext cx="35057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4</a:t>
            </a:r>
            <a:r>
              <a:t> go routine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11261537" y="10025151"/>
            <a:ext cx="4149992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task 1 go routine"/>
          <p:cNvSpPr txBox="1"/>
          <p:nvPr/>
        </p:nvSpPr>
        <p:spPr>
          <a:xfrm>
            <a:off x="11583672" y="10107701"/>
            <a:ext cx="350572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00B0FF"/>
                </a:solidFill>
              </a:rPr>
              <a:t>task 1</a:t>
            </a:r>
            <a:r>
              <a:t> go routine</a:t>
            </a:r>
          </a:p>
        </p:txBody>
      </p:sp>
      <p:pic>
        <p:nvPicPr>
          <p:cNvPr id="184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6712529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7591052"/>
            <a:ext cx="458429" cy="458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8457248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9323443"/>
            <a:ext cx="458429" cy="458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heck-mark.png" descr="check-mar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6365" y="10189638"/>
            <a:ext cx="458429" cy="45842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ounded Rectangle"/>
          <p:cNvSpPr/>
          <p:nvPr/>
        </p:nvSpPr>
        <p:spPr>
          <a:xfrm>
            <a:off x="1821414" y="4802049"/>
            <a:ext cx="4763096" cy="6060197"/>
          </a:xfrm>
          <a:prstGeom prst="roundRect">
            <a:avLst>
              <a:gd name="adj" fmla="val 1286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0" name="Go Code"/>
          <p:cNvSpPr txBox="1"/>
          <p:nvPr/>
        </p:nvSpPr>
        <p:spPr>
          <a:xfrm>
            <a:off x="3437855" y="3842186"/>
            <a:ext cx="214814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Go Code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2628054" y="5501251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2" name="go task1()"/>
          <p:cNvSpPr txBox="1"/>
          <p:nvPr/>
        </p:nvSpPr>
        <p:spPr>
          <a:xfrm>
            <a:off x="2981102" y="5583801"/>
            <a:ext cx="244371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task1()</a:t>
            </a:r>
          </a:p>
        </p:txBody>
      </p:sp>
      <p:sp>
        <p:nvSpPr>
          <p:cNvPr id="193" name="Rounded Rectangle"/>
          <p:cNvSpPr/>
          <p:nvPr/>
        </p:nvSpPr>
        <p:spPr>
          <a:xfrm>
            <a:off x="2628054" y="6468674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4" name="go task2()"/>
          <p:cNvSpPr txBox="1"/>
          <p:nvPr/>
        </p:nvSpPr>
        <p:spPr>
          <a:xfrm>
            <a:off x="2981103" y="6551224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task2()</a:t>
            </a:r>
          </a:p>
        </p:txBody>
      </p:sp>
      <p:sp>
        <p:nvSpPr>
          <p:cNvPr id="195" name="Rounded Rectangle"/>
          <p:cNvSpPr/>
          <p:nvPr/>
        </p:nvSpPr>
        <p:spPr>
          <a:xfrm>
            <a:off x="2628054" y="7438448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go task3()"/>
          <p:cNvSpPr txBox="1"/>
          <p:nvPr/>
        </p:nvSpPr>
        <p:spPr>
          <a:xfrm>
            <a:off x="2981103" y="7520997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task3()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2628054" y="8405869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go task4()"/>
          <p:cNvSpPr txBox="1"/>
          <p:nvPr/>
        </p:nvSpPr>
        <p:spPr>
          <a:xfrm>
            <a:off x="2981103" y="8488419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task4()</a:t>
            </a:r>
          </a:p>
        </p:txBody>
      </p:sp>
      <p:sp>
        <p:nvSpPr>
          <p:cNvPr id="199" name="Rounded Rectangle"/>
          <p:cNvSpPr/>
          <p:nvPr/>
        </p:nvSpPr>
        <p:spPr>
          <a:xfrm>
            <a:off x="2628054" y="9372058"/>
            <a:ext cx="3149816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go task5()"/>
          <p:cNvSpPr txBox="1"/>
          <p:nvPr/>
        </p:nvSpPr>
        <p:spPr>
          <a:xfrm>
            <a:off x="2981103" y="9454608"/>
            <a:ext cx="24437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/>
            </a:pPr>
            <a:r>
              <a:rPr>
                <a:solidFill>
                  <a:srgbClr val="E91E63"/>
                </a:solidFill>
              </a:rPr>
              <a:t>go</a:t>
            </a:r>
            <a:r>
              <a:t> task5()</a:t>
            </a:r>
          </a:p>
        </p:txBody>
      </p:sp>
      <p:pic>
        <p:nvPicPr>
          <p:cNvPr id="201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19920" y="3886636"/>
            <a:ext cx="494536" cy="67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Line"/>
          <p:cNvSpPr/>
          <p:nvPr/>
        </p:nvSpPr>
        <p:spPr>
          <a:xfrm>
            <a:off x="9467228" y="3011970"/>
            <a:ext cx="6871165" cy="8820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2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1016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67565" y="7967879"/>
            <a:ext cx="2187764" cy="405591"/>
          </a:xfrm>
          <a:prstGeom prst="rect">
            <a:avLst/>
          </a:prstGeom>
        </p:spPr>
      </p:pic>
      <p:sp>
        <p:nvSpPr>
          <p:cNvPr id="205" name="Go Runtime"/>
          <p:cNvSpPr txBox="1"/>
          <p:nvPr/>
        </p:nvSpPr>
        <p:spPr>
          <a:xfrm>
            <a:off x="11864312" y="1899974"/>
            <a:ext cx="301979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Go Runtime</a:t>
            </a:r>
          </a:p>
        </p:txBody>
      </p:sp>
      <p:sp>
        <p:nvSpPr>
          <p:cNvPr id="206" name="go build"/>
          <p:cNvSpPr txBox="1"/>
          <p:nvPr/>
        </p:nvSpPr>
        <p:spPr>
          <a:xfrm>
            <a:off x="6867565" y="7267063"/>
            <a:ext cx="21328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go build</a:t>
            </a:r>
          </a:p>
        </p:txBody>
      </p:sp>
      <p:pic>
        <p:nvPicPr>
          <p:cNvPr id="20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422765" y="7967879"/>
            <a:ext cx="1774878" cy="405591"/>
          </a:xfrm>
          <a:prstGeom prst="rect">
            <a:avLst/>
          </a:prstGeom>
        </p:spPr>
      </p:pic>
      <p:sp>
        <p:nvSpPr>
          <p:cNvPr id="209" name="./exec"/>
          <p:cNvSpPr txBox="1"/>
          <p:nvPr/>
        </p:nvSpPr>
        <p:spPr>
          <a:xfrm>
            <a:off x="16422765" y="7267063"/>
            <a:ext cx="162821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./exec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8562516" y="5345474"/>
            <a:ext cx="3596148" cy="5950140"/>
          </a:xfrm>
          <a:prstGeom prst="roundRect">
            <a:avLst>
              <a:gd name="adj" fmla="val 1703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Executed"/>
          <p:cNvSpPr txBox="1"/>
          <p:nvPr/>
        </p:nvSpPr>
        <p:spPr>
          <a:xfrm>
            <a:off x="19584091" y="4368682"/>
            <a:ext cx="2438699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Executed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9207703" y="5989647"/>
            <a:ext cx="2305775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task3"/>
          <p:cNvSpPr txBox="1"/>
          <p:nvPr/>
        </p:nvSpPr>
        <p:spPr>
          <a:xfrm>
            <a:off x="19662046" y="6072197"/>
            <a:ext cx="139708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task3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19207703" y="6957069"/>
            <a:ext cx="2305775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task2"/>
          <p:cNvSpPr txBox="1"/>
          <p:nvPr/>
        </p:nvSpPr>
        <p:spPr>
          <a:xfrm>
            <a:off x="19546481" y="7039619"/>
            <a:ext cx="1628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task2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19207703" y="7926844"/>
            <a:ext cx="2305775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task1"/>
          <p:cNvSpPr txBox="1"/>
          <p:nvPr/>
        </p:nvSpPr>
        <p:spPr>
          <a:xfrm>
            <a:off x="19613906" y="8009393"/>
            <a:ext cx="149336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task1</a:t>
            </a:r>
          </a:p>
        </p:txBody>
      </p:sp>
      <p:sp>
        <p:nvSpPr>
          <p:cNvPr id="218" name="Rounded Rectangle"/>
          <p:cNvSpPr/>
          <p:nvPr/>
        </p:nvSpPr>
        <p:spPr>
          <a:xfrm>
            <a:off x="19207703" y="8894265"/>
            <a:ext cx="2305775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task4"/>
          <p:cNvSpPr txBox="1"/>
          <p:nvPr/>
        </p:nvSpPr>
        <p:spPr>
          <a:xfrm>
            <a:off x="19546481" y="8976815"/>
            <a:ext cx="1628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task4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19207703" y="9860454"/>
            <a:ext cx="2305775" cy="787401"/>
          </a:xfrm>
          <a:prstGeom prst="roundRect">
            <a:avLst>
              <a:gd name="adj" fmla="val 2419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1" name="task5"/>
          <p:cNvSpPr txBox="1"/>
          <p:nvPr/>
        </p:nvSpPr>
        <p:spPr>
          <a:xfrm>
            <a:off x="19546481" y="9943004"/>
            <a:ext cx="162821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0E676"/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E676"/>
                </a:solidFill>
              </a:rPr>
              <a:t>task5</a:t>
            </a:r>
          </a:p>
        </p:txBody>
      </p:sp>
      <p:pic>
        <p:nvPicPr>
          <p:cNvPr id="222" name="running.png" descr="running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922469" y="1833038"/>
            <a:ext cx="895873" cy="895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hecked.png" descr="checked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698390" y="4368682"/>
            <a:ext cx="762001" cy="7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32" presetID="23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Class="entr" nodeType="afterEffect" presetSubtype="32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Class="entr" nodeType="afterEffect" presetSubtype="32" presetID="23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900"/>
                            </p:stCondLst>
                            <p:childTnLst>
                              <p:par>
                                <p:cTn id="49" presetClass="entr" nodeType="afterEffect" presetSubtype="8" presetID="2" grpId="10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Class="entr" nodeType="afterEffect" presetSubtype="32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900"/>
                            </p:stCondLst>
                            <p:childTnLst>
                              <p:par>
                                <p:cTn id="59" presetClass="entr" nodeType="afterEffect" presetSubtype="8" presetID="2" grpId="1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4" presetClass="entr" nodeType="afterEffect" presetSubtype="32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"/>
                            </p:stCondLst>
                            <p:childTnLst>
                              <p:par>
                                <p:cTn id="74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0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600"/>
                            </p:stCondLst>
                            <p:childTnLst>
                              <p:par>
                                <p:cTn id="92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4" dur="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300"/>
                            </p:stCondLst>
                            <p:childTnLst>
                              <p:par>
                                <p:cTn id="101" presetClass="entr" nodeType="afterEffect" presetSubtype="16" presetID="23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300"/>
                            </p:stCondLst>
                            <p:childTnLst>
                              <p:par>
                                <p:cTn id="10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100"/>
                            </p:stCondLst>
                            <p:childTnLst>
                              <p:par>
                                <p:cTn id="110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2" dur="7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800"/>
                            </p:stCondLst>
                            <p:childTnLst>
                              <p:par>
                                <p:cTn id="114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700"/>
                            </p:stCondLst>
                            <p:childTnLst>
                              <p:par>
                                <p:cTn id="119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6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Class="entr" nodeType="afterEffect" presetSubtype="8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200"/>
                            </p:stCondLst>
                            <p:childTnLst>
                              <p:par>
                                <p:cTn id="128" presetClass="entr" nodeType="afterEffect" presetSubtype="32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3" presetClass="entr" nodeType="afterEffect" presetSubtype="32" presetID="4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5" dur="6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7" presetClass="entr" nodeType="afterEffect" presetSubtype="8" presetID="2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800"/>
                            </p:stCondLst>
                            <p:childTnLst>
                              <p:par>
                                <p:cTn id="142" presetClass="entr" nodeType="afterEffect" presetSubtype="32" presetID="23" grpId="3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7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6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1" presetClass="entr" nodeType="afterEffect" presetSubtype="8" presetID="2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400"/>
                            </p:stCondLst>
                            <p:childTnLst>
                              <p:par>
                                <p:cTn id="156" presetClass="entr" nodeType="afterEffect" presetSubtype="32" presetID="23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7300"/>
                            </p:stCondLst>
                            <p:childTnLst>
                              <p:par>
                                <p:cTn id="161" presetClass="entr" nodeType="afterEffect" presetSubtype="32" presetID="4" grpId="3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6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8100"/>
                            </p:stCondLst>
                            <p:childTnLst>
                              <p:par>
                                <p:cTn id="165" presetClass="entr" nodeType="afterEffect" presetSubtype="8" presetID="2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7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Class="entr" nodeType="afterEffect" presetSubtype="32" presetID="23" grpId="3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8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900"/>
                            </p:stCondLst>
                            <p:childTnLst>
                              <p:par>
                                <p:cTn id="175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7" dur="6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700"/>
                            </p:stCondLst>
                            <p:childTnLst>
                              <p:par>
                                <p:cTn id="179" presetClass="entr" nodeType="afterEffect" presetSubtype="8" presetID="2" grpId="3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1600"/>
                            </p:stCondLst>
                            <p:childTnLst>
                              <p:par>
                                <p:cTn id="184" presetClass="entr" nodeType="afterEffect" presetSubtype="32" presetID="23" grpId="3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9" presetClass="entr" nodeType="afterEffect" presetSubtype="32" presetID="4" grpId="4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1" dur="6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6" dur="8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800"/>
                            </p:stCondLst>
                            <p:childTnLst>
                              <p:par>
                                <p:cTn id="198" presetClass="entr" nodeType="afterEffect" presetID="10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0" dur="7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Class="entr" nodeType="after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100"/>
                            </p:stCondLst>
                            <p:childTnLst>
                              <p:par>
                                <p:cTn id="212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4" dur="7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800"/>
                            </p:stCondLst>
                            <p:childTnLst>
                              <p:par>
                                <p:cTn id="216" presetClass="entr" nodeType="afterEffect" presetSubtype="8" presetID="2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7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21" presetClass="entr" nodeType="afterEffect" presetSubtype="32" presetID="23" grpId="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8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8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26" presetClass="entr" nodeType="afterEffect" presetSubtype="8" presetID="2" grpId="48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7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7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500"/>
                            </p:stCondLst>
                            <p:childTnLst>
                              <p:par>
                                <p:cTn id="231" presetClass="entr" nodeType="afterEffect" presetSubtype="32" presetID="23" grpId="4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8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8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400"/>
                            </p:stCondLst>
                            <p:childTnLst>
                              <p:par>
                                <p:cTn id="236" presetClass="entr" nodeType="afterEffect" presetSubtype="8" presetID="2" grpId="50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7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7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500"/>
                            </p:stCondLst>
                            <p:childTnLst>
                              <p:par>
                                <p:cTn id="241" presetClass="entr" nodeType="afterEffect" presetSubtype="32" presetID="23" grpId="5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400"/>
                            </p:stCondLst>
                            <p:childTnLst>
                              <p:par>
                                <p:cTn id="246" presetClass="entr" nodeType="afterEffect" presetSubtype="8" presetID="2" grpId="52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7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1" presetClass="entr" nodeType="afterEffect" presetSubtype="32" presetID="23" grpId="5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8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8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400"/>
                            </p:stCondLst>
                            <p:childTnLst>
                              <p:par>
                                <p:cTn id="256" presetClass="entr" nodeType="afterEffect" presetSubtype="8" presetID="2" grpId="54" fill="hold">
                                  <p:stCondLst>
                                    <p:cond delay="4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1" presetClass="entr" nodeType="afterEffect" presetSubtype="32" presetID="23" grpId="5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8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32"/>
      <p:bldP build="whole" bldLvl="1" animBg="1" rev="0" advAuto="0" spid="190" grpId="2"/>
      <p:bldP build="whole" bldLvl="1" animBg="1" rev="0" advAuto="0" spid="176" grpId="29"/>
      <p:bldP build="whole" bldLvl="1" animBg="1" rev="0" advAuto="0" spid="192" grpId="5"/>
      <p:bldP build="whole" bldLvl="1" animBg="1" rev="0" advAuto="0" spid="189" grpId="1"/>
      <p:bldP build="whole" bldLvl="1" animBg="1" rev="0" advAuto="0" spid="179" grpId="33"/>
      <p:bldP build="whole" bldLvl="1" animBg="1" rev="0" advAuto="0" spid="222" grpId="18"/>
      <p:bldP build="whole" bldLvl="1" animBg="1" rev="0" advAuto="0" spid="171" grpId="25"/>
      <p:bldP build="whole" bldLvl="1" animBg="1" rev="0" advAuto="0" spid="220" grpId="54"/>
      <p:bldP build="whole" bldLvl="1" animBg="1" rev="0" advAuto="0" spid="193" grpId="6"/>
      <p:bldP build="whole" bldLvl="1" animBg="1" rev="0" advAuto="0" spid="217" grpId="51"/>
      <p:bldP build="whole" bldLvl="1" animBg="1" rev="0" advAuto="0" spid="201" grpId="3"/>
      <p:bldP build="whole" bldLvl="1" animBg="1" rev="0" advAuto="0" spid="199" grpId="12"/>
      <p:bldP build="whole" bldLvl="1" animBg="1" rev="0" advAuto="0" spid="214" grpId="48"/>
      <p:bldP build="whole" bldLvl="1" animBg="1" rev="0" advAuto="0" spid="169" grpId="23"/>
      <p:bldP build="whole" bldLvl="1" animBg="1" rev="0" advAuto="0" spid="207" grpId="41"/>
      <p:bldP build="whole" bldLvl="1" animBg="1" rev="0" advAuto="0" spid="175" grpId="27"/>
      <p:bldP build="whole" bldLvl="1" animBg="1" rev="0" advAuto="0" spid="191" grpId="4"/>
      <p:bldP build="whole" bldLvl="1" animBg="1" rev="0" advAuto="0" spid="180" grpId="35"/>
      <p:bldP build="whole" bldLvl="1" animBg="1" rev="0" advAuto="0" spid="196" grpId="9"/>
      <p:bldP build="whole" bldLvl="1" animBg="1" rev="0" advAuto="0" spid="172" grpId="22"/>
      <p:bldP build="whole" bldLvl="1" animBg="1" rev="0" advAuto="0" spid="188" grpId="40"/>
      <p:bldP build="whole" bldLvl="1" animBg="1" rev="0" advAuto="0" spid="200" grpId="13"/>
      <p:bldP build="whole" bldLvl="1" animBg="1" rev="0" advAuto="0" spid="170" grpId="24"/>
      <p:bldP build="whole" bldLvl="1" animBg="1" rev="0" advAuto="0" spid="210" grpId="45"/>
      <p:bldP build="whole" bldLvl="1" animBg="1" rev="0" advAuto="0" spid="219" grpId="53"/>
      <p:bldP build="whole" bldLvl="1" animBg="1" rev="0" advAuto="0" spid="186" grpId="34"/>
      <p:bldP build="whole" bldLvl="1" animBg="1" rev="0" advAuto="0" spid="202" grpId="16"/>
      <p:bldP build="whole" bldLvl="1" animBg="1" rev="0" advAuto="0" spid="197" grpId="10"/>
      <p:bldP build="whole" bldLvl="1" animBg="1" rev="0" advAuto="0" spid="223" grpId="44"/>
      <p:bldP build="whole" bldLvl="1" animBg="1" rev="0" advAuto="0" spid="216" grpId="50"/>
      <p:bldP build="whole" bldLvl="1" animBg="1" rev="0" advAuto="0" spid="167" grpId="20"/>
      <p:bldP build="whole" bldLvl="1" animBg="1" rev="0" advAuto="0" spid="205" grpId="17"/>
      <p:bldP build="whole" bldLvl="1" animBg="1" rev="0" advAuto="0" spid="213" grpId="47"/>
      <p:bldP build="whole" bldLvl="1" animBg="1" rev="0" advAuto="0" spid="185" grpId="31"/>
      <p:bldP build="whole" bldLvl="1" animBg="1" rev="0" advAuto="0" spid="181" grpId="36"/>
      <p:bldP build="whole" bldLvl="1" animBg="1" rev="0" advAuto="0" spid="168" grpId="21"/>
      <p:bldP build="whole" bldLvl="1" animBg="1" rev="0" advAuto="0" spid="211" grpId="43"/>
      <p:bldP build="whole" bldLvl="1" animBg="1" rev="0" advAuto="0" spid="177" grpId="30"/>
      <p:bldP build="whole" bldLvl="1" animBg="1" rev="0" advAuto="0" spid="206" grpId="15"/>
      <p:bldP build="whole" bldLvl="1" animBg="1" rev="0" advAuto="0" spid="221" grpId="55"/>
      <p:bldP build="whole" bldLvl="1" animBg="1" rev="0" advAuto="0" spid="194" grpId="7"/>
      <p:bldP build="whole" bldLvl="1" animBg="1" rev="0" advAuto="0" spid="187" grpId="37"/>
      <p:bldP build="whole" bldLvl="1" animBg="1" rev="0" advAuto="0" spid="218" grpId="52"/>
      <p:bldP build="whole" bldLvl="1" animBg="1" rev="0" advAuto="0" spid="182" grpId="38"/>
      <p:bldP build="whole" bldLvl="1" animBg="1" rev="0" advAuto="0" spid="198" grpId="11"/>
      <p:bldP build="whole" bldLvl="1" animBg="1" rev="0" advAuto="0" spid="166" grpId="19"/>
      <p:bldP build="whole" bldLvl="1" animBg="1" rev="0" advAuto="0" spid="183" grpId="39"/>
      <p:bldP build="whole" bldLvl="1" animBg="1" rev="0" advAuto="0" spid="212" grpId="46"/>
      <p:bldP build="whole" bldLvl="1" animBg="1" rev="0" advAuto="0" spid="174" grpId="26"/>
      <p:bldP build="whole" bldLvl="1" animBg="1" rev="0" advAuto="0" spid="184" grpId="28"/>
      <p:bldP build="whole" bldLvl="1" animBg="1" rev="0" advAuto="0" spid="215" grpId="49"/>
      <p:bldP build="whole" bldLvl="1" animBg="1" rev="0" advAuto="0" spid="195" grpId="8"/>
      <p:bldP build="whole" bldLvl="1" animBg="1" rev="0" advAuto="0" spid="203" grpId="14"/>
      <p:bldP build="whole" bldLvl="1" animBg="1" rev="0" advAuto="0" spid="209" grpId="4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ounded Rectangle"/>
          <p:cNvSpPr/>
          <p:nvPr/>
        </p:nvSpPr>
        <p:spPr>
          <a:xfrm>
            <a:off x="2160387" y="1838109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6" name="main"/>
          <p:cNvSpPr txBox="1"/>
          <p:nvPr/>
        </p:nvSpPr>
        <p:spPr>
          <a:xfrm>
            <a:off x="3229493" y="2034959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main</a:t>
            </a:r>
          </a:p>
        </p:txBody>
      </p:sp>
      <p:sp>
        <p:nvSpPr>
          <p:cNvPr id="227" name="Rounded Rectangle"/>
          <p:cNvSpPr/>
          <p:nvPr/>
        </p:nvSpPr>
        <p:spPr>
          <a:xfrm>
            <a:off x="7369135" y="3958350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8" name="task1"/>
          <p:cNvSpPr txBox="1"/>
          <p:nvPr/>
        </p:nvSpPr>
        <p:spPr>
          <a:xfrm>
            <a:off x="8341809" y="4155200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task1</a:t>
            </a:r>
          </a:p>
        </p:txBody>
      </p:sp>
      <p:sp>
        <p:nvSpPr>
          <p:cNvPr id="229" name="Rounded Rectangle"/>
          <p:cNvSpPr/>
          <p:nvPr/>
        </p:nvSpPr>
        <p:spPr>
          <a:xfrm>
            <a:off x="7369136" y="6189258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0" name="task2"/>
          <p:cNvSpPr txBox="1"/>
          <p:nvPr/>
        </p:nvSpPr>
        <p:spPr>
          <a:xfrm>
            <a:off x="8341809" y="6386108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task2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3974787" y="3245448"/>
            <a:ext cx="1" cy="1070528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4512883" y="4643329"/>
            <a:ext cx="2604742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4448209" y="9122649"/>
            <a:ext cx="2734091" cy="1"/>
          </a:xfrm>
          <a:prstGeom prst="line">
            <a:avLst/>
          </a:prstGeom>
          <a:ln w="88900">
            <a:solidFill>
              <a:srgbClr val="FFFF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4" name="start"/>
          <p:cNvSpPr txBox="1"/>
          <p:nvPr/>
        </p:nvSpPr>
        <p:spPr>
          <a:xfrm>
            <a:off x="4859693" y="3728452"/>
            <a:ext cx="191112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start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3974788" y="4927388"/>
            <a:ext cx="1" cy="3861224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6" name="Rounded Rectangle"/>
          <p:cNvSpPr/>
          <p:nvPr/>
        </p:nvSpPr>
        <p:spPr>
          <a:xfrm>
            <a:off x="7369136" y="8487649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B388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7" name="task3"/>
          <p:cNvSpPr txBox="1"/>
          <p:nvPr/>
        </p:nvSpPr>
        <p:spPr>
          <a:xfrm>
            <a:off x="8341809" y="8684499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task3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9259139" y="5187897"/>
            <a:ext cx="1" cy="890781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9" name="Line"/>
          <p:cNvSpPr/>
          <p:nvPr/>
        </p:nvSpPr>
        <p:spPr>
          <a:xfrm flipV="1">
            <a:off x="9259139" y="7461389"/>
            <a:ext cx="1" cy="890781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end"/>
          <p:cNvSpPr txBox="1"/>
          <p:nvPr/>
        </p:nvSpPr>
        <p:spPr>
          <a:xfrm>
            <a:off x="5219057" y="8195615"/>
            <a:ext cx="119239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end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2160387" y="10607891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task4"/>
          <p:cNvSpPr txBox="1"/>
          <p:nvPr/>
        </p:nvSpPr>
        <p:spPr>
          <a:xfrm>
            <a:off x="3133061" y="10804741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task4</a:t>
            </a:r>
          </a:p>
        </p:txBody>
      </p:sp>
      <p:sp>
        <p:nvSpPr>
          <p:cNvPr id="243" name="Line"/>
          <p:cNvSpPr/>
          <p:nvPr/>
        </p:nvSpPr>
        <p:spPr>
          <a:xfrm flipV="1">
            <a:off x="3974787" y="9470123"/>
            <a:ext cx="1" cy="1070529"/>
          </a:xfrm>
          <a:prstGeom prst="line">
            <a:avLst/>
          </a:prstGeom>
          <a:ln w="762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3797277" y="4465819"/>
            <a:ext cx="355021" cy="355021"/>
          </a:xfrm>
          <a:prstGeom prst="ellipse">
            <a:avLst/>
          </a:prstGeom>
          <a:solidFill>
            <a:srgbClr val="AC8A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5" name="Circle"/>
          <p:cNvSpPr/>
          <p:nvPr/>
        </p:nvSpPr>
        <p:spPr>
          <a:xfrm>
            <a:off x="3797277" y="8951857"/>
            <a:ext cx="355021" cy="355021"/>
          </a:xfrm>
          <a:prstGeom prst="ellipse">
            <a:avLst/>
          </a:prstGeom>
          <a:solidFill>
            <a:srgbClr val="AC8AF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Rounded Rectangle"/>
          <p:cNvSpPr/>
          <p:nvPr/>
        </p:nvSpPr>
        <p:spPr>
          <a:xfrm>
            <a:off x="2160387" y="10607891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7" name="task4"/>
          <p:cNvSpPr txBox="1"/>
          <p:nvPr/>
        </p:nvSpPr>
        <p:spPr>
          <a:xfrm>
            <a:off x="3133061" y="10804741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9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9" dur="6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Class="entr" nodeType="afterEffect" presetSubtype="32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8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"/>
                            </p:stCondLst>
                            <p:childTnLst>
                              <p:par>
                                <p:cTn id="41" presetClass="entr" nodeType="afterEffect" presetSubtype="16" presetID="23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6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9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3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Class="entr" nodeType="afterEffect" presetID="9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9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Class="entr" nodeType="afterEffect" presetSubtype="32" presetID="4" grpId="16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4"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400"/>
                            </p:stCondLst>
                            <p:childTnLst>
                              <p:par>
                                <p:cTn id="76" presetClass="entr" nodeType="afterEffect" presetSubtype="32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8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300"/>
                            </p:stCondLst>
                            <p:childTnLst>
                              <p:par>
                                <p:cTn id="85" presetClass="entr" nodeType="afterEffect" presetSubtype="16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100"/>
                            </p:stCondLst>
                            <p:childTnLst>
                              <p:par>
                                <p:cTn id="9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600"/>
                            </p:stCondLst>
                            <p:childTnLst>
                              <p:par>
                                <p:cTn id="9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9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98" presetClass="entr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6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100"/>
                            </p:stCondLst>
                            <p:childTnLst>
                              <p:par>
                                <p:cTn id="10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4"/>
      <p:bldP build="whole" bldLvl="1" animBg="1" rev="0" advAuto="0" spid="240" grpId="19"/>
      <p:bldP build="whole" bldLvl="1" animBg="1" rev="0" advAuto="0" spid="225" grpId="1"/>
      <p:bldP build="whole" bldLvl="1" animBg="1" rev="0" advAuto="0" spid="241" grpId="6"/>
      <p:bldP build="whole" bldLvl="1" animBg="1" rev="0" advAuto="0" spid="228" grpId="11"/>
      <p:bldP build="whole" bldLvl="1" animBg="1" rev="0" advAuto="0" spid="230" grpId="14"/>
      <p:bldP build="whole" bldLvl="1" animBg="1" rev="0" advAuto="0" spid="243" grpId="21"/>
      <p:bldP build="whole" bldLvl="1" animBg="1" rev="0" advAuto="0" spid="233" grpId="18"/>
      <p:bldP build="whole" bldLvl="1" animBg="1" rev="0" advAuto="0" spid="246" grpId="22"/>
      <p:bldP build="whole" bldLvl="1" animBg="1" rev="0" advAuto="0" spid="226" grpId="2"/>
      <p:bldP build="whole" bldLvl="1" animBg="1" rev="0" advAuto="0" spid="247" grpId="23"/>
      <p:bldP build="whole" bldLvl="1" animBg="1" rev="0" advAuto="0" spid="231" grpId="3"/>
      <p:bldP build="whole" bldLvl="1" animBg="1" rev="0" advAuto="0" spid="227" grpId="10"/>
      <p:bldP build="whole" bldLvl="1" animBg="1" rev="0" advAuto="0" spid="236" grpId="16"/>
      <p:bldP build="whole" bldLvl="1" animBg="1" rev="0" advAuto="0" spid="237" grpId="17"/>
      <p:bldP build="whole" bldLvl="1" animBg="1" rev="0" advAuto="0" spid="242" grpId="7"/>
      <p:bldP build="whole" bldLvl="1" animBg="1" rev="0" advAuto="0" spid="239" grpId="15"/>
      <p:bldP build="whole" bldLvl="1" animBg="1" rev="0" advAuto="0" spid="235" grpId="5"/>
      <p:bldP build="whole" bldLvl="1" animBg="1" rev="0" advAuto="0" spid="229" grpId="13"/>
      <p:bldP build="whole" bldLvl="1" animBg="1" rev="0" advAuto="0" spid="232" grpId="8"/>
      <p:bldP build="whole" bldLvl="1" animBg="1" rev="0" advAuto="0" spid="245" grpId="20"/>
      <p:bldP build="whole" bldLvl="1" animBg="1" rev="0" advAuto="0" spid="234" grpId="9"/>
      <p:bldP build="whole" bldLvl="1" animBg="1" rev="0" advAuto="0" spid="238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ircle"/>
          <p:cNvSpPr/>
          <p:nvPr/>
        </p:nvSpPr>
        <p:spPr>
          <a:xfrm>
            <a:off x="1816099" y="3609521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0" name="Rounded Rectangle"/>
          <p:cNvSpPr/>
          <p:nvPr/>
        </p:nvSpPr>
        <p:spPr>
          <a:xfrm>
            <a:off x="2870991" y="1152684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1" name="main"/>
          <p:cNvSpPr txBox="1"/>
          <p:nvPr/>
        </p:nvSpPr>
        <p:spPr>
          <a:xfrm>
            <a:off x="3940097" y="1349534"/>
            <a:ext cx="149058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main</a:t>
            </a:r>
          </a:p>
        </p:txBody>
      </p:sp>
      <p:sp>
        <p:nvSpPr>
          <p:cNvPr id="252" name="Rounded Rectangle"/>
          <p:cNvSpPr/>
          <p:nvPr/>
        </p:nvSpPr>
        <p:spPr>
          <a:xfrm>
            <a:off x="2870991" y="3267633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3" name="task1"/>
          <p:cNvSpPr txBox="1"/>
          <p:nvPr/>
        </p:nvSpPr>
        <p:spPr>
          <a:xfrm>
            <a:off x="3843665" y="3464483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task1</a:t>
            </a:r>
          </a:p>
        </p:txBody>
      </p:sp>
      <p:sp>
        <p:nvSpPr>
          <p:cNvPr id="254" name="Rounded Rectangle"/>
          <p:cNvSpPr/>
          <p:nvPr/>
        </p:nvSpPr>
        <p:spPr>
          <a:xfrm>
            <a:off x="2870991" y="5838675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5" name="task3"/>
          <p:cNvSpPr txBox="1"/>
          <p:nvPr/>
        </p:nvSpPr>
        <p:spPr>
          <a:xfrm>
            <a:off x="3843664" y="6035525"/>
            <a:ext cx="183466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task3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685391" y="2496523"/>
            <a:ext cx="1" cy="443093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7" name="Rounded Rectangle"/>
          <p:cNvSpPr/>
          <p:nvPr/>
        </p:nvSpPr>
        <p:spPr>
          <a:xfrm>
            <a:off x="6781727" y="5838675"/>
            <a:ext cx="3628800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8" name="task4"/>
          <p:cNvSpPr txBox="1"/>
          <p:nvPr/>
        </p:nvSpPr>
        <p:spPr>
          <a:xfrm>
            <a:off x="7754400" y="6035525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task4</a:t>
            </a:r>
          </a:p>
        </p:txBody>
      </p:sp>
      <p:sp>
        <p:nvSpPr>
          <p:cNvPr id="259" name="Rounded Rectangle"/>
          <p:cNvSpPr/>
          <p:nvPr/>
        </p:nvSpPr>
        <p:spPr>
          <a:xfrm>
            <a:off x="2870991" y="10299887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00BFA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0" name="task7"/>
          <p:cNvSpPr txBox="1"/>
          <p:nvPr/>
        </p:nvSpPr>
        <p:spPr>
          <a:xfrm>
            <a:off x="3843664" y="10496737"/>
            <a:ext cx="183466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task7</a:t>
            </a:r>
          </a:p>
        </p:txBody>
      </p:sp>
      <p:sp>
        <p:nvSpPr>
          <p:cNvPr id="261" name="Line"/>
          <p:cNvSpPr/>
          <p:nvPr/>
        </p:nvSpPr>
        <p:spPr>
          <a:xfrm flipV="1">
            <a:off x="4685391" y="9508337"/>
            <a:ext cx="1" cy="71091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2" name="Rounded Rectangle"/>
          <p:cNvSpPr/>
          <p:nvPr/>
        </p:nvSpPr>
        <p:spPr>
          <a:xfrm>
            <a:off x="6781727" y="3267633"/>
            <a:ext cx="3628800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3" name="task2"/>
          <p:cNvSpPr txBox="1"/>
          <p:nvPr/>
        </p:nvSpPr>
        <p:spPr>
          <a:xfrm>
            <a:off x="7754401" y="3464483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task2</a:t>
            </a:r>
          </a:p>
        </p:txBody>
      </p:sp>
      <p:sp>
        <p:nvSpPr>
          <p:cNvPr id="264" name="Rounded Rectangle"/>
          <p:cNvSpPr/>
          <p:nvPr/>
        </p:nvSpPr>
        <p:spPr>
          <a:xfrm>
            <a:off x="2870991" y="8180817"/>
            <a:ext cx="3628801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5" name="task6"/>
          <p:cNvSpPr txBox="1"/>
          <p:nvPr/>
        </p:nvSpPr>
        <p:spPr>
          <a:xfrm>
            <a:off x="3843664" y="8377667"/>
            <a:ext cx="183466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task6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671816" y="3076215"/>
            <a:ext cx="7922384" cy="1652836"/>
          </a:xfrm>
          <a:prstGeom prst="roundRect">
            <a:avLst>
              <a:gd name="adj" fmla="val 11526"/>
            </a:avLst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7" name="Rounded Rectangle"/>
          <p:cNvSpPr/>
          <p:nvPr/>
        </p:nvSpPr>
        <p:spPr>
          <a:xfrm>
            <a:off x="10692462" y="5838675"/>
            <a:ext cx="3628800" cy="1270001"/>
          </a:xfrm>
          <a:prstGeom prst="roundRect">
            <a:avLst>
              <a:gd name="adj" fmla="val 15000"/>
            </a:avLst>
          </a:prstGeom>
          <a:solidFill>
            <a:srgbClr val="56BC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task5"/>
          <p:cNvSpPr txBox="1"/>
          <p:nvPr/>
        </p:nvSpPr>
        <p:spPr>
          <a:xfrm>
            <a:off x="11665135" y="6035525"/>
            <a:ext cx="183466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task5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2636215" y="5647258"/>
            <a:ext cx="11919824" cy="1652835"/>
          </a:xfrm>
          <a:prstGeom prst="roundRect">
            <a:avLst>
              <a:gd name="adj" fmla="val 11526"/>
            </a:avLst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Line"/>
          <p:cNvSpPr/>
          <p:nvPr/>
        </p:nvSpPr>
        <p:spPr>
          <a:xfrm flipV="1">
            <a:off x="4685391" y="7372716"/>
            <a:ext cx="1" cy="721656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1" name="Line"/>
          <p:cNvSpPr/>
          <p:nvPr/>
        </p:nvSpPr>
        <p:spPr>
          <a:xfrm flipV="1">
            <a:off x="4685391" y="4804373"/>
            <a:ext cx="1" cy="721655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2" name="1"/>
          <p:cNvSpPr txBox="1"/>
          <p:nvPr/>
        </p:nvSpPr>
        <p:spPr>
          <a:xfrm>
            <a:off x="1975601" y="3674033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Circle"/>
          <p:cNvSpPr/>
          <p:nvPr/>
        </p:nvSpPr>
        <p:spPr>
          <a:xfrm>
            <a:off x="1816099" y="6180563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2"/>
          <p:cNvSpPr txBox="1"/>
          <p:nvPr/>
        </p:nvSpPr>
        <p:spPr>
          <a:xfrm>
            <a:off x="1975601" y="6245075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5" name="Circle"/>
          <p:cNvSpPr/>
          <p:nvPr/>
        </p:nvSpPr>
        <p:spPr>
          <a:xfrm>
            <a:off x="1816099" y="8522705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6" name="3"/>
          <p:cNvSpPr txBox="1"/>
          <p:nvPr/>
        </p:nvSpPr>
        <p:spPr>
          <a:xfrm>
            <a:off x="1975601" y="8587216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" name="Circle"/>
          <p:cNvSpPr/>
          <p:nvPr/>
        </p:nvSpPr>
        <p:spPr>
          <a:xfrm>
            <a:off x="1816099" y="10641775"/>
            <a:ext cx="586225" cy="586225"/>
          </a:xfrm>
          <a:prstGeom prst="ellipse">
            <a:avLst/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8" name="4"/>
          <p:cNvSpPr txBox="1"/>
          <p:nvPr/>
        </p:nvSpPr>
        <p:spPr>
          <a:xfrm>
            <a:off x="1975601" y="10706286"/>
            <a:ext cx="2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0D0D0D"/>
                </a:solidFill>
              </a:defRPr>
            </a:lvl1pPr>
          </a:lstStyle>
          <a:p>
            <a:pPr/>
            <a:r>
              <a:t>4</a:t>
            </a:r>
          </a:p>
        </p:txBody>
      </p:sp>
      <p:pic>
        <p:nvPicPr>
          <p:cNvPr id="279" name="racing-flag.png" descr="racing-fla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7826" y="3464483"/>
            <a:ext cx="876301" cy="87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racing-flag.png" descr="racing-fla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10209" y="6035525"/>
            <a:ext cx="876301" cy="87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7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Class="entr" nodeType="afterEffect" presetSubtype="32" presetID="23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600"/>
                            </p:stCondLst>
                            <p:childTnLst>
                              <p:par>
                                <p:cTn id="35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400"/>
                            </p:stCondLst>
                            <p:childTnLst>
                              <p:par>
                                <p:cTn id="40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6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100"/>
                            </p:stCondLst>
                            <p:childTnLst>
                              <p:par>
                                <p:cTn id="44" presetClass="entr" nodeType="afterEffect" presetSubtype="32" presetID="23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900"/>
                            </p:stCondLst>
                            <p:childTnLst>
                              <p:par>
                                <p:cTn id="49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" dur="6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800"/>
                            </p:stCondLst>
                            <p:childTnLst>
                              <p:par>
                                <p:cTn id="61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9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600"/>
                            </p:stCondLst>
                            <p:childTnLst>
                              <p:par>
                                <p:cTn id="70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2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200"/>
                            </p:stCondLst>
                            <p:childTnLst>
                              <p:par>
                                <p:cTn id="74" presetClass="entr" nodeType="afterEffect" presetSubtype="32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Class="entr" nodeType="afterEffect" presetSubtype="32" presetID="4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6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700"/>
                            </p:stCondLst>
                            <p:childTnLst>
                              <p:par>
                                <p:cTn id="83" presetClass="entr" nodeType="afterEffect" presetSubtype="32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Class="entr" nodeType="afterEffect" presetSubtype="32" presetID="4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0" dur="6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200"/>
                            </p:stCondLst>
                            <p:childTnLst>
                              <p:par>
                                <p:cTn id="92" presetClass="entr" nodeType="afterEffect" presetSubtype="32" presetID="23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0"/>
                            </p:stCondLst>
                            <p:childTnLst>
                              <p:par>
                                <p:cTn id="97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9" dur="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600"/>
                            </p:stCondLst>
                            <p:childTnLst>
                              <p:par>
                                <p:cTn id="101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7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9300"/>
                            </p:stCondLst>
                            <p:childTnLst>
                              <p:par>
                                <p:cTn id="105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6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900"/>
                            </p:stCondLst>
                            <p:childTnLst>
                              <p:par>
                                <p:cTn id="109" presetClass="entr" nodeType="afterEffect" presetSubtype="32" presetID="23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4" presetClass="entr" nodeType="afterEffect" presetSubtype="32" presetID="4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6" dur="6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1800"/>
                            </p:stCondLst>
                            <p:childTnLst>
                              <p:par>
                                <p:cTn id="118" presetClass="entr" nodeType="afterEffect" presetSubtype="32" presetID="23" grpId="2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2600"/>
                            </p:stCondLst>
                            <p:childTnLst>
                              <p:par>
                                <p:cTn id="123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9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7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9" dur="6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4100"/>
                            </p:stCondLst>
                            <p:childTnLst>
                              <p:par>
                                <p:cTn id="131" presetClass="entr" nodeType="afterEffect" presetSubtype="32" presetID="23" grpId="3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200"/>
                            </p:stCondLst>
                            <p:childTnLst>
                              <p:par>
                                <p:cTn id="136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8" dur="6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6000"/>
                            </p:stCondLst>
                            <p:childTnLst>
                              <p:par>
                                <p:cTn id="140" presetClass="entr" nodeType="afterEffect" presetSubtype="32" presetID="23" grpId="3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mph" nodeType="clickEffect" presetSubtype="0" presetID="26" grpId="3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47" dur="600" fill="hold" tmFilter="0, 0; .2, .5; .8, .5; 1, 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300" fill="hold" autoRev="1"/>
                                        <p:tgtEl>
                                          <p:spTgt spid="2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mph" nodeType="afterEffect" presetSubtype="0" presetID="26" grpId="3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1" dur="600" fill="hold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300" fill="hold" autoRev="1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mph" nodeType="afterEffect" presetSubtype="0" presetID="26" grpId="3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5" dur="600" fill="hold" tmFilter="0, 0; .2, .5; .8, .5; 1, 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300" fill="hold" autoRev="1"/>
                                        <p:tgtEl>
                                          <p:spTgt spid="2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mph" nodeType="afterEffect" presetSubtype="0" presetID="26" grpId="36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59" dur="600" fill="hold" tmFilter="0, 0; .2, .5; .8, .5; 1, 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300" fill="hold" autoRev="1"/>
                                        <p:tgtEl>
                                          <p:spTgt spid="2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23"/>
      <p:bldP build="whole" bldLvl="1" animBg="1" rev="0" advAuto="0" spid="250" grpId="1"/>
      <p:bldP build="whole" bldLvl="1" animBg="1" rev="0" advAuto="0" spid="261" grpId="28"/>
      <p:bldP build="whole" bldLvl="1" animBg="1" rev="0" advAuto="0" spid="262" grpId="9"/>
      <p:bldP build="whole" bldLvl="1" animBg="1" rev="0" advAuto="0" spid="264" grpId="26"/>
      <p:bldP build="whole" bldLvl="1" animBg="1" rev="0" advAuto="0" spid="279" grpId="11"/>
      <p:bldP build="whole" bldLvl="1" animBg="1" rev="0" advAuto="0" spid="249" grpId="33"/>
      <p:bldP build="whole" bldLvl="1" animBg="1" rev="0" advAuto="0" spid="277" grpId="29"/>
      <p:bldP build="whole" bldLvl="1" animBg="1" rev="0" advAuto="0" spid="275" grpId="24"/>
      <p:bldP build="whole" bldLvl="1" animBg="1" rev="0" advAuto="0" spid="263" grpId="10"/>
      <p:bldP build="whole" bldLvl="1" animBg="1" rev="0" advAuto="0" spid="273" grpId="13"/>
      <p:bldP build="whole" bldLvl="1" animBg="1" rev="0" advAuto="0" spid="277" grpId="36"/>
      <p:bldP build="whole" bldLvl="1" animBg="1" rev="0" advAuto="0" spid="252" grpId="7"/>
      <p:bldP build="whole" bldLvl="1" animBg="1" rev="0" advAuto="0" spid="257" grpId="18"/>
      <p:bldP build="whole" bldLvl="1" animBg="1" rev="0" advAuto="0" spid="275" grpId="35"/>
      <p:bldP build="whole" bldLvl="1" animBg="1" rev="0" advAuto="0" spid="280" grpId="22"/>
      <p:bldP build="whole" bldLvl="1" animBg="1" rev="0" advAuto="0" spid="253" grpId="8"/>
      <p:bldP build="whole" bldLvl="1" animBg="1" rev="0" advAuto="0" spid="251" grpId="2"/>
      <p:bldP build="whole" bldLvl="1" animBg="1" rev="0" advAuto="0" spid="271" grpId="12"/>
      <p:bldP build="whole" bldLvl="1" animBg="1" rev="0" advAuto="0" spid="268" grpId="21"/>
      <p:bldP build="whole" bldLvl="1" animBg="1" rev="0" advAuto="0" spid="260" grpId="32"/>
      <p:bldP build="whole" bldLvl="1" animBg="1" rev="0" advAuto="0" spid="274" grpId="14"/>
      <p:bldP build="whole" bldLvl="1" animBg="1" rev="0" advAuto="0" spid="258" grpId="19"/>
      <p:bldP build="whole" bldLvl="1" animBg="1" rev="0" advAuto="0" spid="273" grpId="34"/>
      <p:bldP build="whole" bldLvl="1" animBg="1" rev="0" advAuto="0" spid="269" grpId="15"/>
      <p:bldP build="whole" bldLvl="1" animBg="1" rev="0" advAuto="0" spid="259" grpId="31"/>
      <p:bldP build="whole" bldLvl="1" animBg="1" rev="0" advAuto="0" spid="254" grpId="16"/>
      <p:bldP build="whole" bldLvl="1" animBg="1" rev="0" advAuto="0" spid="249" grpId="4"/>
      <p:bldP build="whole" bldLvl="1" animBg="1" rev="0" advAuto="0" spid="255" grpId="17"/>
      <p:bldP build="whole" bldLvl="1" animBg="1" rev="0" advAuto="0" spid="265" grpId="27"/>
      <p:bldP build="whole" bldLvl="1" animBg="1" rev="0" advAuto="0" spid="272" grpId="5"/>
      <p:bldP build="whole" bldLvl="1" animBg="1" rev="0" advAuto="0" spid="278" grpId="30"/>
      <p:bldP build="whole" bldLvl="1" animBg="1" rev="0" advAuto="0" spid="266" grpId="6"/>
      <p:bldP build="whole" bldLvl="1" animBg="1" rev="0" advAuto="0" spid="267" grpId="20"/>
      <p:bldP build="whole" bldLvl="1" animBg="1" rev="0" advAuto="0" spid="276" grpId="25"/>
      <p:bldP build="whole" bldLvl="1" animBg="1" rev="0" advAuto="0" spid="25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"/>
          <p:cNvSpPr/>
          <p:nvPr/>
        </p:nvSpPr>
        <p:spPr>
          <a:xfrm>
            <a:off x="1316514" y="4055559"/>
            <a:ext cx="2930871" cy="2188090"/>
          </a:xfrm>
          <a:prstGeom prst="roundRect">
            <a:avLst>
              <a:gd name="adj" fmla="val 11744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Main G"/>
          <p:cNvSpPr txBox="1"/>
          <p:nvPr/>
        </p:nvSpPr>
        <p:spPr>
          <a:xfrm>
            <a:off x="1921964" y="4794004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Main G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4895958" y="4055559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G1"/>
          <p:cNvSpPr txBox="1"/>
          <p:nvPr/>
        </p:nvSpPr>
        <p:spPr>
          <a:xfrm>
            <a:off x="5156855" y="4882904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G1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17633412" y="4055559"/>
            <a:ext cx="5158133" cy="2188090"/>
          </a:xfrm>
          <a:prstGeom prst="roundRect">
            <a:avLst>
              <a:gd name="adj" fmla="val 11744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7" name="External API"/>
          <p:cNvSpPr txBox="1"/>
          <p:nvPr/>
        </p:nvSpPr>
        <p:spPr>
          <a:xfrm>
            <a:off x="18549658" y="4794004"/>
            <a:ext cx="332564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External API</a:t>
            </a:r>
          </a:p>
        </p:txBody>
      </p:sp>
      <p:sp>
        <p:nvSpPr>
          <p:cNvPr id="288" name="Rounded Rectangle"/>
          <p:cNvSpPr/>
          <p:nvPr/>
        </p:nvSpPr>
        <p:spPr>
          <a:xfrm>
            <a:off x="6054429" y="4055560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9" name="G2"/>
          <p:cNvSpPr txBox="1"/>
          <p:nvPr/>
        </p:nvSpPr>
        <p:spPr>
          <a:xfrm>
            <a:off x="6315327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G2</a:t>
            </a:r>
          </a:p>
        </p:txBody>
      </p:sp>
      <p:sp>
        <p:nvSpPr>
          <p:cNvPr id="290" name="Rounded Rectangle"/>
          <p:cNvSpPr/>
          <p:nvPr/>
        </p:nvSpPr>
        <p:spPr>
          <a:xfrm>
            <a:off x="7212900" y="4055560"/>
            <a:ext cx="1018400" cy="2188090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1" name="G3"/>
          <p:cNvSpPr txBox="1"/>
          <p:nvPr/>
        </p:nvSpPr>
        <p:spPr>
          <a:xfrm>
            <a:off x="7473799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G3</a:t>
            </a:r>
          </a:p>
        </p:txBody>
      </p:sp>
      <p:sp>
        <p:nvSpPr>
          <p:cNvPr id="292" name="Rounded Rectangle"/>
          <p:cNvSpPr/>
          <p:nvPr/>
        </p:nvSpPr>
        <p:spPr>
          <a:xfrm>
            <a:off x="8371372" y="4055560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3" name="G4"/>
          <p:cNvSpPr txBox="1"/>
          <p:nvPr/>
        </p:nvSpPr>
        <p:spPr>
          <a:xfrm>
            <a:off x="8632271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G4</a:t>
            </a:r>
          </a:p>
        </p:txBody>
      </p:sp>
      <p:sp>
        <p:nvSpPr>
          <p:cNvPr id="294" name="Rounded Rectangle"/>
          <p:cNvSpPr/>
          <p:nvPr/>
        </p:nvSpPr>
        <p:spPr>
          <a:xfrm>
            <a:off x="9536668" y="4055560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68C1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5" name="G5"/>
          <p:cNvSpPr txBox="1"/>
          <p:nvPr/>
        </p:nvSpPr>
        <p:spPr>
          <a:xfrm>
            <a:off x="9797567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G5</a:t>
            </a:r>
          </a:p>
        </p:txBody>
      </p:sp>
      <p:sp>
        <p:nvSpPr>
          <p:cNvPr id="296" name="Rounded Rectangle"/>
          <p:cNvSpPr/>
          <p:nvPr/>
        </p:nvSpPr>
        <p:spPr>
          <a:xfrm>
            <a:off x="13732487" y="4055559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7" name="G1"/>
          <p:cNvSpPr txBox="1"/>
          <p:nvPr/>
        </p:nvSpPr>
        <p:spPr>
          <a:xfrm>
            <a:off x="13993386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G1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14890959" y="4055559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9" name="G2"/>
          <p:cNvSpPr txBox="1"/>
          <p:nvPr/>
        </p:nvSpPr>
        <p:spPr>
          <a:xfrm>
            <a:off x="15151858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G2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16056255" y="4055559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1" name="G3"/>
          <p:cNvSpPr txBox="1"/>
          <p:nvPr/>
        </p:nvSpPr>
        <p:spPr>
          <a:xfrm>
            <a:off x="16317154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G3</a:t>
            </a:r>
          </a:p>
        </p:txBody>
      </p:sp>
      <p:sp>
        <p:nvSpPr>
          <p:cNvPr id="302" name="Rounded Rectangle"/>
          <p:cNvSpPr/>
          <p:nvPr/>
        </p:nvSpPr>
        <p:spPr>
          <a:xfrm>
            <a:off x="13725662" y="4055559"/>
            <a:ext cx="1018400" cy="2188090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3" name="G4"/>
          <p:cNvSpPr txBox="1"/>
          <p:nvPr/>
        </p:nvSpPr>
        <p:spPr>
          <a:xfrm>
            <a:off x="13986561" y="4882904"/>
            <a:ext cx="4966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G4</a:t>
            </a:r>
          </a:p>
        </p:txBody>
      </p:sp>
      <p:sp>
        <p:nvSpPr>
          <p:cNvPr id="304" name="Rounded Rectangle"/>
          <p:cNvSpPr/>
          <p:nvPr/>
        </p:nvSpPr>
        <p:spPr>
          <a:xfrm>
            <a:off x="14890959" y="4055559"/>
            <a:ext cx="1018399" cy="2188090"/>
          </a:xfrm>
          <a:prstGeom prst="roundRect">
            <a:avLst>
              <a:gd name="adj" fmla="val 14419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5" name="G5"/>
          <p:cNvSpPr txBox="1"/>
          <p:nvPr/>
        </p:nvSpPr>
        <p:spPr>
          <a:xfrm>
            <a:off x="15151858" y="4882904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G5</a:t>
            </a:r>
          </a:p>
        </p:txBody>
      </p:sp>
      <p:sp>
        <p:nvSpPr>
          <p:cNvPr id="306" name="Rounded Rectangle"/>
          <p:cNvSpPr/>
          <p:nvPr/>
        </p:nvSpPr>
        <p:spPr>
          <a:xfrm>
            <a:off x="13725664" y="4055559"/>
            <a:ext cx="1018399" cy="2188090"/>
          </a:xfrm>
          <a:prstGeom prst="roundRect">
            <a:avLst>
              <a:gd name="adj" fmla="val 14419"/>
            </a:avLst>
          </a:prstGeom>
          <a:ln w="50800">
            <a:solidFill>
              <a:srgbClr val="D6396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7" name="Rounded Rectangle"/>
          <p:cNvSpPr/>
          <p:nvPr/>
        </p:nvSpPr>
        <p:spPr>
          <a:xfrm>
            <a:off x="14890959" y="4055559"/>
            <a:ext cx="1018399" cy="2188090"/>
          </a:xfrm>
          <a:prstGeom prst="roundRect">
            <a:avLst>
              <a:gd name="adj" fmla="val 14419"/>
            </a:avLst>
          </a:prstGeom>
          <a:ln w="50800">
            <a:solidFill>
              <a:srgbClr val="D6396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Rounded Rectangle"/>
          <p:cNvSpPr/>
          <p:nvPr/>
        </p:nvSpPr>
        <p:spPr>
          <a:xfrm>
            <a:off x="16056255" y="4055559"/>
            <a:ext cx="1018399" cy="2188090"/>
          </a:xfrm>
          <a:prstGeom prst="roundRect">
            <a:avLst>
              <a:gd name="adj" fmla="val 14419"/>
            </a:avLst>
          </a:prstGeom>
          <a:ln w="50800">
            <a:solidFill>
              <a:srgbClr val="D6396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9" name="Cylinder"/>
          <p:cNvSpPr/>
          <p:nvPr/>
        </p:nvSpPr>
        <p:spPr>
          <a:xfrm>
            <a:off x="1921964" y="798638"/>
            <a:ext cx="1719971" cy="227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EA80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0" name="DB"/>
          <p:cNvSpPr txBox="1"/>
          <p:nvPr/>
        </p:nvSpPr>
        <p:spPr>
          <a:xfrm>
            <a:off x="2533648" y="1931580"/>
            <a:ext cx="49660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DB</a:t>
            </a:r>
          </a:p>
        </p:txBody>
      </p:sp>
      <p:pic>
        <p:nvPicPr>
          <p:cNvPr id="31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409053" y="3412582"/>
            <a:ext cx="745637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8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7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Class="entr" nodeType="afterEffect" presetSubtype="32" presetID="4" grpId="1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8" dur="7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9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4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7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400"/>
                            </p:stCondLst>
                            <p:childTnLst>
                              <p:par>
                                <p:cTn id="59" presetClass="entr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3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7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300"/>
                            </p:stCondLst>
                            <p:childTnLst>
                              <p:par>
                                <p:cTn id="68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200"/>
                            </p:stCondLst>
                            <p:childTnLst>
                              <p:par>
                                <p:cTn id="73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900"/>
                            </p:stCondLst>
                            <p:childTnLst>
                              <p:par>
                                <p:cTn id="77" presetClass="entr" nodeType="afterEffect" presetSubtype="32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800"/>
                            </p:stCondLst>
                            <p:childTnLst>
                              <p:par>
                                <p:cTn id="82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4" dur="12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05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12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600"/>
                            </p:stCondLst>
                            <p:childTnLst>
                              <p:par>
                                <p:cTn id="90" presetClass="entr" nodeType="afterEffect" presetID="9" grpId="2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1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xit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xit" nodeType="after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99" dur="900" fill="hold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"/>
                            </p:stCondLst>
                            <p:childTnLst>
                              <p:par>
                                <p:cTn id="102" presetClass="exit" nodeType="afterEffect" presetSubtype="0" presetID="1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00"/>
                            </p:stCondLst>
                            <p:childTnLst>
                              <p:par>
                                <p:cTn id="105" presetClass="exit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6" dur="900" fill="hold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xit" nodeType="afterEffect" presetSubtype="0" presetID="1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12" presetClass="exit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3" dur="900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16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7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800"/>
                            </p:stCondLst>
                            <p:childTnLst>
                              <p:par>
                                <p:cTn id="120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9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mph" nodeType="withEffect" presetID="9" grpId="29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7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Class="entr" nodeType="afterEffect" presetSubtype="32" presetID="4" grpId="30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mph" nodeType="withEffect" presetID="9" grpId="3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40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Class="entr" nodeType="afterEffect" presetSubtype="32" presetID="4" grpId="3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4" dur="7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Class="emph" nodeType="withEffect" presetID="9" grpId="3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3" dur="indefinite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xit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0" dur="9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Class="emph" nodeType="withEffect" presetID="9" grpId="38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65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Class="exit" nodeType="afterEffect" presetSubtype="0" presetID="1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00"/>
                            </p:stCondLst>
                            <p:childTnLst>
                              <p:par>
                                <p:cTn id="170" presetClass="exit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1" dur="900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Class="emph" nodeType="withEffect" presetID="9" grpId="4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76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Class="exit" nodeType="afterEffect" presetSubtype="0" presetID="1" grpId="4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"/>
                            </p:stCondLst>
                            <p:childTnLst>
                              <p:par>
                                <p:cTn id="181" presetClass="exit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2" dur="900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mph" nodeType="withEffect" presetID="9" grpId="4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87" dur="indefinite" fill="hold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Class="exit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xit" nodeType="afterEffect" presetID="10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4" dur="900" fill="hold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900"/>
                            </p:stCondLst>
                            <p:childTnLst>
                              <p:par>
                                <p:cTn id="197" presetClass="exit" nodeType="afterEffect" presetSubtype="0" presetID="1" grpId="4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Class="exit" nodeType="afterEffect" presetID="10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1" dur="900" fill="hold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Class="entr" nodeType="afterEffect" presetSubtype="32" presetID="4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6" dur="7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Class="emph" nodeType="withEffect" presetID="9" grpId="5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0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Class="entr" nodeType="afterEffect" presetSubtype="32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9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400"/>
                            </p:stCondLst>
                            <p:childTnLst>
                              <p:par>
                                <p:cTn id="217" presetClass="entr" nodeType="afterEffect" presetSubtype="32" presetID="4" grpId="5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9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21" presetClass="entr" nodeType="afterEffect" presetSubtype="32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9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9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Class="emph" nodeType="withEffect" presetID="9" grpId="5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8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Class="exit" nodeType="clickEffect" presetSubtype="0" presetID="1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xit" nodeType="afterEffect" presetID="10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5" dur="9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Class="emph" nodeType="withEffect" presetID="9" grpId="5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40" dur="indefinite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Class="exit" nodeType="afterEffect" presetSubtype="0" presetID="1" grpId="5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00"/>
                            </p:stCondLst>
                            <p:childTnLst>
                              <p:par>
                                <p:cTn id="245" presetClass="exit" nodeType="afterEffect" presetID="10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46" dur="900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mph" nodeType="withEffect" presetID="9" grpId="60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indefinite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51" dur="indefinite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46"/>
      <p:bldP build="whole" bldLvl="1" animBg="1" rev="0" advAuto="0" spid="306" grpId="57"/>
      <p:bldP build="whole" bldLvl="1" animBg="1" rev="0" advAuto="0" spid="295" grpId="48"/>
      <p:bldP build="whole" bldLvl="1" animBg="1" rev="0" advAuto="0" spid="288" grpId="8"/>
      <p:bldP build="whole" bldLvl="1" animBg="1" rev="0" advAuto="0" spid="303" grpId="51"/>
      <p:bldP build="whole" bldLvl="1" animBg="1" rev="0" advAuto="0" spid="303" grpId="56"/>
      <p:bldP build="whole" bldLvl="1" animBg="1" rev="0" advAuto="0" spid="299" grpId="31"/>
      <p:bldP build="whole" bldLvl="1" animBg="1" rev="0" advAuto="0" spid="285" grpId="7"/>
      <p:bldP build="whole" bldLvl="1" animBg="1" rev="0" advAuto="0" spid="302" grpId="49"/>
      <p:bldP build="whole" bldLvl="1" animBg="1" rev="0" advAuto="0" spid="288" grpId="23"/>
      <p:bldP build="whole" bldLvl="1" animBg="1" rev="0" advAuto="0" spid="299" grpId="40"/>
      <p:bldP build="whole" bldLvl="1" animBg="1" rev="0" advAuto="0" spid="296" grpId="27"/>
      <p:bldP build="whole" bldLvl="1" animBg="1" rev="0" advAuto="0" spid="282" grpId="1"/>
      <p:bldP build="whole" bldLvl="1" animBg="1" rev="0" advAuto="0" spid="302" grpId="55"/>
      <p:bldP build="whole" bldLvl="1" animBg="1" rev="0" advAuto="0" spid="291" grpId="11"/>
      <p:bldP build="whole" bldLvl="1" animBg="1" rev="0" advAuto="0" spid="285" grpId="22"/>
      <p:bldP build="whole" bldLvl="1" animBg="1" rev="0" advAuto="0" spid="311" grpId="5"/>
      <p:bldP build="whole" bldLvl="1" animBg="1" rev="0" advAuto="0" spid="296" grpId="36"/>
      <p:bldP build="whole" bldLvl="1" animBg="1" rev="0" advAuto="0" spid="289" grpId="9"/>
      <p:bldP build="whole" bldLvl="1" animBg="1" rev="0" advAuto="0" spid="307" grpId="19"/>
      <p:bldP build="whole" bldLvl="1" animBg="1" rev="0" advAuto="0" spid="305" grpId="53"/>
      <p:bldP build="whole" bldLvl="1" animBg="1" rev="0" advAuto="0" spid="291" grpId="26"/>
      <p:bldP build="whole" bldLvl="1" animBg="1" rev="0" advAuto="0" spid="305" grpId="59"/>
      <p:bldP build="whole" bldLvl="1" animBg="1" rev="0" advAuto="0" spid="294" grpId="14"/>
      <p:bldP build="whole" bldLvl="1" animBg="1" rev="0" advAuto="0" spid="301" grpId="34"/>
      <p:bldP build="whole" bldLvl="1" animBg="1" rev="0" advAuto="0" spid="307" grpId="32"/>
      <p:bldP build="whole" bldLvl="1" animBg="1" rev="0" advAuto="0" spid="289" grpId="24"/>
      <p:bldP build="whole" bldLvl="1" animBg="1" rev="0" advAuto="0" spid="310" grpId="4"/>
      <p:bldP build="whole" bldLvl="1" animBg="1" rev="0" advAuto="0" spid="301" grpId="43"/>
      <p:bldP build="whole" bldLvl="1" animBg="1" rev="0" advAuto="0" spid="298" grpId="30"/>
      <p:bldP build="whole" bldLvl="1" animBg="1" rev="0" advAuto="0" spid="287" grpId="17"/>
      <p:bldP build="whole" bldLvl="1" animBg="1" rev="0" advAuto="0" spid="307" grpId="41"/>
      <p:bldP build="whole" bldLvl="1" animBg="1" rev="0" advAuto="0" spid="284" grpId="6"/>
      <p:bldP build="whole" bldLvl="1" animBg="1" rev="0" advAuto="0" spid="298" grpId="39"/>
      <p:bldP build="whole" bldLvl="1" animBg="1" rev="0" advAuto="0" spid="307" grpId="54"/>
      <p:bldP build="whole" bldLvl="1" animBg="1" rev="0" advAuto="0" spid="284" grpId="21"/>
      <p:bldP build="whole" bldLvl="1" animBg="1" rev="0" advAuto="0" spid="292" grpId="12"/>
      <p:bldP build="whole" bldLvl="1" animBg="1" rev="0" advAuto="0" spid="294" grpId="47"/>
      <p:bldP build="whole" bldLvl="1" animBg="1" rev="0" advAuto="0" spid="307" grpId="60"/>
      <p:bldP build="whole" bldLvl="1" animBg="1" rev="0" advAuto="0" spid="306" grpId="18"/>
      <p:bldP build="whole" bldLvl="1" animBg="1" rev="0" advAuto="0" spid="304" grpId="52"/>
      <p:bldP build="whole" bldLvl="1" animBg="1" rev="0" advAuto="0" spid="293" grpId="13"/>
      <p:bldP build="whole" bldLvl="1" animBg="1" rev="0" advAuto="0" spid="308" grpId="20"/>
      <p:bldP build="whole" bldLvl="1" animBg="1" rev="0" advAuto="0" spid="304" grpId="58"/>
      <p:bldP build="whole" bldLvl="1" animBg="1" rev="0" advAuto="0" spid="290" grpId="10"/>
      <p:bldP build="whole" bldLvl="1" animBg="1" rev="0" advAuto="0" spid="306" grpId="29"/>
      <p:bldP build="whole" bldLvl="1" animBg="1" rev="0" advAuto="0" spid="295" grpId="15"/>
      <p:bldP build="whole" bldLvl="1" animBg="1" rev="0" advAuto="0" spid="300" grpId="33"/>
      <p:bldP build="whole" bldLvl="1" animBg="1" rev="0" advAuto="0" spid="308" grpId="35"/>
      <p:bldP build="whole" bldLvl="1" animBg="1" rev="0" advAuto="0" spid="297" grpId="28"/>
      <p:bldP build="whole" bldLvl="1" animBg="1" rev="0" advAuto="0" spid="286" grpId="16"/>
      <p:bldP build="whole" bldLvl="1" animBg="1" rev="0" advAuto="0" spid="309" grpId="3"/>
      <p:bldP build="whole" bldLvl="1" animBg="1" rev="0" advAuto="0" spid="283" grpId="2"/>
      <p:bldP build="whole" bldLvl="1" animBg="1" rev="0" advAuto="0" spid="306" grpId="38"/>
      <p:bldP build="whole" bldLvl="1" animBg="1" rev="0" advAuto="0" spid="300" grpId="42"/>
      <p:bldP build="whole" bldLvl="1" animBg="1" rev="0" advAuto="0" spid="290" grpId="25"/>
      <p:bldP build="whole" bldLvl="1" animBg="1" rev="0" advAuto="0" spid="292" grpId="45"/>
      <p:bldP build="whole" bldLvl="1" animBg="1" rev="0" advAuto="0" spid="308" grpId="44"/>
      <p:bldP build="whole" bldLvl="1" animBg="1" rev="0" advAuto="0" spid="297" grpId="37"/>
      <p:bldP build="whole" bldLvl="1" animBg="1" rev="0" advAuto="0" spid="306" grpId="5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ounded Rectangle"/>
          <p:cNvSpPr/>
          <p:nvPr/>
        </p:nvSpPr>
        <p:spPr>
          <a:xfrm>
            <a:off x="1286136" y="2296220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536DF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5" name="WaitGroup"/>
          <p:cNvSpPr txBox="1"/>
          <p:nvPr/>
        </p:nvSpPr>
        <p:spPr>
          <a:xfrm>
            <a:off x="1925400" y="2741508"/>
            <a:ext cx="266043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WaitGroup</a:t>
            </a:r>
          </a:p>
        </p:txBody>
      </p:sp>
      <p:sp>
        <p:nvSpPr>
          <p:cNvPr id="316" name="Rounded Rectangle"/>
          <p:cNvSpPr/>
          <p:nvPr/>
        </p:nvSpPr>
        <p:spPr>
          <a:xfrm>
            <a:off x="1286136" y="4170316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7" name="Mutex"/>
          <p:cNvSpPr txBox="1"/>
          <p:nvPr/>
        </p:nvSpPr>
        <p:spPr>
          <a:xfrm>
            <a:off x="2491207" y="4615603"/>
            <a:ext cx="152881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Mutex</a:t>
            </a:r>
          </a:p>
        </p:txBody>
      </p:sp>
      <p:sp>
        <p:nvSpPr>
          <p:cNvPr id="318" name="Rounded Rectangle"/>
          <p:cNvSpPr/>
          <p:nvPr/>
        </p:nvSpPr>
        <p:spPr>
          <a:xfrm>
            <a:off x="5549189" y="4170316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9" name="RWMutex"/>
          <p:cNvSpPr txBox="1"/>
          <p:nvPr/>
        </p:nvSpPr>
        <p:spPr>
          <a:xfrm>
            <a:off x="6471356" y="4615604"/>
            <a:ext cx="209462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RWMutex</a:t>
            </a:r>
          </a:p>
        </p:txBody>
      </p:sp>
      <p:sp>
        <p:nvSpPr>
          <p:cNvPr id="320" name="Rounded Rectangle"/>
          <p:cNvSpPr/>
          <p:nvPr/>
        </p:nvSpPr>
        <p:spPr>
          <a:xfrm>
            <a:off x="9812242" y="4170316"/>
            <a:ext cx="3938962" cy="1627176"/>
          </a:xfrm>
          <a:prstGeom prst="roundRect">
            <a:avLst>
              <a:gd name="adj" fmla="val 11756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1" name="Locker"/>
          <p:cNvSpPr txBox="1"/>
          <p:nvPr/>
        </p:nvSpPr>
        <p:spPr>
          <a:xfrm>
            <a:off x="10875862" y="4615604"/>
            <a:ext cx="181172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Locker</a:t>
            </a:r>
          </a:p>
        </p:txBody>
      </p:sp>
      <p:sp>
        <p:nvSpPr>
          <p:cNvPr id="322" name="Rounded Rectangle"/>
          <p:cNvSpPr/>
          <p:nvPr/>
        </p:nvSpPr>
        <p:spPr>
          <a:xfrm>
            <a:off x="1286136" y="6044412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FFC4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3" name="Cond"/>
          <p:cNvSpPr txBox="1"/>
          <p:nvPr/>
        </p:nvSpPr>
        <p:spPr>
          <a:xfrm>
            <a:off x="2632659" y="6489700"/>
            <a:ext cx="12459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Cond</a:t>
            </a:r>
          </a:p>
        </p:txBody>
      </p:sp>
      <p:sp>
        <p:nvSpPr>
          <p:cNvPr id="324" name="Rounded Rectangle"/>
          <p:cNvSpPr/>
          <p:nvPr/>
        </p:nvSpPr>
        <p:spPr>
          <a:xfrm>
            <a:off x="1286136" y="7918508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5" name="Map"/>
          <p:cNvSpPr txBox="1"/>
          <p:nvPr/>
        </p:nvSpPr>
        <p:spPr>
          <a:xfrm>
            <a:off x="2774111" y="8363795"/>
            <a:ext cx="9630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Map</a:t>
            </a:r>
          </a:p>
        </p:txBody>
      </p:sp>
      <p:sp>
        <p:nvSpPr>
          <p:cNvPr id="326" name="Rounded Rectangle"/>
          <p:cNvSpPr/>
          <p:nvPr/>
        </p:nvSpPr>
        <p:spPr>
          <a:xfrm>
            <a:off x="1286136" y="9792604"/>
            <a:ext cx="3938961" cy="1627176"/>
          </a:xfrm>
          <a:prstGeom prst="roundRect">
            <a:avLst>
              <a:gd name="adj" fmla="val 11756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7" name="Pool"/>
          <p:cNvSpPr txBox="1"/>
          <p:nvPr/>
        </p:nvSpPr>
        <p:spPr>
          <a:xfrm>
            <a:off x="2632659" y="10237892"/>
            <a:ext cx="124591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700"/>
            </a:lvl1pPr>
          </a:lstStyle>
          <a:p>
            <a:pPr/>
            <a:r>
              <a:t>Pool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1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8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6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3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6"/>
      <p:bldP build="whole" bldLvl="1" animBg="1" rev="0" advAuto="0" spid="326" grpId="13"/>
      <p:bldP build="whole" bldLvl="1" animBg="1" rev="0" advAuto="0" spid="325" grpId="12"/>
      <p:bldP build="whole" bldLvl="1" animBg="1" rev="0" advAuto="0" spid="321" grpId="8"/>
      <p:bldP build="whole" bldLvl="1" animBg="1" rev="0" advAuto="0" spid="327" grpId="14"/>
      <p:bldP build="whole" bldLvl="1" animBg="1" rev="0" advAuto="0" spid="324" grpId="11"/>
      <p:bldP build="whole" bldLvl="1" animBg="1" rev="0" advAuto="0" spid="318" grpId="5"/>
      <p:bldP build="whole" bldLvl="1" animBg="1" rev="0" advAuto="0" spid="314" grpId="1"/>
      <p:bldP build="whole" bldLvl="1" animBg="1" rev="0" advAuto="0" spid="315" grpId="2"/>
      <p:bldP build="whole" bldLvl="1" animBg="1" rev="0" advAuto="0" spid="320" grpId="7"/>
      <p:bldP build="whole" bldLvl="1" animBg="1" rev="0" advAuto="0" spid="322" grpId="9"/>
      <p:bldP build="whole" bldLvl="1" animBg="1" rev="0" advAuto="0" spid="316" grpId="3"/>
      <p:bldP build="whole" bldLvl="1" animBg="1" rev="0" advAuto="0" spid="323" grpId="10"/>
      <p:bldP build="whole" bldLvl="1" animBg="1" rev="0" advAuto="0" spid="317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ounded Rectangle"/>
          <p:cNvSpPr/>
          <p:nvPr/>
        </p:nvSpPr>
        <p:spPr>
          <a:xfrm>
            <a:off x="1465903" y="3167482"/>
            <a:ext cx="3354180" cy="1775640"/>
          </a:xfrm>
          <a:prstGeom prst="roundRect">
            <a:avLst>
              <a:gd name="adj" fmla="val 144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0" name="Rounded Rectangle"/>
          <p:cNvSpPr/>
          <p:nvPr/>
        </p:nvSpPr>
        <p:spPr>
          <a:xfrm>
            <a:off x="1465903" y="6603212"/>
            <a:ext cx="3354180" cy="1396263"/>
          </a:xfrm>
          <a:prstGeom prst="roundRect">
            <a:avLst>
              <a:gd name="adj" fmla="val 18405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1" name="Add(int)"/>
          <p:cNvSpPr txBox="1"/>
          <p:nvPr/>
        </p:nvSpPr>
        <p:spPr>
          <a:xfrm>
            <a:off x="2015396" y="6945743"/>
            <a:ext cx="2255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Add(</a:t>
            </a:r>
            <a:r>
              <a:rPr>
                <a:solidFill>
                  <a:srgbClr val="673AB7"/>
                </a:solidFill>
              </a:rPr>
              <a:t>int</a:t>
            </a:r>
            <a:r>
              <a:t>)</a:t>
            </a:r>
          </a:p>
        </p:txBody>
      </p:sp>
      <p:sp>
        <p:nvSpPr>
          <p:cNvPr id="332" name="Rounded Rectangle"/>
          <p:cNvSpPr/>
          <p:nvPr/>
        </p:nvSpPr>
        <p:spPr>
          <a:xfrm>
            <a:off x="1465903" y="8308915"/>
            <a:ext cx="3354180" cy="1396263"/>
          </a:xfrm>
          <a:prstGeom prst="roundRect">
            <a:avLst>
              <a:gd name="adj" fmla="val 18405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3" name="Done()"/>
          <p:cNvSpPr txBox="1"/>
          <p:nvPr/>
        </p:nvSpPr>
        <p:spPr>
          <a:xfrm>
            <a:off x="2283008" y="8651447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Done()</a:t>
            </a:r>
          </a:p>
        </p:txBody>
      </p:sp>
      <p:sp>
        <p:nvSpPr>
          <p:cNvPr id="334" name="Rounded Rectangle"/>
          <p:cNvSpPr/>
          <p:nvPr/>
        </p:nvSpPr>
        <p:spPr>
          <a:xfrm>
            <a:off x="1465903" y="10014618"/>
            <a:ext cx="3354180" cy="1396264"/>
          </a:xfrm>
          <a:prstGeom prst="roundRect">
            <a:avLst>
              <a:gd name="adj" fmla="val 18405"/>
            </a:avLst>
          </a:prstGeom>
          <a:solidFill>
            <a:srgbClr val="40C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5" name="Wait()"/>
          <p:cNvSpPr txBox="1"/>
          <p:nvPr/>
        </p:nvSpPr>
        <p:spPr>
          <a:xfrm>
            <a:off x="2283008" y="10357150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Wait()</a:t>
            </a:r>
          </a:p>
        </p:txBody>
      </p:sp>
      <p:sp>
        <p:nvSpPr>
          <p:cNvPr id="336" name="WaitGroup"/>
          <p:cNvSpPr txBox="1"/>
          <p:nvPr/>
        </p:nvSpPr>
        <p:spPr>
          <a:xfrm>
            <a:off x="1881590" y="2419418"/>
            <a:ext cx="25228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WaitGroup</a:t>
            </a:r>
          </a:p>
        </p:txBody>
      </p:sp>
      <p:sp>
        <p:nvSpPr>
          <p:cNvPr id="337" name="Rounded Rectangle"/>
          <p:cNvSpPr/>
          <p:nvPr/>
        </p:nvSpPr>
        <p:spPr>
          <a:xfrm>
            <a:off x="5169023" y="6746709"/>
            <a:ext cx="6959910" cy="1109270"/>
          </a:xfrm>
          <a:prstGeom prst="roundRect">
            <a:avLst>
              <a:gd name="adj" fmla="val 23166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8" name="Increment wg.counter"/>
          <p:cNvSpPr txBox="1"/>
          <p:nvPr/>
        </p:nvSpPr>
        <p:spPr>
          <a:xfrm>
            <a:off x="6298014" y="6990193"/>
            <a:ext cx="4701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Increment wg.counter</a:t>
            </a:r>
          </a:p>
        </p:txBody>
      </p:sp>
      <p:sp>
        <p:nvSpPr>
          <p:cNvPr id="339" name="Rounded Rectangle"/>
          <p:cNvSpPr/>
          <p:nvPr/>
        </p:nvSpPr>
        <p:spPr>
          <a:xfrm>
            <a:off x="5169023" y="8452411"/>
            <a:ext cx="6959910" cy="1109271"/>
          </a:xfrm>
          <a:prstGeom prst="roundRect">
            <a:avLst>
              <a:gd name="adj" fmla="val 23166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Decrement wg.counter"/>
          <p:cNvSpPr txBox="1"/>
          <p:nvPr/>
        </p:nvSpPr>
        <p:spPr>
          <a:xfrm>
            <a:off x="6298014" y="8695896"/>
            <a:ext cx="4701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Decrement wg.counter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5169023" y="10158115"/>
            <a:ext cx="6959910" cy="1109270"/>
          </a:xfrm>
          <a:prstGeom prst="roundRect">
            <a:avLst>
              <a:gd name="adj" fmla="val 23166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2" name="Exit when wg.counter == 0"/>
          <p:cNvSpPr txBox="1"/>
          <p:nvPr/>
        </p:nvSpPr>
        <p:spPr>
          <a:xfrm>
            <a:off x="5724561" y="10401599"/>
            <a:ext cx="584883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Exit when wg.counter == 0</a:t>
            </a:r>
          </a:p>
        </p:txBody>
      </p:sp>
      <p:sp>
        <p:nvSpPr>
          <p:cNvPr id="343" name="Rounded Rectangle"/>
          <p:cNvSpPr/>
          <p:nvPr/>
        </p:nvSpPr>
        <p:spPr>
          <a:xfrm>
            <a:off x="1881590" y="3605119"/>
            <a:ext cx="2522806" cy="900366"/>
          </a:xfrm>
          <a:prstGeom prst="roundRect">
            <a:avLst>
              <a:gd name="adj" fmla="val 15109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4" name="count int"/>
          <p:cNvSpPr txBox="1"/>
          <p:nvPr/>
        </p:nvSpPr>
        <p:spPr>
          <a:xfrm>
            <a:off x="2225662" y="3788602"/>
            <a:ext cx="183466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>
                <a:solidFill>
                  <a:srgbClr val="0D0D0D"/>
                </a:solidFill>
              </a:defRPr>
            </a:pPr>
            <a:r>
              <a:rPr>
                <a:solidFill>
                  <a:srgbClr val="FFFFFF"/>
                </a:solidFill>
              </a:rPr>
              <a:t>count</a:t>
            </a:r>
            <a:r>
              <a:t> </a:t>
            </a:r>
            <a:r>
              <a:rPr>
                <a:solidFill>
                  <a:srgbClr val="673AB7"/>
                </a:solidFill>
              </a:rPr>
              <a:t>int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Class="entr" nodeType="afterEffect" presetSubtype="8" presetID="2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7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"/>
                            </p:stCondLst>
                            <p:childTnLst>
                              <p:par>
                                <p:cTn id="48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Class="entr" nodeType="afterEffect" presetSubtype="8" presetID="2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7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"/>
                            </p:stCondLst>
                            <p:childTnLst>
                              <p:par>
                                <p:cTn id="68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00"/>
                            </p:stCondLst>
                            <p:childTnLst>
                              <p:par>
                                <p:cTn id="73" presetClass="entr" nodeType="afterEffect" presetSubtype="8" presetID="2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6"/>
      <p:bldP build="whole" bldLvl="1" animBg="1" rev="0" advAuto="0" spid="342" grpId="16"/>
      <p:bldP build="whole" bldLvl="1" animBg="1" rev="0" advAuto="0" spid="336" grpId="2"/>
      <p:bldP build="whole" bldLvl="1" animBg="1" rev="0" advAuto="0" spid="329" grpId="1"/>
      <p:bldP build="whole" bldLvl="1" animBg="1" rev="0" advAuto="0" spid="337" grpId="7"/>
      <p:bldP build="whole" bldLvl="1" animBg="1" rev="0" advAuto="0" spid="341" grpId="15"/>
      <p:bldP build="whole" bldLvl="1" animBg="1" rev="0" advAuto="0" spid="334" grpId="13"/>
      <p:bldP build="whole" bldLvl="1" animBg="1" rev="0" advAuto="0" spid="335" grpId="14"/>
      <p:bldP build="whole" bldLvl="1" animBg="1" rev="0" advAuto="0" spid="330" grpId="5"/>
      <p:bldP build="whole" bldLvl="1" animBg="1" rev="0" advAuto="0" spid="338" grpId="8"/>
      <p:bldP build="whole" bldLvl="1" animBg="1" rev="0" advAuto="0" spid="344" grpId="4"/>
      <p:bldP build="whole" bldLvl="1" animBg="1" rev="0" advAuto="0" spid="333" grpId="10"/>
      <p:bldP build="whole" bldLvl="1" animBg="1" rev="0" advAuto="0" spid="332" grpId="9"/>
      <p:bldP build="whole" bldLvl="1" animBg="1" rev="0" advAuto="0" spid="339" grpId="11"/>
      <p:bldP build="whole" bldLvl="1" animBg="1" rev="0" advAuto="0" spid="343" grpId="3"/>
      <p:bldP build="whole" bldLvl="1" animBg="1" rev="0" advAuto="0" spid="340" grpId="1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ounded Rectangle"/>
          <p:cNvSpPr/>
          <p:nvPr/>
        </p:nvSpPr>
        <p:spPr>
          <a:xfrm>
            <a:off x="4782820" y="79292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7" name="Done() MUST be called as many times as Add()"/>
          <p:cNvSpPr txBox="1"/>
          <p:nvPr/>
        </p:nvSpPr>
        <p:spPr>
          <a:xfrm>
            <a:off x="5575930" y="1135460"/>
            <a:ext cx="1188921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Done()</a:t>
            </a:r>
            <a:r>
              <a:t> MUST be called as many times as </a:t>
            </a:r>
            <a:r>
              <a:rPr b="1"/>
              <a:t>Add()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4782820" y="258190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9" name="Done() more than Add() =&gt; panic"/>
          <p:cNvSpPr txBox="1"/>
          <p:nvPr/>
        </p:nvSpPr>
        <p:spPr>
          <a:xfrm>
            <a:off x="5575930" y="2924440"/>
            <a:ext cx="841026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Done()</a:t>
            </a:r>
            <a:r>
              <a:t> more than </a:t>
            </a:r>
            <a:r>
              <a:rPr b="1"/>
              <a:t>Add()</a:t>
            </a:r>
            <a:r>
              <a:t> =&gt; </a:t>
            </a:r>
            <a:r>
              <a:rPr b="1"/>
              <a:t>panic</a:t>
            </a:r>
          </a:p>
        </p:txBody>
      </p:sp>
      <p:sp>
        <p:nvSpPr>
          <p:cNvPr id="350" name="Rounded Rectangle"/>
          <p:cNvSpPr/>
          <p:nvPr/>
        </p:nvSpPr>
        <p:spPr>
          <a:xfrm>
            <a:off x="4782820" y="437088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1" name="Done() less than Add() =&gt; deadlock"/>
          <p:cNvSpPr txBox="1"/>
          <p:nvPr/>
        </p:nvSpPr>
        <p:spPr>
          <a:xfrm>
            <a:off x="5575930" y="4713420"/>
            <a:ext cx="921309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Done()</a:t>
            </a:r>
            <a:r>
              <a:t> less than </a:t>
            </a:r>
            <a:r>
              <a:rPr b="1"/>
              <a:t>Add()</a:t>
            </a:r>
            <a:r>
              <a:t> =&gt; </a:t>
            </a:r>
            <a:r>
              <a:rPr b="1"/>
              <a:t>deadlock</a:t>
            </a:r>
          </a:p>
        </p:txBody>
      </p:sp>
      <p:sp>
        <p:nvSpPr>
          <p:cNvPr id="352" name="Rounded Rectangle"/>
          <p:cNvSpPr/>
          <p:nvPr/>
        </p:nvSpPr>
        <p:spPr>
          <a:xfrm>
            <a:off x="4782820" y="615986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Calling Wait() without Add() =&gt; return immediately"/>
          <p:cNvSpPr txBox="1"/>
          <p:nvPr/>
        </p:nvSpPr>
        <p:spPr>
          <a:xfrm>
            <a:off x="5575930" y="6502400"/>
            <a:ext cx="1349488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t>Calling </a:t>
            </a:r>
            <a:r>
              <a:rPr b="1"/>
              <a:t>Wait()</a:t>
            </a:r>
            <a:r>
              <a:t> without </a:t>
            </a:r>
            <a:r>
              <a:rPr b="1"/>
              <a:t>Add()</a:t>
            </a:r>
            <a:r>
              <a:t> =&gt; </a:t>
            </a:r>
            <a:r>
              <a:rPr b="1"/>
              <a:t>return immediately</a:t>
            </a:r>
          </a:p>
        </p:txBody>
      </p:sp>
      <p:sp>
        <p:nvSpPr>
          <p:cNvPr id="354" name="Rounded Rectangle"/>
          <p:cNvSpPr/>
          <p:nvPr/>
        </p:nvSpPr>
        <p:spPr>
          <a:xfrm>
            <a:off x="4782820" y="794884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Prefer Add(n) vs Add(1) multiple times"/>
          <p:cNvSpPr txBox="1"/>
          <p:nvPr/>
        </p:nvSpPr>
        <p:spPr>
          <a:xfrm>
            <a:off x="5575930" y="8291380"/>
            <a:ext cx="1028354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t>Prefer </a:t>
            </a:r>
            <a:r>
              <a:rPr b="1"/>
              <a:t>Add(n)</a:t>
            </a:r>
            <a:r>
              <a:t> vs </a:t>
            </a:r>
            <a:r>
              <a:rPr b="1"/>
              <a:t>Add(1)</a:t>
            </a:r>
            <a:r>
              <a:t> multiple times</a:t>
            </a:r>
          </a:p>
        </p:txBody>
      </p:sp>
      <p:sp>
        <p:nvSpPr>
          <p:cNvPr id="356" name="Rounded Rectangle"/>
          <p:cNvSpPr/>
          <p:nvPr/>
        </p:nvSpPr>
        <p:spPr>
          <a:xfrm>
            <a:off x="4782820" y="9737829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7" name="WaitGroup MUST be passed by reference"/>
          <p:cNvSpPr txBox="1"/>
          <p:nvPr/>
        </p:nvSpPr>
        <p:spPr>
          <a:xfrm>
            <a:off x="5575930" y="10080361"/>
            <a:ext cx="1001593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WaitGroup</a:t>
            </a:r>
            <a:r>
              <a:t> MUST be passed by </a:t>
            </a:r>
            <a:r>
              <a:rPr b="1"/>
              <a:t>reference</a:t>
            </a:r>
          </a:p>
        </p:txBody>
      </p:sp>
      <p:sp>
        <p:nvSpPr>
          <p:cNvPr id="358" name="Rounded Rectangle"/>
          <p:cNvSpPr/>
          <p:nvPr/>
        </p:nvSpPr>
        <p:spPr>
          <a:xfrm>
            <a:off x="4782820" y="11526808"/>
            <a:ext cx="16829941" cy="1396264"/>
          </a:xfrm>
          <a:prstGeom prst="roundRect">
            <a:avLst>
              <a:gd name="adj" fmla="val 1840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9" name="Reusing WaitGroup before previous Wait() returns =&gt; panic"/>
          <p:cNvSpPr txBox="1"/>
          <p:nvPr/>
        </p:nvSpPr>
        <p:spPr>
          <a:xfrm>
            <a:off x="5575930" y="11869340"/>
            <a:ext cx="1536816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3500"/>
            </a:pPr>
            <a:r>
              <a:rPr b="1"/>
              <a:t>Reusing</a:t>
            </a:r>
            <a:r>
              <a:t> WaitGroup before previous </a:t>
            </a:r>
            <a:r>
              <a:rPr b="1"/>
              <a:t>Wait()</a:t>
            </a:r>
            <a:r>
              <a:t> returns =&gt; </a:t>
            </a:r>
            <a:r>
              <a:rPr b="1"/>
              <a:t>panic</a:t>
            </a:r>
          </a:p>
        </p:txBody>
      </p:sp>
      <p:pic>
        <p:nvPicPr>
          <p:cNvPr id="360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79292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258190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437088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615986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7948848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9737829"/>
            <a:ext cx="1396263" cy="1396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amonestation (2).png" descr="amonestati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239" y="11526809"/>
            <a:ext cx="1396263" cy="1396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7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7" dur="7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6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2" dur="7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0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18"/>
      <p:bldP build="whole" bldLvl="1" animBg="1" rev="0" advAuto="0" spid="354" grpId="13"/>
      <p:bldP build="whole" bldLvl="1" animBg="1" rev="0" advAuto="0" spid="359" grpId="20"/>
      <p:bldP build="whole" bldLvl="1" animBg="1" rev="0" advAuto="0" spid="350" grpId="7"/>
      <p:bldP build="whole" bldLvl="1" animBg="1" rev="0" advAuto="0" spid="366" grpId="21"/>
      <p:bldP build="whole" bldLvl="1" animBg="1" rev="0" advAuto="0" spid="364" grpId="15"/>
      <p:bldP build="whole" bldLvl="1" animBg="1" rev="0" advAuto="0" spid="349" grpId="5"/>
      <p:bldP build="whole" bldLvl="1" animBg="1" rev="0" advAuto="0" spid="356" grpId="16"/>
      <p:bldP build="whole" bldLvl="1" animBg="1" rev="0" advAuto="0" spid="353" grpId="11"/>
      <p:bldP build="whole" bldLvl="1" animBg="1" rev="0" advAuto="0" spid="361" grpId="6"/>
      <p:bldP build="whole" bldLvl="1" animBg="1" rev="0" advAuto="0" spid="357" grpId="17"/>
      <p:bldP build="whole" bldLvl="1" animBg="1" rev="0" advAuto="0" spid="358" grpId="19"/>
      <p:bldP build="whole" bldLvl="1" animBg="1" rev="0" advAuto="0" spid="352" grpId="10"/>
      <p:bldP build="whole" bldLvl="1" animBg="1" rev="0" advAuto="0" spid="347" grpId="2"/>
      <p:bldP build="whole" bldLvl="1" animBg="1" rev="0" advAuto="0" spid="348" grpId="4"/>
      <p:bldP build="whole" bldLvl="1" animBg="1" rev="0" advAuto="0" spid="355" grpId="14"/>
      <p:bldP build="whole" bldLvl="1" animBg="1" rev="0" advAuto="0" spid="362" grpId="9"/>
      <p:bldP build="whole" bldLvl="1" animBg="1" rev="0" advAuto="0" spid="360" grpId="3"/>
      <p:bldP build="whole" bldLvl="1" animBg="1" rev="0" advAuto="0" spid="346" grpId="1"/>
      <p:bldP build="whole" bldLvl="1" animBg="1" rev="0" advAuto="0" spid="363" grpId="12"/>
      <p:bldP build="whole" bldLvl="1" animBg="1" rev="0" advAuto="0" spid="351" grpId="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