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3178964" y="2850681"/>
            <a:ext cx="18026072" cy="8014638"/>
          </a:xfrm>
          <a:prstGeom prst="roundRect">
            <a:avLst>
              <a:gd name="adj" fmla="val 54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Within the DEFINED CONTEXT, something is…"/>
          <p:cNvSpPr txBox="1"/>
          <p:nvPr/>
        </p:nvSpPr>
        <p:spPr>
          <a:xfrm>
            <a:off x="4205097" y="4203700"/>
            <a:ext cx="15973807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DEFINED CONTEXT</a:t>
            </a:r>
            <a:r>
              <a:t>, something is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Atomic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</a:t>
            </a:r>
            <a:r>
              <a:t> it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WILL HAPPEN</a:t>
            </a:r>
            <a:r>
              <a:t> in its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ENTIRETY</a:t>
            </a:r>
            <a:r>
              <a:t>,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without anything else</a:t>
            </a:r>
          </a:p>
          <a:p>
            <a:pPr>
              <a:spcBef>
                <a:spcPts val="0"/>
              </a:spcBef>
              <a:defRPr sz="60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HAPPENING SIMULTANEOUSLY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SAME CONTEXT</a:t>
            </a:r>
            <a:r>
              <a:t>.</a:t>
            </a:r>
          </a:p>
        </p:txBody>
      </p:sp>
      <p:pic>
        <p:nvPicPr>
          <p:cNvPr id="168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7843" y="7767191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7" grpId="3"/>
      <p:bldP build="whole" bldLvl="1" animBg="1" rev="0" advAuto="0" spid="168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ounded Rectangle"/>
          <p:cNvSpPr/>
          <p:nvPr/>
        </p:nvSpPr>
        <p:spPr>
          <a:xfrm>
            <a:off x="2550134" y="9686668"/>
            <a:ext cx="4729185" cy="2507655"/>
          </a:xfrm>
          <a:prstGeom prst="roundRect">
            <a:avLst>
              <a:gd name="adj" fmla="val 175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01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1568" y="10307337"/>
            <a:ext cx="1266317" cy="126631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ounded Rectangle"/>
          <p:cNvSpPr/>
          <p:nvPr/>
        </p:nvSpPr>
        <p:spPr>
          <a:xfrm>
            <a:off x="2550134" y="6754004"/>
            <a:ext cx="4729185" cy="2118987"/>
          </a:xfrm>
          <a:prstGeom prst="roundRect">
            <a:avLst>
              <a:gd name="adj" fmla="val 667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01010101010101 10001101001001"/>
          <p:cNvSpPr txBox="1"/>
          <p:nvPr/>
        </p:nvSpPr>
        <p:spPr>
          <a:xfrm>
            <a:off x="3251906" y="7241997"/>
            <a:ext cx="332564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0D0D0D"/>
                </a:solidFill>
              </a:defRPr>
            </a:pPr>
            <a:r>
              <a:t>01010101010101</a:t>
            </a:r>
            <a:br/>
            <a:r>
              <a:t>10001101001001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15477768" y="10361141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5" name="Go App"/>
          <p:cNvSpPr txBox="1"/>
          <p:nvPr/>
        </p:nvSpPr>
        <p:spPr>
          <a:xfrm>
            <a:off x="17964094" y="106831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App</a:t>
            </a:r>
          </a:p>
        </p:txBody>
      </p:sp>
      <p:pic>
        <p:nvPicPr>
          <p:cNvPr id="406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7850" y="10737893"/>
            <a:ext cx="376770" cy="512813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ounded Rectangle"/>
          <p:cNvSpPr/>
          <p:nvPr/>
        </p:nvSpPr>
        <p:spPr>
          <a:xfrm>
            <a:off x="2550134" y="3265786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linker"/>
          <p:cNvSpPr txBox="1"/>
          <p:nvPr/>
        </p:nvSpPr>
        <p:spPr>
          <a:xfrm>
            <a:off x="4054741" y="3586616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linker</a:t>
            </a:r>
          </a:p>
        </p:txBody>
      </p:sp>
      <p:sp>
        <p:nvSpPr>
          <p:cNvPr id="409" name="Rounded Rectangle"/>
          <p:cNvSpPr/>
          <p:nvPr/>
        </p:nvSpPr>
        <p:spPr>
          <a:xfrm>
            <a:off x="2550134" y="5009895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0" name="exec"/>
          <p:cNvSpPr txBox="1"/>
          <p:nvPr/>
        </p:nvSpPr>
        <p:spPr>
          <a:xfrm>
            <a:off x="4322353" y="5330725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411" name="Rounded Rectangle"/>
          <p:cNvSpPr/>
          <p:nvPr/>
        </p:nvSpPr>
        <p:spPr>
          <a:xfrm>
            <a:off x="913004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2" name="Rounded Rectangle"/>
          <p:cNvSpPr/>
          <p:nvPr/>
        </p:nvSpPr>
        <p:spPr>
          <a:xfrm>
            <a:off x="9734332" y="202197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3" name="386"/>
          <p:cNvSpPr txBox="1"/>
          <p:nvPr/>
        </p:nvSpPr>
        <p:spPr>
          <a:xfrm>
            <a:off x="1111062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414" name="Rounded Rectangle"/>
          <p:cNvSpPr/>
          <p:nvPr/>
        </p:nvSpPr>
        <p:spPr>
          <a:xfrm>
            <a:off x="2550134" y="1521677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5" name="main.o"/>
          <p:cNvSpPr txBox="1"/>
          <p:nvPr/>
        </p:nvSpPr>
        <p:spPr>
          <a:xfrm>
            <a:off x="4054741" y="1842507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16" name="Circle"/>
          <p:cNvSpPr/>
          <p:nvPr/>
        </p:nvSpPr>
        <p:spPr>
          <a:xfrm>
            <a:off x="4790909" y="295572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7" name="Circle"/>
          <p:cNvSpPr/>
          <p:nvPr/>
        </p:nvSpPr>
        <p:spPr>
          <a:xfrm>
            <a:off x="4790909" y="4677754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Circle"/>
          <p:cNvSpPr/>
          <p:nvPr/>
        </p:nvSpPr>
        <p:spPr>
          <a:xfrm>
            <a:off x="4790909" y="64323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1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541908" y="9126963"/>
            <a:ext cx="745637" cy="265195"/>
          </a:xfrm>
          <a:prstGeom prst="rect">
            <a:avLst/>
          </a:prstGeom>
        </p:spPr>
      </p:pic>
      <p:sp>
        <p:nvSpPr>
          <p:cNvPr id="421" name="Rounded Rectangle"/>
          <p:cNvSpPr/>
          <p:nvPr/>
        </p:nvSpPr>
        <p:spPr>
          <a:xfrm>
            <a:off x="9734332" y="278493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2" name="amd64"/>
          <p:cNvSpPr txBox="1"/>
          <p:nvPr/>
        </p:nvSpPr>
        <p:spPr>
          <a:xfrm>
            <a:off x="1095769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9734332" y="3547897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arm"/>
          <p:cNvSpPr txBox="1"/>
          <p:nvPr/>
        </p:nvSpPr>
        <p:spPr>
          <a:xfrm>
            <a:off x="1111062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425" name="Rounded Rectangle"/>
          <p:cNvSpPr/>
          <p:nvPr/>
        </p:nvSpPr>
        <p:spPr>
          <a:xfrm>
            <a:off x="9734332" y="4317794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6" name="arm64"/>
          <p:cNvSpPr txBox="1"/>
          <p:nvPr/>
        </p:nvSpPr>
        <p:spPr>
          <a:xfrm>
            <a:off x="1095769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427" name="Rounded Rectangle"/>
          <p:cNvSpPr/>
          <p:nvPr/>
        </p:nvSpPr>
        <p:spPr>
          <a:xfrm>
            <a:off x="9734332" y="507381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8" name="mips"/>
          <p:cNvSpPr txBox="1"/>
          <p:nvPr/>
        </p:nvSpPr>
        <p:spPr>
          <a:xfrm>
            <a:off x="1103415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429" name="Rounded Rectangle"/>
          <p:cNvSpPr/>
          <p:nvPr/>
        </p:nvSpPr>
        <p:spPr>
          <a:xfrm>
            <a:off x="9734332" y="585247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0" name="mipsle"/>
          <p:cNvSpPr txBox="1"/>
          <p:nvPr/>
        </p:nvSpPr>
        <p:spPr>
          <a:xfrm>
            <a:off x="1088123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431" name="Rounded Rectangle"/>
          <p:cNvSpPr/>
          <p:nvPr/>
        </p:nvSpPr>
        <p:spPr>
          <a:xfrm>
            <a:off x="9734332" y="659973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2" name="mips64"/>
          <p:cNvSpPr txBox="1"/>
          <p:nvPr/>
        </p:nvSpPr>
        <p:spPr>
          <a:xfrm>
            <a:off x="1088123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433" name="Rounded Rectangle"/>
          <p:cNvSpPr/>
          <p:nvPr/>
        </p:nvSpPr>
        <p:spPr>
          <a:xfrm>
            <a:off x="9734332" y="734715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4" name="mips64le"/>
          <p:cNvSpPr txBox="1"/>
          <p:nvPr/>
        </p:nvSpPr>
        <p:spPr>
          <a:xfrm>
            <a:off x="1072831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9734332" y="809441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ppc64"/>
          <p:cNvSpPr txBox="1"/>
          <p:nvPr/>
        </p:nvSpPr>
        <p:spPr>
          <a:xfrm>
            <a:off x="1095769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437" name="Rounded Rectangle"/>
          <p:cNvSpPr/>
          <p:nvPr/>
        </p:nvSpPr>
        <p:spPr>
          <a:xfrm>
            <a:off x="9734332" y="883411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ppc64le"/>
          <p:cNvSpPr txBox="1"/>
          <p:nvPr/>
        </p:nvSpPr>
        <p:spPr>
          <a:xfrm>
            <a:off x="1080477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439" name="Rounded Rectangle"/>
          <p:cNvSpPr/>
          <p:nvPr/>
        </p:nvSpPr>
        <p:spPr>
          <a:xfrm>
            <a:off x="9734332" y="9570479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0" name="riscv64"/>
          <p:cNvSpPr txBox="1"/>
          <p:nvPr/>
        </p:nvSpPr>
        <p:spPr>
          <a:xfrm>
            <a:off x="1080477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441" name="Rounded Rectangle"/>
          <p:cNvSpPr/>
          <p:nvPr/>
        </p:nvSpPr>
        <p:spPr>
          <a:xfrm>
            <a:off x="9734332" y="10321070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2" name="s390x"/>
          <p:cNvSpPr txBox="1"/>
          <p:nvPr/>
        </p:nvSpPr>
        <p:spPr>
          <a:xfrm>
            <a:off x="1095769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443" name="Rounded Rectangle"/>
          <p:cNvSpPr/>
          <p:nvPr/>
        </p:nvSpPr>
        <p:spPr>
          <a:xfrm>
            <a:off x="9734332" y="11075173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4" name="wasm"/>
          <p:cNvSpPr txBox="1"/>
          <p:nvPr/>
        </p:nvSpPr>
        <p:spPr>
          <a:xfrm>
            <a:off x="1103415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445" name="Rounded Rectangle"/>
          <p:cNvSpPr/>
          <p:nvPr/>
        </p:nvSpPr>
        <p:spPr>
          <a:xfrm>
            <a:off x="15477768" y="8611336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6" name="$GOOS $GOARCH"/>
          <p:cNvSpPr txBox="1"/>
          <p:nvPr/>
        </p:nvSpPr>
        <p:spPr>
          <a:xfrm>
            <a:off x="16898137" y="8933344"/>
            <a:ext cx="30962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$GOOS $GOARCH</a:t>
            </a:r>
          </a:p>
        </p:txBody>
      </p:sp>
      <p:sp>
        <p:nvSpPr>
          <p:cNvPr id="447" name="Rounded Rectangle"/>
          <p:cNvSpPr/>
          <p:nvPr/>
        </p:nvSpPr>
        <p:spPr>
          <a:xfrm>
            <a:off x="15477768" y="6859147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Go Compiler"/>
          <p:cNvSpPr txBox="1"/>
          <p:nvPr/>
        </p:nvSpPr>
        <p:spPr>
          <a:xfrm>
            <a:off x="17127518" y="7181155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Compiler</a:t>
            </a:r>
          </a:p>
        </p:txBody>
      </p:sp>
      <p:sp>
        <p:nvSpPr>
          <p:cNvPr id="449" name="Rounded Rectangle"/>
          <p:cNvSpPr/>
          <p:nvPr/>
        </p:nvSpPr>
        <p:spPr>
          <a:xfrm>
            <a:off x="15477768" y="5113895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0" name="main.s"/>
          <p:cNvSpPr txBox="1"/>
          <p:nvPr/>
        </p:nvSpPr>
        <p:spPr>
          <a:xfrm>
            <a:off x="17700972" y="5435904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main.s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15477768" y="3373339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2" name="Go ASM"/>
          <p:cNvSpPr txBox="1"/>
          <p:nvPr/>
        </p:nvSpPr>
        <p:spPr>
          <a:xfrm>
            <a:off x="17700973" y="3695348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ASM</a:t>
            </a:r>
          </a:p>
        </p:txBody>
      </p:sp>
      <p:sp>
        <p:nvSpPr>
          <p:cNvPr id="453" name="Rounded Rectangle"/>
          <p:cNvSpPr/>
          <p:nvPr/>
        </p:nvSpPr>
        <p:spPr>
          <a:xfrm>
            <a:off x="15477768" y="1611902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4" name="obj library"/>
          <p:cNvSpPr txBox="1"/>
          <p:nvPr/>
        </p:nvSpPr>
        <p:spPr>
          <a:xfrm>
            <a:off x="17127520" y="1933910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obj library</a:t>
            </a:r>
          </a:p>
        </p:txBody>
      </p:sp>
      <p:sp>
        <p:nvSpPr>
          <p:cNvPr id="455" name="Circle"/>
          <p:cNvSpPr/>
          <p:nvPr/>
        </p:nvSpPr>
        <p:spPr>
          <a:xfrm>
            <a:off x="18322450" y="300196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6" name="Circle"/>
          <p:cNvSpPr/>
          <p:nvPr/>
        </p:nvSpPr>
        <p:spPr>
          <a:xfrm>
            <a:off x="18322450" y="4763439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7" name="Circle"/>
          <p:cNvSpPr/>
          <p:nvPr/>
        </p:nvSpPr>
        <p:spPr>
          <a:xfrm>
            <a:off x="18322450" y="64958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8" name="Circle"/>
          <p:cNvSpPr/>
          <p:nvPr/>
        </p:nvSpPr>
        <p:spPr>
          <a:xfrm>
            <a:off x="18322450" y="8246860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9" name="Circle"/>
          <p:cNvSpPr/>
          <p:nvPr/>
        </p:nvSpPr>
        <p:spPr>
          <a:xfrm>
            <a:off x="18322450" y="10001436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30710" y="2088986"/>
            <a:ext cx="1446174" cy="311993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2982" y="2088986"/>
            <a:ext cx="1446174" cy="31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7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"/>
                            </p:stCondLst>
                            <p:childTnLst>
                              <p:par>
                                <p:cTn id="69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7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8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7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7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"/>
                            </p:stCondLst>
                            <p:childTnLst>
                              <p:par>
                                <p:cTn id="106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1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900"/>
                            </p:stCondLst>
                            <p:childTnLst>
                              <p:par>
                                <p:cTn id="120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00"/>
                            </p:stCondLst>
                            <p:childTnLst>
                              <p:par>
                                <p:cTn id="124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700"/>
                            </p:stCondLst>
                            <p:childTnLst>
                              <p:par>
                                <p:cTn id="129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600"/>
                            </p:stCondLst>
                            <p:childTnLst>
                              <p:par>
                                <p:cTn id="133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0" dur="7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4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7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1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56" presetClass="entr" nodeType="afterEffect" presetSubtype="32" presetID="4" grpId="3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65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7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800"/>
                            </p:stCondLst>
                            <p:childTnLst>
                              <p:par>
                                <p:cTn id="169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700"/>
                            </p:stCondLst>
                            <p:childTnLst>
                              <p:par>
                                <p:cTn id="174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7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600"/>
                            </p:stCondLst>
                            <p:childTnLst>
                              <p:par>
                                <p:cTn id="178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Class="entr" nodeType="afterEffect" presetSubtype="32" presetID="4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400"/>
                            </p:stCondLst>
                            <p:childTnLst>
                              <p:par>
                                <p:cTn id="187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9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300"/>
                            </p:stCondLst>
                            <p:childTnLst>
                              <p:par>
                                <p:cTn id="192" presetClass="entr" nodeType="afterEffect" presetSubtype="32" presetID="4" grpId="4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7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6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9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100"/>
                            </p:stCondLst>
                            <p:childTnLst>
                              <p:par>
                                <p:cTn id="201" presetClass="entr" nodeType="afterEffect" presetSubtype="32" presetID="4" grpId="4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3" dur="7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5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2900"/>
                            </p:stCondLst>
                            <p:childTnLst>
                              <p:par>
                                <p:cTn id="210" presetClass="entr" nodeType="afterEffect" presetSubtype="32" presetID="4" grpId="4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7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800"/>
                            </p:stCondLst>
                            <p:childTnLst>
                              <p:par>
                                <p:cTn id="214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9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9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ntr" nodeType="click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2" dur="8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"/>
                            </p:stCondLst>
                            <p:childTnLst>
                              <p:par>
                                <p:cTn id="224" presetClass="entr" nodeType="afterEffect" presetSubtype="32" presetID="4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6" dur="7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"/>
                            </p:stCondLst>
                            <p:childTnLst>
                              <p:par>
                                <p:cTn id="239" presetClass="entr" nodeType="afterEffect" presetSubtype="32" presetID="4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1" dur="7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"/>
                            </p:stCondLst>
                            <p:childTnLst>
                              <p:par>
                                <p:cTn id="254" presetClass="entr" nodeType="afterEffect" presetSubtype="32" presetID="4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7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"/>
                            </p:stCondLst>
                            <p:childTnLst>
                              <p:par>
                                <p:cTn id="263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200"/>
                            </p:stCondLst>
                            <p:childTnLst>
                              <p:par>
                                <p:cTn id="268" presetClass="entr" nodeType="afterEffect" presetSubtype="32" presetID="4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0" dur="7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00"/>
                            </p:stCondLst>
                            <p:childTnLst>
                              <p:par>
                                <p:cTn id="272" presetClass="entr" nodeType="afterEffect" presetSubtype="32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7" presetClass="entr" nodeType="afterEffect" presetID="9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9" dur="8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800"/>
                            </p:stCondLst>
                            <p:childTnLst>
                              <p:par>
                                <p:cTn id="281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6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400"/>
                            </p:stCondLst>
                            <p:childTnLst>
                              <p:par>
                                <p:cTn id="286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7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47"/>
      <p:bldP build="whole" bldLvl="1" animBg="1" rev="0" advAuto="0" spid="415" grpId="49"/>
      <p:bldP build="whole" bldLvl="1" animBg="1" rev="0" advAuto="0" spid="433" grpId="35"/>
      <p:bldP build="whole" bldLvl="1" animBg="1" rev="0" advAuto="0" spid="451" grpId="14"/>
      <p:bldP build="whole" bldLvl="1" animBg="1" rev="0" advAuto="0" spid="404" grpId="1"/>
      <p:bldP build="whole" bldLvl="1" animBg="1" rev="0" advAuto="0" spid="427" grpId="29"/>
      <p:bldP build="whole" bldLvl="1" animBg="1" rev="0" advAuto="0" spid="411" grpId="20"/>
      <p:bldP build="whole" bldLvl="1" animBg="1" rev="0" advAuto="0" spid="434" grpId="36"/>
      <p:bldP build="whole" bldLvl="1" animBg="1" rev="0" advAuto="0" spid="439" grpId="41"/>
      <p:bldP build="whole" bldLvl="1" animBg="1" rev="0" advAuto="0" spid="453" grpId="17"/>
      <p:bldP build="whole" bldLvl="1" animBg="1" rev="0" advAuto="0" spid="407" grpId="51"/>
      <p:bldP build="whole" bldLvl="1" animBg="1" rev="0" advAuto="0" spid="454" grpId="18"/>
      <p:bldP build="whole" bldLvl="1" animBg="1" rev="0" advAuto="0" spid="441" grpId="43"/>
      <p:bldP build="whole" bldLvl="1" animBg="1" rev="0" advAuto="0" spid="442" grpId="44"/>
      <p:bldP build="whole" bldLvl="1" animBg="1" rev="0" advAuto="0" spid="452" grpId="15"/>
      <p:bldP build="whole" bldLvl="1" animBg="1" rev="0" advAuto="0" spid="413" grpId="22"/>
      <p:bldP build="whole" bldLvl="1" animBg="1" rev="0" advAuto="0" spid="419" grpId="59"/>
      <p:bldP build="whole" bldLvl="1" animBg="1" rev="0" advAuto="0" spid="455" grpId="16"/>
      <p:bldP build="whole" bldLvl="1" animBg="1" rev="0" advAuto="0" spid="450" grpId="12"/>
      <p:bldP build="whole" bldLvl="1" animBg="1" rev="0" advAuto="0" spid="400" grpId="60"/>
      <p:bldP build="whole" bldLvl="1" animBg="1" rev="0" advAuto="0" spid="412" grpId="21"/>
      <p:bldP build="whole" bldLvl="1" animBg="1" rev="0" advAuto="0" spid="435" grpId="37"/>
      <p:bldP build="whole" bldLvl="1" animBg="1" rev="0" advAuto="0" spid="444" grpId="46"/>
      <p:bldP build="whole" bldLvl="1" animBg="1" rev="0" advAuto="0" spid="449" grpId="11"/>
      <p:bldP build="whole" bldLvl="1" animBg="1" rev="0" advAuto="0" spid="424" grpId="26"/>
      <p:bldP build="whole" bldLvl="1" animBg="1" rev="0" advAuto="0" spid="423" grpId="25"/>
      <p:bldP build="whole" bldLvl="1" animBg="1" rev="0" advAuto="0" spid="437" grpId="39"/>
      <p:bldP build="whole" bldLvl="1" animBg="1" rev="0" advAuto="0" spid="414" grpId="48"/>
      <p:bldP build="whole" bldLvl="1" animBg="1" rev="0" advAuto="0" spid="403" grpId="58"/>
      <p:bldP build="whole" bldLvl="1" animBg="1" rev="0" advAuto="0" spid="417" grpId="53"/>
      <p:bldP build="whole" bldLvl="1" animBg="1" rev="0" advAuto="0" spid="431" grpId="33"/>
      <p:bldP build="whole" bldLvl="1" animBg="1" rev="0" advAuto="0" spid="432" grpId="34"/>
      <p:bldP build="whole" bldLvl="1" animBg="1" rev="0" advAuto="0" spid="440" grpId="42"/>
      <p:bldP build="whole" bldLvl="1" animBg="1" rev="0" advAuto="0" spid="416" grpId="50"/>
      <p:bldP build="whole" bldLvl="1" animBg="1" rev="0" advAuto="0" spid="421" grpId="23"/>
      <p:bldP build="whole" bldLvl="1" animBg="1" rev="0" advAuto="0" spid="430" grpId="32"/>
      <p:bldP build="whole" bldLvl="1" animBg="1" rev="0" advAuto="0" spid="456" grpId="13"/>
      <p:bldP build="whole" bldLvl="1" animBg="1" rev="0" advAuto="0" spid="418" grpId="56"/>
      <p:bldP build="whole" bldLvl="1" animBg="1" rev="0" advAuto="0" spid="428" grpId="30"/>
      <p:bldP build="whole" bldLvl="1" animBg="1" rev="0" advAuto="0" spid="409" grpId="54"/>
      <p:bldP build="whole" bldLvl="1" animBg="1" rev="0" advAuto="0" spid="436" grpId="38"/>
      <p:bldP build="whole" bldLvl="1" animBg="1" rev="0" advAuto="0" spid="406" grpId="3"/>
      <p:bldP build="whole" bldLvl="1" animBg="1" rev="0" advAuto="0" spid="405" grpId="2"/>
      <p:bldP build="whole" bldLvl="1" animBg="1" rev="0" advAuto="0" spid="457" grpId="10"/>
      <p:bldP build="whole" bldLvl="1" animBg="1" rev="0" advAuto="0" spid="438" grpId="40"/>
      <p:bldP build="whole" bldLvl="1" animBg="1" rev="0" advAuto="0" spid="410" grpId="55"/>
      <p:bldP build="whole" bldLvl="1" animBg="1" rev="0" advAuto="0" spid="408" grpId="52"/>
      <p:bldP build="whole" bldLvl="1" animBg="1" rev="0" advAuto="0" spid="425" grpId="27"/>
      <p:bldP build="whole" bldLvl="1" animBg="1" rev="0" advAuto="0" spid="445" grpId="5"/>
      <p:bldP build="whole" bldLvl="1" animBg="1" rev="0" advAuto="0" spid="402" grpId="57"/>
      <p:bldP build="whole" bldLvl="1" animBg="1" rev="0" advAuto="0" spid="460" grpId="19"/>
      <p:bldP build="whole" bldLvl="1" animBg="1" rev="0" advAuto="0" spid="447" grpId="8"/>
      <p:bldP build="whole" bldLvl="1" animBg="1" rev="0" advAuto="0" spid="422" grpId="24"/>
      <p:bldP build="whole" bldLvl="1" animBg="1" rev="0" advAuto="0" spid="443" grpId="45"/>
      <p:bldP build="whole" bldLvl="1" animBg="1" rev="0" advAuto="0" spid="448" grpId="9"/>
      <p:bldP build="whole" bldLvl="1" animBg="1" rev="0" advAuto="0" spid="458" grpId="7"/>
      <p:bldP build="whole" bldLvl="1" animBg="1" rev="0" advAuto="0" spid="459" grpId="4"/>
      <p:bldP build="whole" bldLvl="1" animBg="1" rev="0" advAuto="0" spid="426" grpId="28"/>
      <p:bldP build="whole" bldLvl="1" animBg="1" rev="0" advAuto="0" spid="401" grpId="61"/>
      <p:bldP build="whole" bldLvl="1" animBg="1" rev="0" advAuto="0" spid="446" grpId="6"/>
      <p:bldP build="whole" bldLvl="1" animBg="1" rev="0" advAuto="0" spid="429" grpId="3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unded Rectangle"/>
          <p:cNvSpPr/>
          <p:nvPr/>
        </p:nvSpPr>
        <p:spPr>
          <a:xfrm>
            <a:off x="9713573" y="6193641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6" name="add32_amd64.s"/>
          <p:cNvSpPr txBox="1"/>
          <p:nvPr/>
        </p:nvSpPr>
        <p:spPr>
          <a:xfrm>
            <a:off x="10276712" y="6502399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add32_amd64.s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1707954" y="6293720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go build"/>
          <p:cNvSpPr txBox="1"/>
          <p:nvPr/>
        </p:nvSpPr>
        <p:spPr>
          <a:xfrm>
            <a:off x="2083978" y="6502399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go build</a:t>
            </a:r>
          </a:p>
        </p:txBody>
      </p:sp>
      <p:sp>
        <p:nvSpPr>
          <p:cNvPr id="469" name="Rectangle"/>
          <p:cNvSpPr/>
          <p:nvPr/>
        </p:nvSpPr>
        <p:spPr>
          <a:xfrm>
            <a:off x="932233" y="6378159"/>
            <a:ext cx="538752" cy="959683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Rounded Rectangle"/>
          <p:cNvSpPr/>
          <p:nvPr/>
        </p:nvSpPr>
        <p:spPr>
          <a:xfrm>
            <a:off x="9713573" y="7777485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1" name="add64_amd64.s"/>
          <p:cNvSpPr txBox="1"/>
          <p:nvPr/>
        </p:nvSpPr>
        <p:spPr>
          <a:xfrm>
            <a:off x="10276712" y="8086243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add64_amd64.s</a:t>
            </a:r>
          </a:p>
        </p:txBody>
      </p:sp>
      <p:sp>
        <p:nvSpPr>
          <p:cNvPr id="472" name="Rounded Rectangle"/>
          <p:cNvSpPr/>
          <p:nvPr/>
        </p:nvSpPr>
        <p:spPr>
          <a:xfrm>
            <a:off x="9688174" y="4609798"/>
            <a:ext cx="4719528" cy="1328717"/>
          </a:xfrm>
          <a:prstGeom prst="roundRect">
            <a:avLst>
              <a:gd name="adj" fmla="val 19340"/>
            </a:avLst>
          </a:prstGeom>
          <a:solidFill>
            <a:srgbClr val="5AC5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main.go"/>
          <p:cNvSpPr txBox="1"/>
          <p:nvPr/>
        </p:nvSpPr>
        <p:spPr>
          <a:xfrm>
            <a:off x="11054147" y="4918556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main.go</a:t>
            </a:r>
          </a:p>
        </p:txBody>
      </p:sp>
      <p:sp>
        <p:nvSpPr>
          <p:cNvPr id="474" name="Rounded Rectangle"/>
          <p:cNvSpPr/>
          <p:nvPr/>
        </p:nvSpPr>
        <p:spPr>
          <a:xfrm>
            <a:off x="21464185" y="6171012"/>
            <a:ext cx="1987582" cy="1373976"/>
          </a:xfrm>
          <a:prstGeom prst="roundRect">
            <a:avLst>
              <a:gd name="adj" fmla="val 13865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exec"/>
          <p:cNvSpPr txBox="1"/>
          <p:nvPr/>
        </p:nvSpPr>
        <p:spPr>
          <a:xfrm>
            <a:off x="21865603" y="6502399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exec</a:t>
            </a:r>
          </a:p>
        </p:txBody>
      </p:sp>
      <p:pic>
        <p:nvPicPr>
          <p:cNvPr id="4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5141559"/>
            <a:ext cx="794055" cy="265195"/>
          </a:xfrm>
          <a:prstGeom prst="rect">
            <a:avLst/>
          </a:prstGeom>
        </p:spPr>
      </p:pic>
      <p:pic>
        <p:nvPicPr>
          <p:cNvPr id="47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6732322"/>
            <a:ext cx="794055" cy="265194"/>
          </a:xfrm>
          <a:prstGeom prst="rect">
            <a:avLst/>
          </a:prstGeom>
        </p:spPr>
      </p:pic>
      <p:pic>
        <p:nvPicPr>
          <p:cNvPr id="48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8309246"/>
            <a:ext cx="794055" cy="265195"/>
          </a:xfrm>
          <a:prstGeom prst="rect">
            <a:avLst/>
          </a:prstGeom>
        </p:spPr>
      </p:pic>
      <p:sp>
        <p:nvSpPr>
          <p:cNvPr id="482" name="Rounded Rectangle"/>
          <p:cNvSpPr/>
          <p:nvPr/>
        </p:nvSpPr>
        <p:spPr>
          <a:xfrm>
            <a:off x="5799664" y="4709876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COMPILE"/>
          <p:cNvSpPr txBox="1"/>
          <p:nvPr/>
        </p:nvSpPr>
        <p:spPr>
          <a:xfrm>
            <a:off x="6309494" y="4918555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COMPILE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5799664" y="6300639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5" name="ASM"/>
          <p:cNvSpPr txBox="1"/>
          <p:nvPr/>
        </p:nvSpPr>
        <p:spPr>
          <a:xfrm>
            <a:off x="6844717" y="6509318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sp>
        <p:nvSpPr>
          <p:cNvPr id="486" name="Rounded Rectangle"/>
          <p:cNvSpPr/>
          <p:nvPr/>
        </p:nvSpPr>
        <p:spPr>
          <a:xfrm>
            <a:off x="5799664" y="7877564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7" name="ASM"/>
          <p:cNvSpPr txBox="1"/>
          <p:nvPr/>
        </p:nvSpPr>
        <p:spPr>
          <a:xfrm>
            <a:off x="6844717" y="8086243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941120" y="6732322"/>
            <a:ext cx="794055" cy="265194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6732322"/>
            <a:ext cx="794055" cy="265194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8309246"/>
            <a:ext cx="794055" cy="265194"/>
          </a:xfrm>
          <a:prstGeom prst="rect">
            <a:avLst/>
          </a:prstGeom>
        </p:spPr>
      </p:pic>
      <p:sp>
        <p:nvSpPr>
          <p:cNvPr id="494" name="Rounded Rectangle"/>
          <p:cNvSpPr/>
          <p:nvPr/>
        </p:nvSpPr>
        <p:spPr>
          <a:xfrm>
            <a:off x="15318857" y="4709876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main.o"/>
          <p:cNvSpPr txBox="1"/>
          <p:nvPr/>
        </p:nvSpPr>
        <p:spPr>
          <a:xfrm>
            <a:off x="15854080" y="491855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15318857" y="6293720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7" name="add32.o"/>
          <p:cNvSpPr txBox="1"/>
          <p:nvPr/>
        </p:nvSpPr>
        <p:spPr>
          <a:xfrm>
            <a:off x="15720274" y="6509318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add32.o</a:t>
            </a:r>
          </a:p>
        </p:txBody>
      </p:sp>
      <p:sp>
        <p:nvSpPr>
          <p:cNvPr id="498" name="Rounded Rectangle"/>
          <p:cNvSpPr/>
          <p:nvPr/>
        </p:nvSpPr>
        <p:spPr>
          <a:xfrm>
            <a:off x="15318857" y="7877564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9" name="add64.o"/>
          <p:cNvSpPr txBox="1"/>
          <p:nvPr/>
        </p:nvSpPr>
        <p:spPr>
          <a:xfrm>
            <a:off x="15720274" y="8093163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add64.o</a:t>
            </a:r>
          </a:p>
        </p:txBody>
      </p:sp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6732322"/>
            <a:ext cx="794055" cy="265194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8309246"/>
            <a:ext cx="794055" cy="265195"/>
          </a:xfrm>
          <a:prstGeom prst="rect">
            <a:avLst/>
          </a:prstGeom>
        </p:spPr>
      </p:pic>
      <p:sp>
        <p:nvSpPr>
          <p:cNvPr id="504" name="Rounded Rectangle"/>
          <p:cNvSpPr/>
          <p:nvPr/>
        </p:nvSpPr>
        <p:spPr>
          <a:xfrm>
            <a:off x="19007728" y="4709741"/>
            <a:ext cx="1580569" cy="4296518"/>
          </a:xfrm>
          <a:prstGeom prst="roundRect">
            <a:avLst>
              <a:gd name="adj" fmla="val 12053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5" name="LINK"/>
          <p:cNvSpPr txBox="1"/>
          <p:nvPr/>
        </p:nvSpPr>
        <p:spPr>
          <a:xfrm rot="16200000">
            <a:off x="19286670" y="6509319"/>
            <a:ext cx="11847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LINK</a:t>
            </a:r>
          </a:p>
        </p:txBody>
      </p:sp>
      <p:pic>
        <p:nvPicPr>
          <p:cNvPr id="50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5155398"/>
            <a:ext cx="794055" cy="265195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20633732" y="6732322"/>
            <a:ext cx="794055" cy="265194"/>
          </a:xfrm>
          <a:prstGeom prst="rect">
            <a:avLst/>
          </a:prstGeom>
        </p:spPr>
      </p:pic>
      <p:pic>
        <p:nvPicPr>
          <p:cNvPr id="51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955595">
            <a:off x="4482898" y="5826012"/>
            <a:ext cx="1693330" cy="265195"/>
          </a:xfrm>
          <a:prstGeom prst="rect">
            <a:avLst/>
          </a:prstGeom>
        </p:spPr>
      </p:pic>
      <p:pic>
        <p:nvPicPr>
          <p:cNvPr id="51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675937">
            <a:off x="4477133" y="7638578"/>
            <a:ext cx="1687146" cy="265195"/>
          </a:xfrm>
          <a:prstGeom prst="rect">
            <a:avLst/>
          </a:prstGeom>
        </p:spPr>
      </p:pic>
      <p:pic>
        <p:nvPicPr>
          <p:cNvPr id="51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5155398"/>
            <a:ext cx="79405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8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6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00"/>
                            </p:stCondLst>
                            <p:childTnLst>
                              <p:par>
                                <p:cTn id="81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100"/>
                            </p:stCondLst>
                            <p:childTnLst>
                              <p:par>
                                <p:cTn id="98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2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0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8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9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8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3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28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0"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"/>
                            </p:stCondLst>
                            <p:childTnLst>
                              <p:par>
                                <p:cTn id="142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"/>
                            </p:stCondLst>
                            <p:childTnLst>
                              <p:par>
                                <p:cTn id="150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2" dur="8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600"/>
                            </p:stCondLst>
                            <p:childTnLst>
                              <p:par>
                                <p:cTn id="154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100"/>
                            </p:stCondLst>
                            <p:childTnLst>
                              <p:par>
                                <p:cTn id="163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8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"/>
                            </p:stCondLst>
                            <p:childTnLst>
                              <p:par>
                                <p:cTn id="167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8" grpId="13"/>
      <p:bldP build="whole" bldLvl="1" animBg="1" rev="0" advAuto="0" spid="478" grpId="26"/>
      <p:bldP build="whole" bldLvl="1" animBg="1" rev="0" advAuto="0" spid="470" grpId="8"/>
      <p:bldP build="whole" bldLvl="1" animBg="1" rev="0" advAuto="0" spid="485" grpId="15"/>
      <p:bldP build="whole" bldLvl="1" animBg="1" rev="0" advAuto="0" spid="498" grpId="32"/>
      <p:bldP build="whole" bldLvl="1" animBg="1" rev="0" advAuto="0" spid="474" grpId="40"/>
      <p:bldP build="whole" bldLvl="1" animBg="1" rev="0" advAuto="0" spid="482" grpId="11"/>
      <p:bldP build="whole" bldLvl="1" animBg="1" rev="0" advAuto="0" spid="483" grpId="12"/>
      <p:bldP build="whole" bldLvl="1" animBg="1" rev="0" advAuto="0" spid="495" grpId="29"/>
      <p:bldP build="whole" bldLvl="1" animBg="1" rev="0" advAuto="0" spid="487" grpId="18"/>
      <p:bldP build="whole" bldLvl="1" animBg="1" rev="0" advAuto="0" spid="475" grpId="41"/>
      <p:bldP build="whole" bldLvl="1" animBg="1" rev="0" advAuto="0" spid="466" grpId="7"/>
      <p:bldP build="whole" bldLvl="1" animBg="1" rev="0" advAuto="0" spid="502" grpId="36"/>
      <p:bldP build="whole" bldLvl="1" animBg="1" rev="0" advAuto="0" spid="497" grpId="31"/>
      <p:bldP build="whole" bldLvl="1" animBg="1" rev="0" advAuto="0" spid="490" grpId="21"/>
      <p:bldP build="whole" bldLvl="1" animBg="1" rev="0" advAuto="0" spid="469" grpId="3"/>
      <p:bldP build="whole" bldLvl="1" animBg="1" rev="0" advAuto="0" spid="468" grpId="2"/>
      <p:bldP build="whole" bldLvl="1" animBg="1" rev="0" advAuto="0" spid="480" grpId="27"/>
      <p:bldP build="whole" bldLvl="1" animBg="1" rev="0" advAuto="0" spid="492" grpId="23"/>
      <p:bldP build="whole" bldLvl="1" animBg="1" rev="0" advAuto="0" spid="508" grpId="39"/>
      <p:bldP build="whole" bldLvl="1" animBg="1" rev="0" advAuto="0" spid="504" grpId="37"/>
      <p:bldP build="whole" bldLvl="1" animBg="1" rev="0" advAuto="0" spid="494" grpId="28"/>
      <p:bldP build="whole" bldLvl="1" animBg="1" rev="0" advAuto="0" spid="471" grpId="9"/>
      <p:bldP build="whole" bldLvl="1" animBg="1" rev="0" advAuto="0" spid="512" grpId="16"/>
      <p:bldP build="whole" bldLvl="1" animBg="1" rev="0" advAuto="0" spid="486" grpId="17"/>
      <p:bldP build="whole" bldLvl="1" animBg="1" rev="0" advAuto="0" spid="510" grpId="10"/>
      <p:bldP build="whole" bldLvl="1" animBg="1" rev="0" advAuto="0" spid="499" grpId="33"/>
      <p:bldP build="whole" bldLvl="1" animBg="1" rev="0" advAuto="0" spid="496" grpId="30"/>
      <p:bldP build="whole" bldLvl="1" animBg="1" rev="0" advAuto="0" spid="500" grpId="35"/>
      <p:bldP build="whole" bldLvl="1" animBg="1" rev="0" advAuto="0" spid="505" grpId="38"/>
      <p:bldP build="whole" bldLvl="1" animBg="1" rev="0" advAuto="0" spid="514" grpId="19"/>
      <p:bldP build="whole" bldLvl="1" animBg="1" rev="0" advAuto="0" spid="467" grpId="1"/>
      <p:bldP build="whole" bldLvl="1" animBg="1" rev="0" advAuto="0" spid="472" grpId="4"/>
      <p:bldP build="whole" bldLvl="1" animBg="1" rev="0" advAuto="0" spid="506" grpId="25"/>
      <p:bldP build="whole" bldLvl="1" animBg="1" rev="0" advAuto="0" spid="473" grpId="5"/>
      <p:bldP build="whole" bldLvl="1" animBg="1" rev="0" advAuto="0" spid="484" grpId="14"/>
      <p:bldP build="whole" bldLvl="1" animBg="1" rev="0" advAuto="0" spid="465" grpId="6"/>
      <p:bldP build="whole" bldLvl="1" animBg="1" rev="0" advAuto="0" spid="476" grpId="3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ounded Rectangle"/>
          <p:cNvSpPr/>
          <p:nvPr/>
        </p:nvSpPr>
        <p:spPr>
          <a:xfrm>
            <a:off x="963840" y="3877651"/>
            <a:ext cx="5707719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8" name="PSEUDO INSTRUCTION 1…"/>
          <p:cNvSpPr txBox="1"/>
          <p:nvPr/>
        </p:nvSpPr>
        <p:spPr>
          <a:xfrm>
            <a:off x="1466736" y="4491849"/>
            <a:ext cx="470192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>
              <a:solidFill>
                <a:srgbClr val="89DDFF"/>
              </a:solidFill>
            </a:endParaRPr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19" name="Rounded Rectangle"/>
          <p:cNvSpPr/>
          <p:nvPr/>
        </p:nvSpPr>
        <p:spPr>
          <a:xfrm>
            <a:off x="769583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0" name="Rounded Rectangle"/>
          <p:cNvSpPr/>
          <p:nvPr/>
        </p:nvSpPr>
        <p:spPr>
          <a:xfrm>
            <a:off x="8300122" y="202197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1" name="386"/>
          <p:cNvSpPr txBox="1"/>
          <p:nvPr/>
        </p:nvSpPr>
        <p:spPr>
          <a:xfrm>
            <a:off x="967641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522" name="Rounded Rectangle"/>
          <p:cNvSpPr/>
          <p:nvPr/>
        </p:nvSpPr>
        <p:spPr>
          <a:xfrm>
            <a:off x="8300122" y="278493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3" name="amd64"/>
          <p:cNvSpPr txBox="1"/>
          <p:nvPr/>
        </p:nvSpPr>
        <p:spPr>
          <a:xfrm>
            <a:off x="952348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524" name="Rounded Rectangle"/>
          <p:cNvSpPr/>
          <p:nvPr/>
        </p:nvSpPr>
        <p:spPr>
          <a:xfrm>
            <a:off x="8300122" y="3547897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5" name="arm"/>
          <p:cNvSpPr txBox="1"/>
          <p:nvPr/>
        </p:nvSpPr>
        <p:spPr>
          <a:xfrm>
            <a:off x="967641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8300122" y="4317794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7" name="arm64"/>
          <p:cNvSpPr txBox="1"/>
          <p:nvPr/>
        </p:nvSpPr>
        <p:spPr>
          <a:xfrm>
            <a:off x="952348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528" name="Rounded Rectangle"/>
          <p:cNvSpPr/>
          <p:nvPr/>
        </p:nvSpPr>
        <p:spPr>
          <a:xfrm>
            <a:off x="8300122" y="507381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9" name="mips"/>
          <p:cNvSpPr txBox="1"/>
          <p:nvPr/>
        </p:nvSpPr>
        <p:spPr>
          <a:xfrm>
            <a:off x="959994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530" name="Rounded Rectangle"/>
          <p:cNvSpPr/>
          <p:nvPr/>
        </p:nvSpPr>
        <p:spPr>
          <a:xfrm>
            <a:off x="8300122" y="585247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mipsle"/>
          <p:cNvSpPr txBox="1"/>
          <p:nvPr/>
        </p:nvSpPr>
        <p:spPr>
          <a:xfrm>
            <a:off x="944702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532" name="Rounded Rectangle"/>
          <p:cNvSpPr/>
          <p:nvPr/>
        </p:nvSpPr>
        <p:spPr>
          <a:xfrm>
            <a:off x="8300122" y="659973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3" name="mips64"/>
          <p:cNvSpPr txBox="1"/>
          <p:nvPr/>
        </p:nvSpPr>
        <p:spPr>
          <a:xfrm>
            <a:off x="944702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534" name="Rounded Rectangle"/>
          <p:cNvSpPr/>
          <p:nvPr/>
        </p:nvSpPr>
        <p:spPr>
          <a:xfrm>
            <a:off x="8300122" y="734715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5" name="mips64le"/>
          <p:cNvSpPr txBox="1"/>
          <p:nvPr/>
        </p:nvSpPr>
        <p:spPr>
          <a:xfrm>
            <a:off x="929410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8300122" y="809441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7" name="ppc64"/>
          <p:cNvSpPr txBox="1"/>
          <p:nvPr/>
        </p:nvSpPr>
        <p:spPr>
          <a:xfrm>
            <a:off x="952348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538" name="Rounded Rectangle"/>
          <p:cNvSpPr/>
          <p:nvPr/>
        </p:nvSpPr>
        <p:spPr>
          <a:xfrm>
            <a:off x="8300122" y="883411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ppc64le"/>
          <p:cNvSpPr txBox="1"/>
          <p:nvPr/>
        </p:nvSpPr>
        <p:spPr>
          <a:xfrm>
            <a:off x="937056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540" name="Rounded Rectangle"/>
          <p:cNvSpPr/>
          <p:nvPr/>
        </p:nvSpPr>
        <p:spPr>
          <a:xfrm>
            <a:off x="8300122" y="9570479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iscv64"/>
          <p:cNvSpPr txBox="1"/>
          <p:nvPr/>
        </p:nvSpPr>
        <p:spPr>
          <a:xfrm>
            <a:off x="937056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542" name="Rounded Rectangle"/>
          <p:cNvSpPr/>
          <p:nvPr/>
        </p:nvSpPr>
        <p:spPr>
          <a:xfrm>
            <a:off x="8300122" y="10321070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s390x"/>
          <p:cNvSpPr txBox="1"/>
          <p:nvPr/>
        </p:nvSpPr>
        <p:spPr>
          <a:xfrm>
            <a:off x="952348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544" name="Rounded Rectangle"/>
          <p:cNvSpPr/>
          <p:nvPr/>
        </p:nvSpPr>
        <p:spPr>
          <a:xfrm>
            <a:off x="8300122" y="11075173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wasm"/>
          <p:cNvSpPr txBox="1"/>
          <p:nvPr/>
        </p:nvSpPr>
        <p:spPr>
          <a:xfrm>
            <a:off x="959994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3152724" y="3877651"/>
            <a:ext cx="5273574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7" name="REAL INSTRUCTION1…"/>
          <p:cNvSpPr txBox="1"/>
          <p:nvPr/>
        </p:nvSpPr>
        <p:spPr>
          <a:xfrm>
            <a:off x="13782620" y="4491849"/>
            <a:ext cx="4013784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 i="1"/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19406376" y="3877651"/>
            <a:ext cx="4013784" cy="4568496"/>
          </a:xfrm>
          <a:prstGeom prst="roundRect">
            <a:avLst>
              <a:gd name="adj" fmla="val 64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9" name="01010101011…"/>
          <p:cNvSpPr txBox="1"/>
          <p:nvPr/>
        </p:nvSpPr>
        <p:spPr>
          <a:xfrm>
            <a:off x="20094520" y="4491849"/>
            <a:ext cx="2637496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10010010101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963840" y="2396489"/>
            <a:ext cx="5707719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1" name="GOARCH=amd64"/>
          <p:cNvSpPr txBox="1"/>
          <p:nvPr/>
        </p:nvSpPr>
        <p:spPr>
          <a:xfrm>
            <a:off x="2335024" y="2676262"/>
            <a:ext cx="286687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GOARCH=amd64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152724" y="2396489"/>
            <a:ext cx="527357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3" name="amd64 instructions"/>
          <p:cNvSpPr txBox="1"/>
          <p:nvPr/>
        </p:nvSpPr>
        <p:spPr>
          <a:xfrm>
            <a:off x="13667930" y="2676262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amd64 instructions</a:t>
            </a:r>
          </a:p>
        </p:txBody>
      </p:sp>
      <p:pic>
        <p:nvPicPr>
          <p:cNvPr id="55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1185" y="5902302"/>
            <a:ext cx="794055" cy="265195"/>
          </a:xfrm>
          <a:prstGeom prst="rect">
            <a:avLst/>
          </a:prstGeom>
        </p:spPr>
      </p:pic>
      <p:pic>
        <p:nvPicPr>
          <p:cNvPr id="55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2271808" y="5902302"/>
            <a:ext cx="794055" cy="265195"/>
          </a:xfrm>
          <a:prstGeom prst="rect">
            <a:avLst/>
          </a:prstGeom>
        </p:spPr>
      </p:pic>
      <p:pic>
        <p:nvPicPr>
          <p:cNvPr id="55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96796" y="5902302"/>
            <a:ext cx="794055" cy="265195"/>
          </a:xfrm>
          <a:prstGeom prst="rect">
            <a:avLst/>
          </a:prstGeom>
        </p:spPr>
      </p:pic>
      <p:sp>
        <p:nvSpPr>
          <p:cNvPr id="560" name="Rounded Rectangle"/>
          <p:cNvSpPr/>
          <p:nvPr/>
        </p:nvSpPr>
        <p:spPr>
          <a:xfrm>
            <a:off x="19406376" y="2396489"/>
            <a:ext cx="401378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1" name="binary"/>
          <p:cNvSpPr txBox="1"/>
          <p:nvPr/>
        </p:nvSpPr>
        <p:spPr>
          <a:xfrm>
            <a:off x="20667974" y="2676262"/>
            <a:ext cx="1490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binary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6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4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3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8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7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6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100"/>
                            </p:stCondLst>
                            <p:childTnLst>
                              <p:par>
                                <p:cTn id="122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4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1800"/>
                            </p:stCondLst>
                            <p:childTnLst>
                              <p:par>
                                <p:cTn id="135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700"/>
                            </p:stCondLst>
                            <p:childTnLst>
                              <p:par>
                                <p:cTn id="140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2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600"/>
                            </p:stCondLst>
                            <p:childTnLst>
                              <p:par>
                                <p:cTn id="144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6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00"/>
                            </p:stCondLst>
                            <p:childTnLst>
                              <p:par>
                                <p:cTn id="163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7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900"/>
                            </p:stCondLst>
                            <p:childTnLst>
                              <p:par>
                                <p:cTn id="167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"/>
                            </p:stCondLst>
                            <p:childTnLst>
                              <p:par>
                                <p:cTn id="177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"/>
                            </p:stCondLst>
                            <p:childTnLst>
                              <p:par>
                                <p:cTn id="186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8" dur="7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900"/>
                            </p:stCondLst>
                            <p:childTnLst>
                              <p:par>
                                <p:cTn id="190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30"/>
      <p:bldP build="whole" bldLvl="1" animBg="1" rev="0" advAuto="0" spid="542" grpId="29"/>
      <p:bldP build="whole" bldLvl="1" animBg="1" rev="0" advAuto="0" spid="525" grpId="12"/>
      <p:bldP build="whole" bldLvl="1" animBg="1" rev="0" advAuto="0" spid="548" grpId="39"/>
      <p:bldP build="whole" bldLvl="1" animBg="1" rev="0" advAuto="0" spid="560" grpId="41"/>
      <p:bldP build="whole" bldLvl="1" animBg="1" rev="0" advAuto="0" spid="546" grpId="34"/>
      <p:bldP build="whole" bldLvl="1" animBg="1" rev="0" advAuto="0" spid="536" grpId="23"/>
      <p:bldP build="whole" bldLvl="1" animBg="1" rev="0" advAuto="0" spid="520" grpId="7"/>
      <p:bldP build="whole" bldLvl="1" animBg="1" rev="0" advAuto="0" spid="537" grpId="24"/>
      <p:bldP build="whole" bldLvl="1" animBg="1" rev="0" advAuto="0" spid="521" grpId="8"/>
      <p:bldP build="whole" bldLvl="1" animBg="1" rev="0" advAuto="0" spid="545" grpId="32"/>
      <p:bldP build="whole" bldLvl="1" animBg="1" rev="0" advAuto="0" spid="551" grpId="4"/>
      <p:bldP build="whole" bldLvl="1" animBg="1" rev="0" advAuto="0" spid="550" grpId="3"/>
      <p:bldP build="whole" bldLvl="1" animBg="1" rev="0" advAuto="0" spid="554" grpId="5"/>
      <p:bldP build="whole" bldLvl="1" animBg="1" rev="0" advAuto="0" spid="519" grpId="6"/>
      <p:bldP build="whole" bldLvl="1" animBg="1" rev="0" advAuto="0" spid="527" grpId="14"/>
      <p:bldP build="whole" bldLvl="1" animBg="1" rev="0" advAuto="0" spid="532" grpId="19"/>
      <p:bldP build="whole" bldLvl="1" animBg="1" rev="0" advAuto="0" spid="556" grpId="33"/>
      <p:bldP build="whole" bldLvl="1" animBg="1" rev="0" advAuto="0" spid="549" grpId="40"/>
      <p:bldP build="whole" bldLvl="1" animBg="1" rev="0" advAuto="0" spid="538" grpId="25"/>
      <p:bldP build="whole" bldLvl="1" animBg="1" rev="0" advAuto="0" spid="534" grpId="21"/>
      <p:bldP build="whole" bldLvl="1" animBg="1" rev="0" advAuto="0" spid="541" grpId="28"/>
      <p:bldP build="whole" bldLvl="1" animBg="1" rev="0" advAuto="0" spid="524" grpId="11"/>
      <p:bldP build="whole" bldLvl="1" animBg="1" rev="0" advAuto="0" spid="518" grpId="2"/>
      <p:bldP build="whole" bldLvl="1" animBg="1" rev="0" advAuto="0" spid="531" grpId="18"/>
      <p:bldP build="whole" bldLvl="1" animBg="1" rev="0" advAuto="0" spid="540" grpId="27"/>
      <p:bldP build="whole" bldLvl="1" animBg="1" rev="0" advAuto="0" spid="526" grpId="13"/>
      <p:bldP build="whole" bldLvl="1" animBg="1" rev="0" advAuto="0" spid="535" grpId="22"/>
      <p:bldP build="whole" bldLvl="1" animBg="1" rev="0" advAuto="0" spid="544" grpId="31"/>
      <p:bldP build="whole" bldLvl="1" animBg="1" rev="0" advAuto="0" spid="529" grpId="16"/>
      <p:bldP build="whole" bldLvl="1" animBg="1" rev="0" advAuto="0" spid="561" grpId="42"/>
      <p:bldP build="whole" bldLvl="1" animBg="1" rev="0" advAuto="0" spid="522" grpId="9"/>
      <p:bldP build="whole" bldLvl="1" animBg="1" rev="0" advAuto="0" spid="528" grpId="15"/>
      <p:bldP build="whole" bldLvl="1" animBg="1" rev="0" advAuto="0" spid="517" grpId="1"/>
      <p:bldP build="whole" bldLvl="1" animBg="1" rev="0" advAuto="0" spid="523" grpId="10"/>
      <p:bldP build="whole" bldLvl="1" animBg="1" rev="0" advAuto="0" spid="533" grpId="20"/>
      <p:bldP build="whole" bldLvl="1" animBg="1" rev="0" advAuto="0" spid="552" grpId="36"/>
      <p:bldP build="whole" bldLvl="1" animBg="1" rev="0" advAuto="0" spid="553" grpId="37"/>
      <p:bldP build="whole" bldLvl="1" animBg="1" rev="0" advAuto="0" spid="530" grpId="17"/>
      <p:bldP build="whole" bldLvl="1" animBg="1" rev="0" advAuto="0" spid="547" grpId="35"/>
      <p:bldP build="whole" bldLvl="1" animBg="1" rev="0" advAuto="0" spid="539" grpId="26"/>
      <p:bldP build="whole" bldLvl="1" animBg="1" rev="0" advAuto="0" spid="558" grpId="3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ounded Rectangle"/>
          <p:cNvSpPr/>
          <p:nvPr/>
        </p:nvSpPr>
        <p:spPr>
          <a:xfrm>
            <a:off x="7277237" y="4325840"/>
            <a:ext cx="4666301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4" name="0101010101101010…"/>
          <p:cNvSpPr txBox="1"/>
          <p:nvPr/>
        </p:nvSpPr>
        <p:spPr>
          <a:xfrm>
            <a:off x="7718186" y="5418518"/>
            <a:ext cx="378440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</p:txBody>
      </p:sp>
      <p:sp>
        <p:nvSpPr>
          <p:cNvPr id="565" name="Rounded Rectangle"/>
          <p:cNvSpPr/>
          <p:nvPr/>
        </p:nvSpPr>
        <p:spPr>
          <a:xfrm>
            <a:off x="7277237" y="2841219"/>
            <a:ext cx="4666301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6" name="32 bit"/>
          <p:cNvSpPr txBox="1"/>
          <p:nvPr/>
        </p:nvSpPr>
        <p:spPr>
          <a:xfrm>
            <a:off x="9075359" y="3097136"/>
            <a:ext cx="12612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32 bit</a:t>
            </a:r>
          </a:p>
        </p:txBody>
      </p:sp>
      <p:sp>
        <p:nvSpPr>
          <p:cNvPr id="567" name="Rounded Rectangle"/>
          <p:cNvSpPr/>
          <p:nvPr/>
        </p:nvSpPr>
        <p:spPr>
          <a:xfrm>
            <a:off x="12440463" y="4325840"/>
            <a:ext cx="4666301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8" name="0101010101101010…"/>
          <p:cNvSpPr txBox="1"/>
          <p:nvPr/>
        </p:nvSpPr>
        <p:spPr>
          <a:xfrm>
            <a:off x="12881412" y="4720018"/>
            <a:ext cx="3784402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1110010010101101</a:t>
            </a:r>
          </a:p>
        </p:txBody>
      </p:sp>
      <p:sp>
        <p:nvSpPr>
          <p:cNvPr id="569" name="Rounded Rectangle"/>
          <p:cNvSpPr/>
          <p:nvPr/>
        </p:nvSpPr>
        <p:spPr>
          <a:xfrm>
            <a:off x="12440463" y="2841219"/>
            <a:ext cx="4666301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0" name="64 bit"/>
          <p:cNvSpPr txBox="1"/>
          <p:nvPr/>
        </p:nvSpPr>
        <p:spPr>
          <a:xfrm>
            <a:off x="14238585" y="3097136"/>
            <a:ext cx="12612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64 bit</a:t>
            </a:r>
          </a:p>
        </p:txBody>
      </p:sp>
      <p:sp>
        <p:nvSpPr>
          <p:cNvPr id="571" name="Rounded Rectangle"/>
          <p:cNvSpPr/>
          <p:nvPr/>
        </p:nvSpPr>
        <p:spPr>
          <a:xfrm>
            <a:off x="7277237" y="8131685"/>
            <a:ext cx="4666301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2" name="RAM: 3.25GB"/>
          <p:cNvSpPr txBox="1"/>
          <p:nvPr/>
        </p:nvSpPr>
        <p:spPr>
          <a:xfrm>
            <a:off x="4112993" y="8850965"/>
            <a:ext cx="22101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3.25GB</a:t>
            </a:r>
          </a:p>
        </p:txBody>
      </p:sp>
      <p:pic>
        <p:nvPicPr>
          <p:cNvPr id="573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9520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Rounded Rectangle"/>
          <p:cNvSpPr/>
          <p:nvPr/>
        </p:nvSpPr>
        <p:spPr>
          <a:xfrm>
            <a:off x="12440463" y="8131685"/>
            <a:ext cx="4666301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5" name="RAM: 16EB =&gt;16B GB"/>
          <p:cNvSpPr txBox="1"/>
          <p:nvPr/>
        </p:nvSpPr>
        <p:spPr>
          <a:xfrm>
            <a:off x="18098989" y="8850965"/>
            <a:ext cx="35166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16EB =&gt;16B GB</a:t>
            </a:r>
          </a:p>
        </p:txBody>
      </p:sp>
      <p:pic>
        <p:nvPicPr>
          <p:cNvPr id="576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2745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ALU OPS: 32"/>
          <p:cNvSpPr txBox="1"/>
          <p:nvPr/>
        </p:nvSpPr>
        <p:spPr>
          <a:xfrm>
            <a:off x="4264499" y="5774118"/>
            <a:ext cx="20748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32</a:t>
            </a:r>
          </a:p>
        </p:txBody>
      </p:sp>
      <p:sp>
        <p:nvSpPr>
          <p:cNvPr id="578" name="ALU OPS: 64"/>
          <p:cNvSpPr txBox="1"/>
          <p:nvPr/>
        </p:nvSpPr>
        <p:spPr>
          <a:xfrm>
            <a:off x="18098988" y="5774118"/>
            <a:ext cx="20748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64</a:t>
            </a:r>
          </a:p>
        </p:txBody>
      </p:sp>
      <p:pic>
        <p:nvPicPr>
          <p:cNvPr id="57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5908222"/>
            <a:ext cx="794055" cy="265194"/>
          </a:xfrm>
          <a:prstGeom prst="rect">
            <a:avLst/>
          </a:prstGeom>
        </p:spPr>
      </p:pic>
      <p:pic>
        <p:nvPicPr>
          <p:cNvPr id="5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8985068"/>
            <a:ext cx="794055" cy="265195"/>
          </a:xfrm>
          <a:prstGeom prst="rect">
            <a:avLst/>
          </a:prstGeom>
        </p:spPr>
      </p:pic>
      <p:pic>
        <p:nvPicPr>
          <p:cNvPr id="58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5907342"/>
            <a:ext cx="794055" cy="265195"/>
          </a:xfrm>
          <a:prstGeom prst="rect">
            <a:avLst/>
          </a:prstGeom>
        </p:spPr>
      </p:pic>
      <p:pic>
        <p:nvPicPr>
          <p:cNvPr id="58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8984189"/>
            <a:ext cx="794055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6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Class="entr" nodeType="afterEffect" presetID="9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6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4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6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14"/>
      <p:bldP build="whole" bldLvl="1" animBg="1" rev="0" advAuto="0" spid="585" grpId="9"/>
      <p:bldP build="whole" bldLvl="1" animBg="1" rev="0" advAuto="0" spid="566" grpId="2"/>
      <p:bldP build="whole" bldLvl="1" animBg="1" rev="0" advAuto="0" spid="578" grpId="18"/>
      <p:bldP build="whole" bldLvl="1" animBg="1" rev="0" advAuto="0" spid="576" grpId="16"/>
      <p:bldP build="whole" bldLvl="1" animBg="1" rev="0" advAuto="0" spid="563" grpId="3"/>
      <p:bldP build="whole" bldLvl="1" animBg="1" rev="0" advAuto="0" spid="567" grpId="13"/>
      <p:bldP build="whole" bldLvl="1" animBg="1" rev="0" advAuto="0" spid="572" grpId="10"/>
      <p:bldP build="whole" bldLvl="1" animBg="1" rev="0" advAuto="0" spid="575" grpId="20"/>
      <p:bldP build="whole" bldLvl="1" animBg="1" rev="0" advAuto="0" spid="583" grpId="7"/>
      <p:bldP build="whole" bldLvl="1" animBg="1" rev="0" advAuto="0" spid="565" grpId="1"/>
      <p:bldP build="whole" bldLvl="1" animBg="1" rev="0" advAuto="0" spid="574" grpId="15"/>
      <p:bldP build="whole" bldLvl="1" animBg="1" rev="0" advAuto="0" spid="577" grpId="8"/>
      <p:bldP build="whole" bldLvl="1" animBg="1" rev="0" advAuto="0" spid="571" grpId="5"/>
      <p:bldP build="whole" bldLvl="1" animBg="1" rev="0" advAuto="0" spid="579" grpId="17"/>
      <p:bldP build="whole" bldLvl="1" animBg="1" rev="0" advAuto="0" spid="564" grpId="4"/>
      <p:bldP build="whole" bldLvl="1" animBg="1" rev="0" advAuto="0" spid="573" grpId="6"/>
      <p:bldP build="whole" bldLvl="1" animBg="1" rev="0" advAuto="0" spid="570" grpId="12"/>
      <p:bldP build="whole" bldLvl="1" animBg="1" rev="0" advAuto="0" spid="569" grpId="11"/>
      <p:bldP build="whole" bldLvl="1" animBg="1" rev="0" advAuto="0" spid="581" grpId="1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ounded Rectangle"/>
          <p:cNvSpPr/>
          <p:nvPr/>
        </p:nvSpPr>
        <p:spPr>
          <a:xfrm>
            <a:off x="1888842" y="1633346"/>
            <a:ext cx="7556639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9" name="Mostly works with numbers"/>
          <p:cNvSpPr txBox="1"/>
          <p:nvPr/>
        </p:nvSpPr>
        <p:spPr>
          <a:xfrm>
            <a:off x="2264866" y="1842025"/>
            <a:ext cx="68045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Mostly works with numbers</a:t>
            </a:r>
          </a:p>
        </p:txBody>
      </p:sp>
      <p:sp>
        <p:nvSpPr>
          <p:cNvPr id="590" name="Rectangle"/>
          <p:cNvSpPr/>
          <p:nvPr/>
        </p:nvSpPr>
        <p:spPr>
          <a:xfrm>
            <a:off x="1055868" y="1842026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1" name="Rounded Rectangle"/>
          <p:cNvSpPr/>
          <p:nvPr/>
        </p:nvSpPr>
        <p:spPr>
          <a:xfrm>
            <a:off x="1888842" y="3045888"/>
            <a:ext cx="7021415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2" name="atomic.Value is generic"/>
          <p:cNvSpPr txBox="1"/>
          <p:nvPr/>
        </p:nvSpPr>
        <p:spPr>
          <a:xfrm>
            <a:off x="2264866" y="3254567"/>
            <a:ext cx="62693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is generic</a:t>
            </a:r>
          </a:p>
        </p:txBody>
      </p:sp>
      <p:sp>
        <p:nvSpPr>
          <p:cNvPr id="593" name="Rectangle"/>
          <p:cNvSpPr/>
          <p:nvPr/>
        </p:nvSpPr>
        <p:spPr>
          <a:xfrm>
            <a:off x="1055868" y="3254568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4" name="Rounded Rectangle"/>
          <p:cNvSpPr/>
          <p:nvPr/>
        </p:nvSpPr>
        <p:spPr>
          <a:xfrm>
            <a:off x="1888842" y="4445729"/>
            <a:ext cx="9429919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5" name="atomic.Value has limited context"/>
          <p:cNvSpPr txBox="1"/>
          <p:nvPr/>
        </p:nvSpPr>
        <p:spPr>
          <a:xfrm>
            <a:off x="2264866" y="4654409"/>
            <a:ext cx="86778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has limited context</a:t>
            </a:r>
          </a:p>
        </p:txBody>
      </p:sp>
      <p:sp>
        <p:nvSpPr>
          <p:cNvPr id="596" name="Rectangle"/>
          <p:cNvSpPr/>
          <p:nvPr/>
        </p:nvSpPr>
        <p:spPr>
          <a:xfrm>
            <a:off x="1055868" y="4654410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7" name="Rounded Rectangle"/>
          <p:cNvSpPr/>
          <p:nvPr/>
        </p:nvSpPr>
        <p:spPr>
          <a:xfrm>
            <a:off x="1888842" y="5845571"/>
            <a:ext cx="9697531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8" name="atomic.Value is not always atomic"/>
          <p:cNvSpPr txBox="1"/>
          <p:nvPr/>
        </p:nvSpPr>
        <p:spPr>
          <a:xfrm>
            <a:off x="2264866" y="6054250"/>
            <a:ext cx="894548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is not always atomic</a:t>
            </a:r>
          </a:p>
        </p:txBody>
      </p:sp>
      <p:sp>
        <p:nvSpPr>
          <p:cNvPr id="599" name="Rectangle"/>
          <p:cNvSpPr/>
          <p:nvPr/>
        </p:nvSpPr>
        <p:spPr>
          <a:xfrm>
            <a:off x="1055868" y="605425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8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8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8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4" grpId="8"/>
      <p:bldP build="whole" bldLvl="1" animBg="1" rev="0" advAuto="0" spid="595" grpId="9"/>
      <p:bldP build="whole" bldLvl="1" animBg="1" rev="0" advAuto="0" spid="589" grpId="3"/>
      <p:bldP build="whole" bldLvl="1" animBg="1" rev="0" advAuto="0" spid="596" grpId="7"/>
      <p:bldP build="whole" bldLvl="1" animBg="1" rev="0" advAuto="0" spid="591" grpId="5"/>
      <p:bldP build="whole" bldLvl="1" animBg="1" rev="0" advAuto="0" spid="597" grpId="11"/>
      <p:bldP build="whole" bldLvl="1" animBg="1" rev="0" advAuto="0" spid="593" grpId="4"/>
      <p:bldP build="whole" bldLvl="1" animBg="1" rev="0" advAuto="0" spid="590" grpId="1"/>
      <p:bldP build="whole" bldLvl="1" animBg="1" rev="0" advAuto="0" spid="599" grpId="10"/>
      <p:bldP build="whole" bldLvl="1" animBg="1" rev="0" advAuto="0" spid="598" grpId="12"/>
      <p:bldP build="whole" bldLvl="1" animBg="1" rev="0" advAuto="0" spid="588" grpId="2"/>
      <p:bldP build="whole" bldLvl="1" animBg="1" rev="0" advAuto="0" spid="592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ircle"/>
          <p:cNvSpPr/>
          <p:nvPr/>
        </p:nvSpPr>
        <p:spPr>
          <a:xfrm>
            <a:off x="8553108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1" name="+"/>
          <p:cNvSpPr txBox="1"/>
          <p:nvPr/>
        </p:nvSpPr>
        <p:spPr>
          <a:xfrm>
            <a:off x="9163306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4082501" y="1675120"/>
            <a:ext cx="3614208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3" name="operand"/>
          <p:cNvSpPr txBox="1"/>
          <p:nvPr/>
        </p:nvSpPr>
        <p:spPr>
          <a:xfrm>
            <a:off x="4628202" y="196606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74" name="Rounded Rectangle"/>
          <p:cNvSpPr/>
          <p:nvPr/>
        </p:nvSpPr>
        <p:spPr>
          <a:xfrm>
            <a:off x="17090550" y="1675120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esult"/>
          <p:cNvSpPr txBox="1"/>
          <p:nvPr/>
        </p:nvSpPr>
        <p:spPr>
          <a:xfrm>
            <a:off x="17606658" y="1966067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8085335" y="1675120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operation"/>
          <p:cNvSpPr txBox="1"/>
          <p:nvPr/>
        </p:nvSpPr>
        <p:spPr>
          <a:xfrm>
            <a:off x="8772280" y="1966067"/>
            <a:ext cx="321095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3058801" y="1675120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operand"/>
          <p:cNvSpPr txBox="1"/>
          <p:nvPr/>
        </p:nvSpPr>
        <p:spPr>
          <a:xfrm>
            <a:off x="13604502" y="1966067"/>
            <a:ext cx="252280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80" name="Circle"/>
          <p:cNvSpPr/>
          <p:nvPr/>
        </p:nvSpPr>
        <p:spPr>
          <a:xfrm>
            <a:off x="10945695" y="7441101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-"/>
          <p:cNvSpPr txBox="1"/>
          <p:nvPr/>
        </p:nvSpPr>
        <p:spPr>
          <a:xfrm>
            <a:off x="11555893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82" name="Circle"/>
          <p:cNvSpPr/>
          <p:nvPr/>
        </p:nvSpPr>
        <p:spPr>
          <a:xfrm>
            <a:off x="8553108" y="9641415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*"/>
          <p:cNvSpPr txBox="1"/>
          <p:nvPr/>
        </p:nvSpPr>
        <p:spPr>
          <a:xfrm>
            <a:off x="9163307" y="100050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84" name="Circle"/>
          <p:cNvSpPr/>
          <p:nvPr/>
        </p:nvSpPr>
        <p:spPr>
          <a:xfrm>
            <a:off x="10945695" y="9641415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5" name="/"/>
          <p:cNvSpPr txBox="1"/>
          <p:nvPr/>
        </p:nvSpPr>
        <p:spPr>
          <a:xfrm>
            <a:off x="11555893" y="98526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6" name="Circle"/>
          <p:cNvSpPr/>
          <p:nvPr/>
        </p:nvSpPr>
        <p:spPr>
          <a:xfrm>
            <a:off x="13338281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7" name="="/>
          <p:cNvSpPr txBox="1"/>
          <p:nvPr/>
        </p:nvSpPr>
        <p:spPr>
          <a:xfrm>
            <a:off x="13948480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88" name="Rounded Rectangle"/>
          <p:cNvSpPr/>
          <p:nvPr/>
        </p:nvSpPr>
        <p:spPr>
          <a:xfrm>
            <a:off x="4082500" y="3755253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9" name="operand"/>
          <p:cNvSpPr txBox="1"/>
          <p:nvPr/>
        </p:nvSpPr>
        <p:spPr>
          <a:xfrm>
            <a:off x="4628202" y="4046200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3058801" y="3755253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result"/>
          <p:cNvSpPr txBox="1"/>
          <p:nvPr/>
        </p:nvSpPr>
        <p:spPr>
          <a:xfrm>
            <a:off x="13574909" y="4046200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8085335" y="3755253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operation"/>
          <p:cNvSpPr txBox="1"/>
          <p:nvPr/>
        </p:nvSpPr>
        <p:spPr>
          <a:xfrm>
            <a:off x="8772281" y="4046200"/>
            <a:ext cx="321094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3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3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9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5"/>
      <p:bldP build="whole" bldLvl="1" animBg="1" rev="0" advAuto="0" spid="183" grpId="20"/>
      <p:bldP build="whole" bldLvl="1" animBg="1" rev="0" advAuto="0" spid="182" grpId="19"/>
      <p:bldP build="whole" bldLvl="1" animBg="1" rev="0" advAuto="0" spid="192" grpId="11"/>
      <p:bldP build="whole" bldLvl="1" animBg="1" rev="0" advAuto="0" spid="180" grpId="17"/>
      <p:bldP build="whole" bldLvl="1" animBg="1" rev="0" advAuto="0" spid="187" grpId="24"/>
      <p:bldP build="whole" bldLvl="1" animBg="1" rev="0" advAuto="0" spid="191" grpId="14"/>
      <p:bldP build="whole" bldLvl="1" animBg="1" rev="0" advAuto="0" spid="177" grpId="6"/>
      <p:bldP build="whole" bldLvl="1" animBg="1" rev="0" advAuto="0" spid="179" grpId="4"/>
      <p:bldP build="whole" bldLvl="1" animBg="1" rev="0" advAuto="0" spid="188" grpId="9"/>
      <p:bldP build="whole" bldLvl="1" animBg="1" rev="0" advAuto="0" spid="171" grpId="16"/>
      <p:bldP build="whole" bldLvl="1" animBg="1" rev="0" advAuto="0" spid="173" grpId="2"/>
      <p:bldP build="whole" bldLvl="1" animBg="1" rev="0" advAuto="0" spid="193" grpId="12"/>
      <p:bldP build="whole" bldLvl="1" animBg="1" rev="0" advAuto="0" spid="190" grpId="13"/>
      <p:bldP build="whole" bldLvl="1" animBg="1" rev="0" advAuto="0" spid="175" grpId="8"/>
      <p:bldP build="whole" bldLvl="1" animBg="1" rev="0" advAuto="0" spid="185" grpId="22"/>
      <p:bldP build="whole" bldLvl="1" animBg="1" rev="0" advAuto="0" spid="189" grpId="10"/>
      <p:bldP build="whole" bldLvl="1" animBg="1" rev="0" advAuto="0" spid="176" grpId="5"/>
      <p:bldP build="whole" bldLvl="1" animBg="1" rev="0" advAuto="0" spid="186" grpId="23"/>
      <p:bldP build="whole" bldLvl="1" animBg="1" rev="0" advAuto="0" spid="184" grpId="21"/>
      <p:bldP build="whole" bldLvl="1" animBg="1" rev="0" advAuto="0" spid="174" grpId="7"/>
      <p:bldP build="whole" bldLvl="1" animBg="1" rev="0" advAuto="0" spid="181" grpId="18"/>
      <p:bldP build="whole" bldLvl="1" animBg="1" rev="0" advAuto="0" spid="178" grpId="3"/>
      <p:bldP build="whole" bldLvl="1" animBg="1" rev="0" advAuto="0" spid="1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"/>
          <p:cNvSpPr/>
          <p:nvPr/>
        </p:nvSpPr>
        <p:spPr>
          <a:xfrm>
            <a:off x="1398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i++"/>
          <p:cNvSpPr txBox="1"/>
          <p:nvPr/>
        </p:nvSpPr>
        <p:spPr>
          <a:xfrm>
            <a:off x="4312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1398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et value of i"/>
          <p:cNvSpPr txBox="1"/>
          <p:nvPr/>
        </p:nvSpPr>
        <p:spPr>
          <a:xfrm>
            <a:off x="2840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1398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increment value of i"/>
          <p:cNvSpPr txBox="1"/>
          <p:nvPr/>
        </p:nvSpPr>
        <p:spPr>
          <a:xfrm>
            <a:off x="2037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1" name="Rounded Rectangle"/>
          <p:cNvSpPr/>
          <p:nvPr/>
        </p:nvSpPr>
        <p:spPr>
          <a:xfrm>
            <a:off x="1398061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store value of i"/>
          <p:cNvSpPr txBox="1"/>
          <p:nvPr/>
        </p:nvSpPr>
        <p:spPr>
          <a:xfrm>
            <a:off x="2572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3" name="Rounded Rectangle"/>
          <p:cNvSpPr/>
          <p:nvPr/>
        </p:nvSpPr>
        <p:spPr>
          <a:xfrm>
            <a:off x="9580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INDIVISIBLE"/>
          <p:cNvSpPr txBox="1"/>
          <p:nvPr/>
        </p:nvSpPr>
        <p:spPr>
          <a:xfrm>
            <a:off x="11003498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9580178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UNINTERRUPTIBLE"/>
          <p:cNvSpPr txBox="1"/>
          <p:nvPr/>
        </p:nvSpPr>
        <p:spPr>
          <a:xfrm>
            <a:off x="10315354" y="8290146"/>
            <a:ext cx="527538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7"/>
      <p:bldP build="whole" bldLvl="1" animBg="1" rev="0" advAuto="0" spid="202" grpId="8"/>
      <p:bldP build="whole" bldLvl="1" animBg="1" rev="0" advAuto="0" spid="200" grpId="6"/>
      <p:bldP build="whole" bldLvl="1" animBg="1" rev="0" advAuto="0" spid="205" grpId="11"/>
      <p:bldP build="whole" bldLvl="1" animBg="1" rev="0" advAuto="0" spid="197" grpId="3"/>
      <p:bldP build="whole" bldLvl="1" animBg="1" rev="0" advAuto="0" spid="204" grpId="10"/>
      <p:bldP build="whole" bldLvl="1" animBg="1" rev="0" advAuto="0" spid="199" grpId="5"/>
      <p:bldP build="whole" bldLvl="1" animBg="1" rev="0" advAuto="0" spid="203" grpId="9"/>
      <p:bldP build="whole" bldLvl="1" animBg="1" rev="0" advAuto="0" spid="196" grpId="2"/>
      <p:bldP build="whole" bldLvl="1" animBg="1" rev="0" advAuto="0" spid="206" grpId="12"/>
      <p:bldP build="whole" bldLvl="1" animBg="1" rev="0" advAuto="0" spid="198" grpId="4"/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"/>
          <p:cNvSpPr/>
          <p:nvPr/>
        </p:nvSpPr>
        <p:spPr>
          <a:xfrm>
            <a:off x="3896797" y="3018081"/>
            <a:ext cx="5675013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9" name="Go Routine 1"/>
          <p:cNvSpPr txBox="1"/>
          <p:nvPr/>
        </p:nvSpPr>
        <p:spPr>
          <a:xfrm>
            <a:off x="4842102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1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4812190" y="3018081"/>
            <a:ext cx="5675012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Go Routine 2"/>
          <p:cNvSpPr txBox="1"/>
          <p:nvPr/>
        </p:nvSpPr>
        <p:spPr>
          <a:xfrm>
            <a:off x="15757495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2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0647397" y="6223000"/>
            <a:ext cx="3089207" cy="1270000"/>
          </a:xfrm>
          <a:prstGeom prst="roundRect">
            <a:avLst>
              <a:gd name="adj" fmla="val 15000"/>
            </a:avLst>
          </a:prstGeom>
          <a:solidFill>
            <a:srgbClr val="7AD5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DATA"/>
          <p:cNvSpPr txBox="1"/>
          <p:nvPr/>
        </p:nvSpPr>
        <p:spPr>
          <a:xfrm>
            <a:off x="11553750" y="6476999"/>
            <a:ext cx="12765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/>
            </a:lvl1pPr>
          </a:lstStyle>
          <a:p>
            <a:pPr/>
            <a:r>
              <a:t>DATA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0647397" y="4483918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LOCK"/>
          <p:cNvSpPr txBox="1"/>
          <p:nvPr/>
        </p:nvSpPr>
        <p:spPr>
          <a:xfrm>
            <a:off x="10873252" y="4617268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LOCK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0647397" y="8444681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0716648" y="5950359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0716648" y="7765640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5" name="UNLOCK"/>
          <p:cNvSpPr txBox="1"/>
          <p:nvPr/>
        </p:nvSpPr>
        <p:spPr>
          <a:xfrm>
            <a:off x="10873252" y="8578031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UNLOCK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7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8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9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50"/>
                            </p:stCondLst>
                            <p:childTnLst>
                              <p:par>
                                <p:cTn id="6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Class="exit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" dur="125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50"/>
                            </p:stCondLst>
                            <p:childTnLst>
                              <p:par>
                                <p:cTn id="82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50"/>
                            </p:stCondLst>
                            <p:childTnLst>
                              <p:par>
                                <p:cTn id="92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4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"/>
                            </p:stCondLst>
                            <p:childTnLst>
                              <p:par>
                                <p:cTn id="116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Class="exit" nodeType="afterEffect" presetID="10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2" dur="1000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"/>
                            </p:stCondLst>
                            <p:childTnLst>
                              <p:par>
                                <p:cTn id="135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7"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"/>
                            </p:stCondLst>
                            <p:childTnLst>
                              <p:par>
                                <p:cTn id="154" presetClass="exit" nodeType="afterEffect" presetID="10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5" dur="10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31"/>
      <p:bldP build="whole" bldLvl="1" animBg="1" rev="0" advAuto="0" spid="230" grpId="36"/>
      <p:bldP build="whole" bldLvl="1" animBg="1" rev="0" advAuto="0" spid="214" grpId="17"/>
      <p:bldP build="whole" bldLvl="1" animBg="1" rev="0" advAuto="0" spid="223" grpId="9"/>
      <p:bldP build="whole" bldLvl="1" animBg="1" rev="0" advAuto="0" spid="227" grpId="14"/>
      <p:bldP build="whole" bldLvl="1" animBg="1" rev="0" advAuto="0" spid="220" grpId="28"/>
      <p:bldP build="whole" bldLvl="1" animBg="1" rev="0" advAuto="0" spid="226" grpId="13"/>
      <p:bldP build="whole" bldLvl="1" animBg="1" rev="0" advAuto="0" spid="208" grpId="1"/>
      <p:bldP build="whole" bldLvl="1" animBg="1" rev="0" advAuto="0" spid="219" grpId="27"/>
      <p:bldP build="whole" bldLvl="1" animBg="1" rev="0" advAuto="0" spid="209" grpId="2"/>
      <p:bldP build="whole" bldLvl="1" animBg="1" rev="0" advAuto="0" spid="222" grpId="8"/>
      <p:bldP build="whole" bldLvl="1" animBg="1" rev="0" advAuto="0" spid="234" grpId="34"/>
      <p:bldP build="whole" bldLvl="1" animBg="1" rev="0" advAuto="0" spid="235" grpId="35"/>
      <p:bldP build="whole" bldLvl="1" animBg="1" rev="0" advAuto="0" spid="210" grpId="3"/>
      <p:bldP build="whole" bldLvl="1" animBg="1" rev="0" advAuto="0" spid="224" grpId="10"/>
      <p:bldP build="whole" bldLvl="1" animBg="1" rev="0" advAuto="0" spid="222" grpId="16"/>
      <p:bldP build="whole" bldLvl="1" animBg="1" rev="0" advAuto="0" spid="217" grpId="11"/>
      <p:bldP build="whole" bldLvl="1" animBg="1" rev="0" advAuto="0" spid="211" grpId="4"/>
      <p:bldP build="whole" bldLvl="1" animBg="1" rev="0" advAuto="0" spid="228" grpId="19"/>
      <p:bldP build="whole" bldLvl="1" animBg="1" rev="0" advAuto="0" spid="233" grpId="25"/>
      <p:bldP build="whole" bldLvl="1" animBg="1" rev="0" advAuto="0" spid="232" grpId="24"/>
      <p:bldP build="whole" bldLvl="1" animBg="1" rev="0" advAuto="0" spid="213" grpId="6"/>
      <p:bldP build="whole" bldLvl="1" animBg="1" rev="0" advAuto="0" spid="218" grpId="12"/>
      <p:bldP build="whole" bldLvl="1" animBg="1" rev="0" advAuto="0" spid="212" grpId="5"/>
      <p:bldP build="whole" bldLvl="1" animBg="1" rev="0" advAuto="0" spid="221" grpId="7"/>
      <p:bldP build="whole" bldLvl="1" animBg="1" rev="0" advAuto="0" spid="228" grpId="26"/>
      <p:bldP build="whole" bldLvl="1" animBg="1" rev="0" advAuto="0" spid="230" grpId="30"/>
      <p:bldP build="whole" bldLvl="1" animBg="1" rev="0" advAuto="0" spid="216" grpId="22"/>
      <p:bldP build="whole" bldLvl="1" animBg="1" rev="0" advAuto="0" spid="215" grpId="18"/>
      <p:bldP build="whole" bldLvl="1" animBg="1" rev="0" advAuto="0" spid="225" grpId="23"/>
      <p:bldP build="whole" bldLvl="1" animBg="1" rev="0" advAuto="0" spid="229" grpId="20"/>
      <p:bldP build="whole" bldLvl="1" animBg="1" rev="0" advAuto="0" spid="221" grpId="1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"/>
          <p:cNvSpPr/>
          <p:nvPr/>
        </p:nvSpPr>
        <p:spPr>
          <a:xfrm>
            <a:off x="8819134" y="8691535"/>
            <a:ext cx="6745731" cy="1215984"/>
          </a:xfrm>
          <a:prstGeom prst="roundRect">
            <a:avLst>
              <a:gd name="adj" fmla="val 2113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i := 0"/>
          <p:cNvSpPr txBox="1"/>
          <p:nvPr/>
        </p:nvSpPr>
        <p:spPr>
          <a:xfrm>
            <a:off x="11332015" y="894392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8828161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G1"/>
          <p:cNvSpPr txBox="1"/>
          <p:nvPr/>
        </p:nvSpPr>
        <p:spPr>
          <a:xfrm>
            <a:off x="9532401" y="873135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11162997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G2"/>
          <p:cNvSpPr txBox="1"/>
          <p:nvPr/>
        </p:nvSpPr>
        <p:spPr>
          <a:xfrm>
            <a:off x="11867238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3497835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G3"/>
          <p:cNvSpPr txBox="1"/>
          <p:nvPr/>
        </p:nvSpPr>
        <p:spPr>
          <a:xfrm>
            <a:off x="14202075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47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8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9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250" name="i--"/>
          <p:cNvSpPr txBox="1"/>
          <p:nvPr/>
        </p:nvSpPr>
        <p:spPr>
          <a:xfrm>
            <a:off x="11848123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8819135" y="10212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i: -1"/>
          <p:cNvSpPr txBox="1"/>
          <p:nvPr/>
        </p:nvSpPr>
        <p:spPr>
          <a:xfrm>
            <a:off x="11465821" y="10342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8819135" y="11228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4" name="i:  0"/>
          <p:cNvSpPr txBox="1"/>
          <p:nvPr/>
        </p:nvSpPr>
        <p:spPr>
          <a:xfrm>
            <a:off x="11465821" y="11358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8819135" y="1224309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6" name="i:  2"/>
          <p:cNvSpPr txBox="1"/>
          <p:nvPr/>
        </p:nvSpPr>
        <p:spPr>
          <a:xfrm>
            <a:off x="11465821" y="1237307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484345" y="3225363"/>
            <a:ext cx="745637" cy="265195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819182" y="3225363"/>
            <a:ext cx="745637" cy="265195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4154018" y="3225363"/>
            <a:ext cx="745637" cy="265195"/>
          </a:xfrm>
          <a:prstGeom prst="rect">
            <a:avLst/>
          </a:prstGeom>
        </p:spPr>
      </p:pic>
      <p:sp>
        <p:nvSpPr>
          <p:cNvPr id="263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4" name="i--"/>
          <p:cNvSpPr txBox="1"/>
          <p:nvPr/>
        </p:nvSpPr>
        <p:spPr>
          <a:xfrm>
            <a:off x="11848124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26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13497833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i+=2"/>
          <p:cNvSpPr txBox="1"/>
          <p:nvPr/>
        </p:nvSpPr>
        <p:spPr>
          <a:xfrm>
            <a:off x="14087383" y="2217712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73" name="Rounded Rectangle"/>
          <p:cNvSpPr/>
          <p:nvPr/>
        </p:nvSpPr>
        <p:spPr>
          <a:xfrm>
            <a:off x="8819134" y="5210952"/>
            <a:ext cx="6745731" cy="3145465"/>
          </a:xfrm>
          <a:prstGeom prst="roundRect">
            <a:avLst>
              <a:gd name="adj" fmla="val 817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Rounded Rectangle"/>
          <p:cNvSpPr/>
          <p:nvPr/>
        </p:nvSpPr>
        <p:spPr>
          <a:xfrm>
            <a:off x="9520953" y="5767277"/>
            <a:ext cx="1641639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5" name="REG1"/>
          <p:cNvSpPr txBox="1"/>
          <p:nvPr/>
        </p:nvSpPr>
        <p:spPr>
          <a:xfrm>
            <a:off x="9902319" y="5935357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REG1</a:t>
            </a:r>
          </a:p>
        </p:txBody>
      </p:sp>
      <p:sp>
        <p:nvSpPr>
          <p:cNvPr id="276" name="Rounded Rectangle"/>
          <p:cNvSpPr/>
          <p:nvPr/>
        </p:nvSpPr>
        <p:spPr>
          <a:xfrm>
            <a:off x="1138855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EG2"/>
          <p:cNvSpPr txBox="1"/>
          <p:nvPr/>
        </p:nvSpPr>
        <p:spPr>
          <a:xfrm>
            <a:off x="11758340" y="5935357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REG2</a:t>
            </a:r>
          </a:p>
        </p:txBody>
      </p:sp>
      <p:sp>
        <p:nvSpPr>
          <p:cNvPr id="278" name="Rounded Rectangle"/>
          <p:cNvSpPr/>
          <p:nvPr/>
        </p:nvSpPr>
        <p:spPr>
          <a:xfrm>
            <a:off x="1324457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REG3"/>
          <p:cNvSpPr txBox="1"/>
          <p:nvPr/>
        </p:nvSpPr>
        <p:spPr>
          <a:xfrm>
            <a:off x="13614361" y="5935356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REG3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953253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REG4"/>
          <p:cNvSpPr txBox="1"/>
          <p:nvPr/>
        </p:nvSpPr>
        <p:spPr>
          <a:xfrm>
            <a:off x="9902319" y="7098611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REG4</a:t>
            </a:r>
          </a:p>
        </p:txBody>
      </p:sp>
      <p:sp>
        <p:nvSpPr>
          <p:cNvPr id="282" name="Rounded Rectangle"/>
          <p:cNvSpPr/>
          <p:nvPr/>
        </p:nvSpPr>
        <p:spPr>
          <a:xfrm>
            <a:off x="1138855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REG5"/>
          <p:cNvSpPr txBox="1"/>
          <p:nvPr/>
        </p:nvSpPr>
        <p:spPr>
          <a:xfrm>
            <a:off x="11758340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REG5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1324457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REG6"/>
          <p:cNvSpPr txBox="1"/>
          <p:nvPr/>
        </p:nvSpPr>
        <p:spPr>
          <a:xfrm>
            <a:off x="13614361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REG6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8819134" y="3959369"/>
            <a:ext cx="6745731" cy="1027766"/>
          </a:xfrm>
          <a:prstGeom prst="roundRect">
            <a:avLst>
              <a:gd name="adj" fmla="val 250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87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868" y="4156121"/>
            <a:ext cx="634263" cy="634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8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600"/>
                            </p:stCondLst>
                            <p:childTnLst>
                              <p:par>
                                <p:cTn id="98" presetClass="entr" nodeType="afterEffect" presetSubtype="32" presetID="23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00"/>
                            </p:stCondLst>
                            <p:childTnLst>
                              <p:par>
                                <p:cTn id="103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400"/>
                            </p:stCondLst>
                            <p:childTnLst>
                              <p:par>
                                <p:cTn id="107" presetClass="entr" nodeType="afterEffect" presetSubtype="32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Class="entr" nodeType="afterEffect" presetSubtype="32" presetID="23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3"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Class="entr" nodeType="afterEffect" presetSubtype="32" presetID="23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34" presetClass="entr" nodeType="afterEffect" presetSubtype="32" presetID="23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600"/>
                            </p:stCondLst>
                            <p:childTnLst>
                              <p:par>
                                <p:cTn id="143" presetClass="entr" nodeType="afterEffect" presetSubtype="32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"/>
                            </p:stCondLst>
                            <p:childTnLst>
                              <p:par>
                                <p:cTn id="153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00"/>
                            </p:stCondLst>
                            <p:childTnLst>
                              <p:par>
                                <p:cTn id="158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0" dur="7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9"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300"/>
                            </p:stCondLst>
                            <p:childTnLst>
                              <p:par>
                                <p:cTn id="171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00"/>
                            </p:stCondLst>
                            <p:childTnLst>
                              <p:par>
                                <p:cTn id="186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00"/>
                            </p:stCondLst>
                            <p:childTnLst>
                              <p:par>
                                <p:cTn id="189" presetClass="exit" nodeType="afterEffect" presetSubtype="10" presetID="19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xit" nodeType="click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6" dur="10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0" dur="10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5"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700"/>
                            </p:stCondLst>
                            <p:childTnLst>
                              <p:par>
                                <p:cTn id="207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00"/>
                            </p:stCondLst>
                            <p:childTnLst>
                              <p:par>
                                <p:cTn id="216" presetClass="entr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21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24" presetClass="exit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5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xit" nodeType="click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0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Class="exit" nodeType="afterEffect" presetID="10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4" dur="10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9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700"/>
                            </p:stCondLst>
                            <p:childTnLst>
                              <p:par>
                                <p:cTn id="241" presetClass="entr" nodeType="afterEffect" presetSubtype="32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600"/>
                            </p:stCondLst>
                            <p:childTnLst>
                              <p:par>
                                <p:cTn id="246" presetClass="entr" nodeType="afterEffect" presetSubtype="32" presetID="4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300"/>
                            </p:stCondLst>
                            <p:childTnLst>
                              <p:par>
                                <p:cTn id="250" presetClass="entr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5" presetClass="exit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200"/>
                            </p:stCondLst>
                            <p:childTnLst>
                              <p:par>
                                <p:cTn id="258" presetClass="exit" nodeType="afterEffect" presetID="10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9" dur="10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5"/>
      <p:bldP build="whole" bldLvl="1" animBg="1" rev="0" advAuto="0" spid="267" grpId="37"/>
      <p:bldP build="whole" bldLvl="1" animBg="1" rev="0" advAuto="0" spid="251" grpId="39"/>
      <p:bldP build="whole" bldLvl="1" animBg="1" rev="0" advAuto="0" spid="282" grpId="29"/>
      <p:bldP build="whole" bldLvl="1" animBg="1" rev="0" advAuto="0" spid="245" grpId="9"/>
      <p:bldP build="whole" bldLvl="1" animBg="1" rev="0" advAuto="0" spid="240" grpId="2"/>
      <p:bldP build="whole" bldLvl="1" animBg="1" rev="0" advAuto="0" spid="286" grpId="18"/>
      <p:bldP build="whole" bldLvl="1" animBg="1" rev="0" advAuto="0" spid="267" grpId="51"/>
      <p:bldP build="whole" bldLvl="1" animBg="1" rev="0" advAuto="0" spid="276" grpId="23"/>
      <p:bldP build="whole" bldLvl="1" animBg="1" rev="0" advAuto="0" spid="273" grpId="20"/>
      <p:bldP build="whole" bldLvl="1" animBg="1" rev="0" advAuto="0" spid="247" grpId="11"/>
      <p:bldP build="whole" bldLvl="1" animBg="1" rev="0" advAuto="0" spid="261" grpId="17"/>
      <p:bldP build="whole" bldLvl="1" animBg="1" rev="0" advAuto="0" spid="274" grpId="21"/>
      <p:bldP build="whole" bldLvl="1" animBg="1" rev="0" advAuto="0" spid="244" grpId="6"/>
      <p:bldP build="whole" bldLvl="1" animBg="1" rev="0" advAuto="0" spid="283" grpId="30"/>
      <p:bldP build="whole" bldLvl="1" animBg="1" rev="0" advAuto="0" spid="259" grpId="16"/>
      <p:bldP build="whole" bldLvl="1" animBg="1" rev="0" advAuto="0" spid="266" grpId="36"/>
      <p:bldP build="whole" bldLvl="1" animBg="1" rev="0" advAuto="0" spid="242" grpId="4"/>
      <p:bldP build="whole" bldLvl="1" animBg="1" rev="0" advAuto="0" spid="271" grpId="53"/>
      <p:bldP build="whole" bldLvl="1" animBg="1" rev="0" advAuto="0" spid="257" grpId="15"/>
      <p:bldP build="whole" bldLvl="1" animBg="1" rev="0" advAuto="0" spid="263" grpId="33"/>
      <p:bldP build="whole" bldLvl="1" animBg="1" rev="0" advAuto="0" spid="266" grpId="44"/>
      <p:bldP build="whole" bldLvl="1" animBg="1" rev="0" advAuto="0" spid="277" grpId="24"/>
      <p:bldP build="whole" bldLvl="1" animBg="1" rev="0" advAuto="0" spid="271" grpId="57"/>
      <p:bldP build="whole" bldLvl="1" animBg="1" rev="0" advAuto="0" spid="263" grpId="41"/>
      <p:bldP build="whole" bldLvl="1" animBg="1" rev="0" advAuto="0" spid="239" grpId="1"/>
      <p:bldP build="whole" bldLvl="1" animBg="1" rev="0" advAuto="0" spid="269" grpId="45"/>
      <p:bldP build="whole" bldLvl="1" animBg="1" rev="0" advAuto="0" spid="269" grpId="49"/>
      <p:bldP build="whole" bldLvl="1" animBg="1" rev="0" advAuto="0" spid="265" grpId="35"/>
      <p:bldP build="whole" bldLvl="1" animBg="1" rev="0" advAuto="0" spid="281" grpId="28"/>
      <p:bldP build="whole" bldLvl="1" animBg="1" rev="0" advAuto="0" spid="254" grpId="48"/>
      <p:bldP build="whole" bldLvl="1" animBg="1" rev="0" advAuto="0" spid="270" grpId="46"/>
      <p:bldP build="whole" bldLvl="1" animBg="1" rev="0" advAuto="0" spid="265" grpId="43"/>
      <p:bldP build="whole" bldLvl="1" animBg="1" rev="0" advAuto="0" spid="270" grpId="50"/>
      <p:bldP build="whole" bldLvl="1" animBg="1" rev="0" advAuto="0" spid="279" grpId="26"/>
      <p:bldP build="whole" bldLvl="1" animBg="1" rev="0" advAuto="0" spid="272" grpId="54"/>
      <p:bldP build="whole" bldLvl="1" animBg="1" rev="0" advAuto="0" spid="250" grpId="12"/>
      <p:bldP build="whole" bldLvl="1" animBg="1" rev="0" advAuto="0" spid="237" grpId="7"/>
      <p:bldP build="whole" bldLvl="1" animBg="1" rev="0" advAuto="0" spid="264" grpId="34"/>
      <p:bldP build="whole" bldLvl="1" animBg="1" rev="0" advAuto="0" spid="285" grpId="32"/>
      <p:bldP build="whole" bldLvl="1" animBg="1" rev="0" advAuto="0" spid="255" grpId="55"/>
      <p:bldP build="whole" bldLvl="1" animBg="1" rev="0" advAuto="0" spid="272" grpId="58"/>
      <p:bldP build="whole" bldLvl="1" animBg="1" rev="0" advAuto="0" spid="246" grpId="10"/>
      <p:bldP build="whole" bldLvl="1" animBg="1" rev="0" advAuto="0" spid="253" grpId="47"/>
      <p:bldP build="whole" bldLvl="1" animBg="1" rev="0" advAuto="0" spid="252" grpId="40"/>
      <p:bldP build="whole" bldLvl="1" animBg="1" rev="0" advAuto="0" spid="264" grpId="42"/>
      <p:bldP build="whole" bldLvl="1" animBg="1" rev="0" advAuto="0" spid="268" grpId="38"/>
      <p:bldP build="whole" bldLvl="1" animBg="1" rev="0" advAuto="0" spid="248" grpId="13"/>
      <p:bldP build="whole" bldLvl="1" animBg="1" rev="0" advAuto="0" spid="256" grpId="56"/>
      <p:bldP build="whole" bldLvl="1" animBg="1" rev="0" advAuto="0" spid="241" grpId="3"/>
      <p:bldP build="whole" bldLvl="1" animBg="1" rev="0" advAuto="0" spid="268" grpId="52"/>
      <p:bldP build="whole" bldLvl="1" animBg="1" rev="0" advAuto="0" spid="284" grpId="31"/>
      <p:bldP build="whole" bldLvl="1" animBg="1" rev="0" advAuto="0" spid="280" grpId="27"/>
      <p:bldP build="whole" bldLvl="1" animBg="1" rev="0" advAuto="0" spid="238" grpId="8"/>
      <p:bldP build="whole" bldLvl="1" animBg="1" rev="0" advAuto="0" spid="287" grpId="19"/>
      <p:bldP build="whole" bldLvl="1" animBg="1" rev="0" advAuto="0" spid="278" grpId="25"/>
      <p:bldP build="whole" bldLvl="1" animBg="1" rev="0" advAuto="0" spid="249" grpId="14"/>
      <p:bldP build="whole" bldLvl="1" animBg="1" rev="0" advAuto="0" spid="275" grpId="2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chocolate-box.png" descr="chocolate-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88" y="1513587"/>
            <a:ext cx="9074674" cy="586282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ounded Rectangle"/>
          <p:cNvSpPr/>
          <p:nvPr/>
        </p:nvSpPr>
        <p:spPr>
          <a:xfrm>
            <a:off x="3861427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1926487" y="2358483"/>
            <a:ext cx="1412890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92" name="chocolate-11.png" descr="chocolate-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320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Circle"/>
          <p:cNvSpPr/>
          <p:nvPr/>
        </p:nvSpPr>
        <p:spPr>
          <a:xfrm>
            <a:off x="5780478" y="2358483"/>
            <a:ext cx="1412890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Rounded Rectangle"/>
          <p:cNvSpPr/>
          <p:nvPr/>
        </p:nvSpPr>
        <p:spPr>
          <a:xfrm>
            <a:off x="7715418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Rounded Rectangle"/>
          <p:cNvSpPr/>
          <p:nvPr/>
        </p:nvSpPr>
        <p:spPr>
          <a:xfrm>
            <a:off x="1934431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3853482" y="4483626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8" name="Rounded Rectangle"/>
          <p:cNvSpPr/>
          <p:nvPr/>
        </p:nvSpPr>
        <p:spPr>
          <a:xfrm>
            <a:off x="5788423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Circle"/>
          <p:cNvSpPr/>
          <p:nvPr/>
        </p:nvSpPr>
        <p:spPr>
          <a:xfrm>
            <a:off x="7707473" y="4483627"/>
            <a:ext cx="1412891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00" name="chocolate-22.png" descr="chocolate-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58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chocolate-33.png" descr="chocolate-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4614" y="17078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chocolate-44.png" descr="chocolate-4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69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chocolate-66.png" descr="chocolate-6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085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chocolate-77.png" descr="chocolate-7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74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chocolate-88.png" descr="chocolate-8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69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28278" y="3635530"/>
            <a:ext cx="8953501" cy="578454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Circle"/>
          <p:cNvSpPr/>
          <p:nvPr/>
        </p:nvSpPr>
        <p:spPr>
          <a:xfrm>
            <a:off x="11172439" y="2358483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EMPTY REGISTER"/>
          <p:cNvSpPr txBox="1"/>
          <p:nvPr/>
        </p:nvSpPr>
        <p:spPr>
          <a:xfrm>
            <a:off x="13108402" y="2709328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EMPTY REGISTER</a:t>
            </a:r>
          </a:p>
        </p:txBody>
      </p:sp>
      <p:sp>
        <p:nvSpPr>
          <p:cNvPr id="309" name="FULL REGISTER"/>
          <p:cNvSpPr txBox="1"/>
          <p:nvPr/>
        </p:nvSpPr>
        <p:spPr>
          <a:xfrm>
            <a:off x="13108402" y="4834471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FULL REGISTER</a:t>
            </a:r>
          </a:p>
        </p:txBody>
      </p:sp>
      <p:sp>
        <p:nvSpPr>
          <p:cNvPr id="310" name="Rounded Rectangle"/>
          <p:cNvSpPr/>
          <p:nvPr/>
        </p:nvSpPr>
        <p:spPr>
          <a:xfrm>
            <a:off x="1888842" y="8417241"/>
            <a:ext cx="5300193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1" name="store intructions"/>
          <p:cNvSpPr txBox="1"/>
          <p:nvPr/>
        </p:nvSpPr>
        <p:spPr>
          <a:xfrm>
            <a:off x="2264866" y="8625920"/>
            <a:ext cx="46636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intructions</a:t>
            </a:r>
          </a:p>
        </p:txBody>
      </p:sp>
      <p:sp>
        <p:nvSpPr>
          <p:cNvPr id="312" name="Rectangle"/>
          <p:cNvSpPr/>
          <p:nvPr/>
        </p:nvSpPr>
        <p:spPr>
          <a:xfrm>
            <a:off x="1055868" y="862592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3" name="Rounded Rectangle"/>
          <p:cNvSpPr/>
          <p:nvPr/>
        </p:nvSpPr>
        <p:spPr>
          <a:xfrm>
            <a:off x="1888842" y="9829782"/>
            <a:ext cx="4345300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4" name="store results"/>
          <p:cNvSpPr txBox="1"/>
          <p:nvPr/>
        </p:nvSpPr>
        <p:spPr>
          <a:xfrm>
            <a:off x="2264866" y="10038462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results</a:t>
            </a:r>
          </a:p>
        </p:txBody>
      </p:sp>
      <p:sp>
        <p:nvSpPr>
          <p:cNvPr id="315" name="Rectangle"/>
          <p:cNvSpPr/>
          <p:nvPr/>
        </p:nvSpPr>
        <p:spPr>
          <a:xfrm>
            <a:off x="1055868" y="10038463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6" name="Rounded Rectangle"/>
          <p:cNvSpPr/>
          <p:nvPr/>
        </p:nvSpPr>
        <p:spPr>
          <a:xfrm>
            <a:off x="1888842" y="11242324"/>
            <a:ext cx="4663698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manipulate data"/>
          <p:cNvSpPr txBox="1"/>
          <p:nvPr/>
        </p:nvSpPr>
        <p:spPr>
          <a:xfrm>
            <a:off x="2264866" y="11451004"/>
            <a:ext cx="41284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manipulate data</a:t>
            </a:r>
          </a:p>
        </p:txBody>
      </p:sp>
      <p:sp>
        <p:nvSpPr>
          <p:cNvPr id="318" name="Rectangle"/>
          <p:cNvSpPr/>
          <p:nvPr/>
        </p:nvSpPr>
        <p:spPr>
          <a:xfrm>
            <a:off x="1055868" y="11451004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7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2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7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8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9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8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17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1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0"/>
                            </p:stCondLst>
                            <p:childTnLst>
                              <p:par>
                                <p:cTn id="132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2"/>
      <p:bldP build="whole" bldLvl="1" animBg="1" rev="0" advAuto="0" spid="295" grpId="5"/>
      <p:bldP build="whole" bldLvl="1" animBg="1" rev="0" advAuto="0" spid="305" grpId="13"/>
      <p:bldP build="whole" bldLvl="1" animBg="1" rev="0" advAuto="0" spid="303" grpId="12"/>
      <p:bldP build="whole" bldLvl="1" animBg="1" rev="0" advAuto="0" spid="313" grpId="26"/>
      <p:bldP build="whole" bldLvl="1" animBg="1" rev="0" advAuto="0" spid="318" grpId="28"/>
      <p:bldP build="whole" bldLvl="1" animBg="1" rev="0" advAuto="0" spid="294" grpId="4"/>
      <p:bldP build="whole" bldLvl="1" animBg="1" rev="0" advAuto="0" spid="297" grpId="7"/>
      <p:bldP build="whole" bldLvl="1" animBg="1" rev="0" advAuto="0" spid="316" grpId="29"/>
      <p:bldP build="whole" bldLvl="1" animBg="1" rev="0" advAuto="0" spid="302" grpId="17"/>
      <p:bldP build="whole" bldLvl="1" animBg="1" rev="0" advAuto="0" spid="289" grpId="1"/>
      <p:bldP build="whole" bldLvl="1" animBg="1" rev="0" advAuto="0" spid="298" grpId="8"/>
      <p:bldP build="whole" bldLvl="1" animBg="1" rev="0" advAuto="0" spid="299" grpId="9"/>
      <p:bldP build="whole" bldLvl="1" animBg="1" rev="0" advAuto="0" spid="304" grpId="15"/>
      <p:bldP build="whole" bldLvl="1" animBg="1" rev="0" advAuto="0" spid="300" grpId="16"/>
      <p:bldP build="whole" bldLvl="1" animBg="1" rev="0" advAuto="0" spid="311" grpId="24"/>
      <p:bldP build="whole" bldLvl="1" animBg="1" rev="0" advAuto="0" spid="301" grpId="14"/>
      <p:bldP build="whole" bldLvl="1" animBg="1" rev="0" advAuto="0" spid="312" grpId="22"/>
      <p:bldP build="whole" bldLvl="1" animBg="1" rev="0" advAuto="0" spid="317" grpId="30"/>
      <p:bldP build="whole" bldLvl="1" animBg="1" rev="0" advAuto="0" spid="296" grpId="6"/>
      <p:bldP build="whole" bldLvl="1" animBg="1" rev="0" advAuto="0" spid="292" grpId="11"/>
      <p:bldP build="whole" bldLvl="1" animBg="1" rev="0" advAuto="0" spid="308" grpId="19"/>
      <p:bldP build="whole" bldLvl="1" animBg="1" rev="0" advAuto="0" spid="309" grpId="21"/>
      <p:bldP build="whole" bldLvl="1" animBg="1" rev="0" advAuto="0" spid="315" grpId="25"/>
      <p:bldP build="whole" bldLvl="1" animBg="1" rev="0" advAuto="0" spid="293" grpId="10"/>
      <p:bldP build="whole" bldLvl="1" animBg="1" rev="0" advAuto="0" spid="290" grpId="3"/>
      <p:bldP build="whole" bldLvl="1" animBg="1" rev="0" advAuto="0" spid="307" grpId="18"/>
      <p:bldP build="whole" bldLvl="1" animBg="1" rev="0" advAuto="0" spid="310" grpId="23"/>
      <p:bldP build="whole" bldLvl="1" animBg="1" rev="0" advAuto="0" spid="314" grpId="27"/>
      <p:bldP build="whole" bldLvl="1" animBg="1" rev="0" advAuto="0" spid="306" grpId="2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ounded Rectangle"/>
          <p:cNvSpPr/>
          <p:nvPr/>
        </p:nvSpPr>
        <p:spPr>
          <a:xfrm>
            <a:off x="5186151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1" name="THREAD 1"/>
          <p:cNvSpPr txBox="1"/>
          <p:nvPr/>
        </p:nvSpPr>
        <p:spPr>
          <a:xfrm>
            <a:off x="6288716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5042957" y="5020673"/>
            <a:ext cx="14298086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3" name="OS Kernel"/>
          <p:cNvSpPr txBox="1"/>
          <p:nvPr/>
        </p:nvSpPr>
        <p:spPr>
          <a:xfrm>
            <a:off x="10484853" y="5180165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10545978" y="428895"/>
            <a:ext cx="3025338" cy="3025338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25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489" y="1181405"/>
            <a:ext cx="1520317" cy="152031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PU"/>
          <p:cNvSpPr txBox="1"/>
          <p:nvPr/>
        </p:nvSpPr>
        <p:spPr>
          <a:xfrm>
            <a:off x="11474700" y="3509143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27" name="Rounded Rectangle"/>
          <p:cNvSpPr/>
          <p:nvPr/>
        </p:nvSpPr>
        <p:spPr>
          <a:xfrm>
            <a:off x="6856534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5729053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7980824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Rounded Rectangle"/>
          <p:cNvSpPr/>
          <p:nvPr/>
        </p:nvSpPr>
        <p:spPr>
          <a:xfrm>
            <a:off x="5730648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1" name="Circle"/>
          <p:cNvSpPr/>
          <p:nvPr/>
        </p:nvSpPr>
        <p:spPr>
          <a:xfrm>
            <a:off x="6854938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Rounded Rectangle"/>
          <p:cNvSpPr/>
          <p:nvPr/>
        </p:nvSpPr>
        <p:spPr>
          <a:xfrm>
            <a:off x="7984014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3" name="Rounded Rectangle"/>
          <p:cNvSpPr/>
          <p:nvPr/>
        </p:nvSpPr>
        <p:spPr>
          <a:xfrm>
            <a:off x="5788365" y="10799642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task 1"/>
          <p:cNvSpPr txBox="1"/>
          <p:nvPr/>
        </p:nvSpPr>
        <p:spPr>
          <a:xfrm>
            <a:off x="6348578" y="10903385"/>
            <a:ext cx="190491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5788365" y="1188555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task 2"/>
          <p:cNvSpPr txBox="1"/>
          <p:nvPr/>
        </p:nvSpPr>
        <p:spPr>
          <a:xfrm>
            <a:off x="6348578" y="11989294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9943764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THREAD 2"/>
          <p:cNvSpPr txBox="1"/>
          <p:nvPr/>
        </p:nvSpPr>
        <p:spPr>
          <a:xfrm>
            <a:off x="11046330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339" name="Rounded Rectangle"/>
          <p:cNvSpPr/>
          <p:nvPr/>
        </p:nvSpPr>
        <p:spPr>
          <a:xfrm>
            <a:off x="11614146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0486666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12738437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2" name="Rounded Rectangle"/>
          <p:cNvSpPr/>
          <p:nvPr/>
        </p:nvSpPr>
        <p:spPr>
          <a:xfrm>
            <a:off x="10488261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Circle"/>
          <p:cNvSpPr/>
          <p:nvPr/>
        </p:nvSpPr>
        <p:spPr>
          <a:xfrm>
            <a:off x="11612552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4" name="Rounded Rectangle"/>
          <p:cNvSpPr/>
          <p:nvPr/>
        </p:nvSpPr>
        <p:spPr>
          <a:xfrm>
            <a:off x="12741627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5" name="Rounded Rectangle"/>
          <p:cNvSpPr/>
          <p:nvPr/>
        </p:nvSpPr>
        <p:spPr>
          <a:xfrm>
            <a:off x="10545978" y="10799641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6" name="task 3"/>
          <p:cNvSpPr txBox="1"/>
          <p:nvPr/>
        </p:nvSpPr>
        <p:spPr>
          <a:xfrm>
            <a:off x="11106191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10545978" y="11885550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8" name="task 4"/>
          <p:cNvSpPr txBox="1"/>
          <p:nvPr/>
        </p:nvSpPr>
        <p:spPr>
          <a:xfrm>
            <a:off x="11106191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49" name="Rounded Rectangle"/>
          <p:cNvSpPr/>
          <p:nvPr/>
        </p:nvSpPr>
        <p:spPr>
          <a:xfrm>
            <a:off x="15034659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0" name="THREAD 3"/>
          <p:cNvSpPr txBox="1"/>
          <p:nvPr/>
        </p:nvSpPr>
        <p:spPr>
          <a:xfrm>
            <a:off x="16137224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3</a:t>
            </a:r>
          </a:p>
        </p:txBody>
      </p:sp>
      <p:sp>
        <p:nvSpPr>
          <p:cNvPr id="351" name="Rounded Rectangle"/>
          <p:cNvSpPr/>
          <p:nvPr/>
        </p:nvSpPr>
        <p:spPr>
          <a:xfrm>
            <a:off x="16705040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15577560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17829331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4" name="Rounded Rectangle"/>
          <p:cNvSpPr/>
          <p:nvPr/>
        </p:nvSpPr>
        <p:spPr>
          <a:xfrm>
            <a:off x="15579156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16703447" y="9423976"/>
            <a:ext cx="892190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Rounded Rectangle"/>
          <p:cNvSpPr/>
          <p:nvPr/>
        </p:nvSpPr>
        <p:spPr>
          <a:xfrm>
            <a:off x="17832522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Rounded Rectangle"/>
          <p:cNvSpPr/>
          <p:nvPr/>
        </p:nvSpPr>
        <p:spPr>
          <a:xfrm>
            <a:off x="15636873" y="1079964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8" name="task 5"/>
          <p:cNvSpPr txBox="1"/>
          <p:nvPr/>
        </p:nvSpPr>
        <p:spPr>
          <a:xfrm>
            <a:off x="16197085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359" name="Rounded Rectangle"/>
          <p:cNvSpPr/>
          <p:nvPr/>
        </p:nvSpPr>
        <p:spPr>
          <a:xfrm>
            <a:off x="15636873" y="11885550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0" name="task 6"/>
          <p:cNvSpPr txBox="1"/>
          <p:nvPr/>
        </p:nvSpPr>
        <p:spPr>
          <a:xfrm>
            <a:off x="16197085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766523" y="4389172"/>
            <a:ext cx="584403" cy="265195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950729" y="6608551"/>
            <a:ext cx="700765" cy="265195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708265" y="6608551"/>
            <a:ext cx="700765" cy="265195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799159" y="6608551"/>
            <a:ext cx="70076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6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0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00"/>
                            </p:stCondLst>
                            <p:childTnLst>
                              <p:par>
                                <p:cTn id="7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400"/>
                            </p:stCondLst>
                            <p:childTnLst>
                              <p:par>
                                <p:cTn id="84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Class="entr" nodeType="afterEffect" presetID="9" grpId="2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3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8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6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0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4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2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7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300"/>
                            </p:stCondLst>
                            <p:childTnLst>
                              <p:par>
                                <p:cTn id="142" presetClass="entr" nodeType="afterEffect" presetSubtype="16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47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52" presetClass="entr" nodeType="afterEffect" presetID="9" grpId="3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6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1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3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7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1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600"/>
                            </p:stCondLst>
                            <p:childTnLst>
                              <p:par>
                                <p:cTn id="190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400"/>
                            </p:stCondLst>
                            <p:childTnLst>
                              <p:par>
                                <p:cTn id="195" presetClass="entr" nodeType="afterEffect" presetSubtype="16" presetID="23" grpId="4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200"/>
                            </p:stCondLst>
                            <p:childTnLst>
                              <p:par>
                                <p:cTn id="200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14"/>
      <p:bldP build="whole" bldLvl="1" animBg="1" rev="0" advAuto="0" spid="332" grpId="17"/>
      <p:bldP build="whole" bldLvl="1" animBg="1" rev="0" advAuto="0" spid="324" grpId="1"/>
      <p:bldP build="whole" bldLvl="1" animBg="1" rev="0" advAuto="0" spid="358" grpId="43"/>
      <p:bldP build="whole" bldLvl="1" animBg="1" rev="0" advAuto="0" spid="351" grpId="37"/>
      <p:bldP build="whole" bldLvl="1" animBg="1" rev="0" advAuto="0" spid="348" grpId="33"/>
      <p:bldP build="whole" bldLvl="1" animBg="1" rev="0" advAuto="0" spid="338" grpId="23"/>
      <p:bldP build="whole" bldLvl="1" animBg="1" rev="0" advAuto="0" spid="339" grpId="25"/>
      <p:bldP build="whole" bldLvl="1" animBg="1" rev="0" advAuto="0" spid="344" grpId="29"/>
      <p:bldP build="whole" bldLvl="1" animBg="1" rev="0" advAuto="0" spid="326" grpId="3"/>
      <p:bldP build="whole" bldLvl="1" animBg="1" rev="0" advAuto="0" spid="361" grpId="4"/>
      <p:bldP build="whole" bldLvl="1" animBg="1" rev="0" advAuto="0" spid="330" grpId="15"/>
      <p:bldP build="whole" bldLvl="1" animBg="1" rev="0" advAuto="0" spid="336" grpId="21"/>
      <p:bldP build="whole" bldLvl="1" animBg="1" rev="0" advAuto="0" spid="360" grpId="45"/>
      <p:bldP build="whole" bldLvl="1" animBg="1" rev="0" advAuto="0" spid="321" grpId="11"/>
      <p:bldP build="whole" bldLvl="1" animBg="1" rev="0" advAuto="0" spid="322" grpId="5"/>
      <p:bldP build="whole" bldLvl="1" animBg="1" rev="0" advAuto="0" spid="331" grpId="16"/>
      <p:bldP build="whole" bldLvl="1" animBg="1" rev="0" advAuto="0" spid="337" grpId="22"/>
      <p:bldP build="whole" bldLvl="1" animBg="1" rev="0" advAuto="0" spid="352" grpId="36"/>
      <p:bldP build="whole" bldLvl="1" animBg="1" rev="0" advAuto="0" spid="359" grpId="44"/>
      <p:bldP build="whole" bldLvl="1" animBg="1" rev="0" advAuto="0" spid="320" grpId="10"/>
      <p:bldP build="whole" bldLvl="1" animBg="1" rev="0" advAuto="0" spid="345" grpId="30"/>
      <p:bldP build="whole" bldLvl="1" animBg="1" rev="0" advAuto="0" spid="325" grpId="2"/>
      <p:bldP build="whole" bldLvl="1" animBg="1" rev="0" advAuto="0" spid="323" grpId="6"/>
      <p:bldP build="whole" bldLvl="1" animBg="1" rev="0" advAuto="0" spid="356" grpId="41"/>
      <p:bldP build="whole" bldLvl="1" animBg="1" rev="0" advAuto="0" spid="343" grpId="28"/>
      <p:bldP build="whole" bldLvl="1" animBg="1" rev="0" advAuto="0" spid="335" grpId="20"/>
      <p:bldP build="whole" bldLvl="1" animBg="1" rev="0" advAuto="0" spid="349" grpId="34"/>
      <p:bldP build="whole" bldLvl="1" animBg="1" rev="0" advAuto="0" spid="353" grpId="38"/>
      <p:bldP build="whole" bldLvl="1" animBg="1" rev="0" advAuto="0" spid="350" grpId="35"/>
      <p:bldP build="whole" bldLvl="1" animBg="1" rev="0" advAuto="0" spid="354" grpId="39"/>
      <p:bldP build="whole" bldLvl="1" animBg="1" rev="0" advAuto="0" spid="357" grpId="42"/>
      <p:bldP build="whole" bldLvl="1" animBg="1" rev="0" advAuto="0" spid="347" grpId="32"/>
      <p:bldP build="whole" bldLvl="1" animBg="1" rev="0" advAuto="0" spid="355" grpId="40"/>
      <p:bldP build="whole" bldLvl="1" animBg="1" rev="0" advAuto="0" spid="367" grpId="9"/>
      <p:bldP build="whole" bldLvl="1" animBg="1" rev="0" advAuto="0" spid="365" grpId="8"/>
      <p:bldP build="whole" bldLvl="1" animBg="1" rev="0" advAuto="0" spid="341" grpId="26"/>
      <p:bldP build="whole" bldLvl="1" animBg="1" rev="0" advAuto="0" spid="342" grpId="27"/>
      <p:bldP build="whole" bldLvl="1" animBg="1" rev="0" advAuto="0" spid="363" grpId="7"/>
      <p:bldP build="whole" bldLvl="1" animBg="1" rev="0" advAuto="0" spid="333" grpId="18"/>
      <p:bldP build="whole" bldLvl="1" animBg="1" rev="0" advAuto="0" spid="346" grpId="31"/>
      <p:bldP build="whole" bldLvl="1" animBg="1" rev="0" advAuto="0" spid="340" grpId="24"/>
      <p:bldP build="whole" bldLvl="1" animBg="1" rev="0" advAuto="0" spid="328" grpId="12"/>
      <p:bldP build="whole" bldLvl="1" animBg="1" rev="0" advAuto="0" spid="327" grpId="13"/>
      <p:bldP build="whole" bldLvl="1" animBg="1" rev="0" advAuto="0" spid="334" grpId="1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ounded Rectangle"/>
          <p:cNvSpPr/>
          <p:nvPr/>
        </p:nvSpPr>
        <p:spPr>
          <a:xfrm>
            <a:off x="2119461" y="1628088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Load__"/>
          <p:cNvSpPr txBox="1"/>
          <p:nvPr/>
        </p:nvSpPr>
        <p:spPr>
          <a:xfrm>
            <a:off x="4406005" y="1986120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Load__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2119461" y="3419360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Add__"/>
          <p:cNvSpPr txBox="1"/>
          <p:nvPr/>
        </p:nvSpPr>
        <p:spPr>
          <a:xfrm>
            <a:off x="4558925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Add__</a:t>
            </a:r>
          </a:p>
        </p:txBody>
      </p:sp>
      <p:sp>
        <p:nvSpPr>
          <p:cNvPr id="374" name="Rounded Rectangle"/>
          <p:cNvSpPr/>
          <p:nvPr/>
        </p:nvSpPr>
        <p:spPr>
          <a:xfrm>
            <a:off x="2119461" y="5210631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Store__"/>
          <p:cNvSpPr txBox="1"/>
          <p:nvPr/>
        </p:nvSpPr>
        <p:spPr>
          <a:xfrm>
            <a:off x="4253084" y="5568663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Store__</a:t>
            </a:r>
          </a:p>
        </p:txBody>
      </p:sp>
      <p:sp>
        <p:nvSpPr>
          <p:cNvPr id="376" name="Rounded Rectangle"/>
          <p:cNvSpPr/>
          <p:nvPr/>
        </p:nvSpPr>
        <p:spPr>
          <a:xfrm>
            <a:off x="2119461" y="7001903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7" name="Swap__"/>
          <p:cNvSpPr txBox="1"/>
          <p:nvPr/>
        </p:nvSpPr>
        <p:spPr>
          <a:xfrm>
            <a:off x="4406005" y="7359936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Swap__</a:t>
            </a:r>
          </a:p>
        </p:txBody>
      </p:sp>
      <p:sp>
        <p:nvSpPr>
          <p:cNvPr id="378" name="Rounded Rectangle"/>
          <p:cNvSpPr/>
          <p:nvPr/>
        </p:nvSpPr>
        <p:spPr>
          <a:xfrm>
            <a:off x="2119461" y="8793175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9" name="CompareAndSwap__"/>
          <p:cNvSpPr txBox="1"/>
          <p:nvPr/>
        </p:nvSpPr>
        <p:spPr>
          <a:xfrm>
            <a:off x="2876796" y="9151207"/>
            <a:ext cx="500776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CompareAndSwap__</a:t>
            </a:r>
          </a:p>
        </p:txBody>
      </p:sp>
      <p:sp>
        <p:nvSpPr>
          <p:cNvPr id="380" name="Rounded Rectangle"/>
          <p:cNvSpPr/>
          <p:nvPr/>
        </p:nvSpPr>
        <p:spPr>
          <a:xfrm>
            <a:off x="9690693" y="1628088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1" name="int32"/>
          <p:cNvSpPr txBox="1"/>
          <p:nvPr/>
        </p:nvSpPr>
        <p:spPr>
          <a:xfrm>
            <a:off x="10652803" y="1986120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int32</a:t>
            </a:r>
          </a:p>
        </p:txBody>
      </p:sp>
      <p:sp>
        <p:nvSpPr>
          <p:cNvPr id="382" name="Rounded Rectangle"/>
          <p:cNvSpPr/>
          <p:nvPr/>
        </p:nvSpPr>
        <p:spPr>
          <a:xfrm>
            <a:off x="9690692" y="3419360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3" name="int64"/>
          <p:cNvSpPr txBox="1"/>
          <p:nvPr/>
        </p:nvSpPr>
        <p:spPr>
          <a:xfrm>
            <a:off x="10652803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int64</a:t>
            </a:r>
          </a:p>
        </p:txBody>
      </p:sp>
      <p:sp>
        <p:nvSpPr>
          <p:cNvPr id="384" name="Rounded Rectangle"/>
          <p:cNvSpPr/>
          <p:nvPr/>
        </p:nvSpPr>
        <p:spPr>
          <a:xfrm>
            <a:off x="9690692" y="5210631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5" name="uint32"/>
          <p:cNvSpPr txBox="1"/>
          <p:nvPr/>
        </p:nvSpPr>
        <p:spPr>
          <a:xfrm>
            <a:off x="10499882" y="5568663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uint32</a:t>
            </a:r>
          </a:p>
        </p:txBody>
      </p:sp>
      <p:sp>
        <p:nvSpPr>
          <p:cNvPr id="386" name="Rounded Rectangle"/>
          <p:cNvSpPr/>
          <p:nvPr/>
        </p:nvSpPr>
        <p:spPr>
          <a:xfrm>
            <a:off x="9690692" y="7001903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7" name="uint64"/>
          <p:cNvSpPr txBox="1"/>
          <p:nvPr/>
        </p:nvSpPr>
        <p:spPr>
          <a:xfrm>
            <a:off x="10499882" y="7359936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uint64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9690692" y="8793175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9" name="uintptr"/>
          <p:cNvSpPr txBox="1"/>
          <p:nvPr/>
        </p:nvSpPr>
        <p:spPr>
          <a:xfrm>
            <a:off x="10346961" y="9151208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uintptr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9690692" y="10584447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1" name="Pointer"/>
          <p:cNvSpPr txBox="1"/>
          <p:nvPr/>
        </p:nvSpPr>
        <p:spPr>
          <a:xfrm>
            <a:off x="10346961" y="10942480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Pointer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7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7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4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19"/>
      <p:bldP build="whole" bldLvl="1" animBg="1" rev="0" advAuto="0" spid="378" grpId="9"/>
      <p:bldP build="whole" bldLvl="1" animBg="1" rev="0" advAuto="0" spid="376" grpId="7"/>
      <p:bldP build="whole" bldLvl="1" animBg="1" rev="0" advAuto="0" spid="379" grpId="10"/>
      <p:bldP build="whole" bldLvl="1" animBg="1" rev="0" advAuto="0" spid="377" grpId="8"/>
      <p:bldP build="whole" bldLvl="1" animBg="1" rev="0" advAuto="0" spid="386" grpId="17"/>
      <p:bldP build="whole" bldLvl="1" animBg="1" rev="0" advAuto="0" spid="381" grpId="12"/>
      <p:bldP build="whole" bldLvl="1" animBg="1" rev="0" advAuto="0" spid="389" grpId="20"/>
      <p:bldP build="whole" bldLvl="1" animBg="1" rev="0" advAuto="0" spid="391" grpId="22"/>
      <p:bldP build="whole" bldLvl="1" animBg="1" rev="0" advAuto="0" spid="385" grpId="16"/>
      <p:bldP build="whole" bldLvl="1" animBg="1" rev="0" advAuto="0" spid="384" grpId="15"/>
      <p:bldP build="whole" bldLvl="1" animBg="1" rev="0" advAuto="0" spid="390" grpId="21"/>
      <p:bldP build="whole" bldLvl="1" animBg="1" rev="0" advAuto="0" spid="373" grpId="4"/>
      <p:bldP build="whole" bldLvl="1" animBg="1" rev="0" advAuto="0" spid="387" grpId="18"/>
      <p:bldP build="whole" bldLvl="1" animBg="1" rev="0" advAuto="0" spid="371" grpId="2"/>
      <p:bldP build="whole" bldLvl="1" animBg="1" rev="0" advAuto="0" spid="370" grpId="1"/>
      <p:bldP build="whole" bldLvl="1" animBg="1" rev="0" advAuto="0" spid="380" grpId="11"/>
      <p:bldP build="whole" bldLvl="1" animBg="1" rev="0" advAuto="0" spid="383" grpId="14"/>
      <p:bldP build="whole" bldLvl="1" animBg="1" rev="0" advAuto="0" spid="375" grpId="6"/>
      <p:bldP build="whole" bldLvl="1" animBg="1" rev="0" advAuto="0" spid="382" grpId="13"/>
      <p:bldP build="whole" bldLvl="1" animBg="1" rev="0" advAuto="0" spid="374" grpId="5"/>
      <p:bldP build="whole" bldLvl="1" animBg="1" rev="0" advAuto="0" spid="37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ounded Rectangle"/>
          <p:cNvSpPr/>
          <p:nvPr/>
        </p:nvSpPr>
        <p:spPr>
          <a:xfrm>
            <a:off x="1923020" y="2986476"/>
            <a:ext cx="6522439" cy="2860564"/>
          </a:xfrm>
          <a:prstGeom prst="roundRect">
            <a:avLst>
              <a:gd name="adj" fmla="val 8983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4" name="atomic.Value"/>
          <p:cNvSpPr txBox="1"/>
          <p:nvPr/>
        </p:nvSpPr>
        <p:spPr>
          <a:xfrm>
            <a:off x="3292038" y="40230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atomic.Value</a:t>
            </a:r>
          </a:p>
        </p:txBody>
      </p:sp>
      <p:sp>
        <p:nvSpPr>
          <p:cNvPr id="395" name="Rounded Rectangle"/>
          <p:cNvSpPr/>
          <p:nvPr/>
        </p:nvSpPr>
        <p:spPr>
          <a:xfrm>
            <a:off x="1923020" y="7498594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6" name="Store()"/>
          <p:cNvSpPr txBox="1"/>
          <p:nvPr/>
        </p:nvSpPr>
        <p:spPr>
          <a:xfrm>
            <a:off x="4056643" y="7828729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Store()</a:t>
            </a:r>
          </a:p>
        </p:txBody>
      </p:sp>
      <p:sp>
        <p:nvSpPr>
          <p:cNvPr id="397" name="Rounded Rectangle"/>
          <p:cNvSpPr/>
          <p:nvPr/>
        </p:nvSpPr>
        <p:spPr>
          <a:xfrm>
            <a:off x="1923020" y="9281851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8" name="Load()"/>
          <p:cNvSpPr txBox="1"/>
          <p:nvPr/>
        </p:nvSpPr>
        <p:spPr>
          <a:xfrm>
            <a:off x="4209564" y="9611987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2"/>
      <p:bldP build="whole" bldLvl="1" animBg="1" rev="0" advAuto="0" spid="396" grpId="4"/>
      <p:bldP build="whole" bldLvl="1" animBg="1" rev="0" advAuto="0" spid="397" grpId="5"/>
      <p:bldP build="whole" bldLvl="1" animBg="1" rev="0" advAuto="0" spid="398" grpId="6"/>
      <p:bldP build="whole" bldLvl="1" animBg="1" rev="0" advAuto="0" spid="395" grpId="3"/>
      <p:bldP build="whole" bldLvl="1" animBg="1" rev="0" advAuto="0" spid="39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