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5" r:id="rId1"/>
  </p:sldMasterIdLst>
  <p:sldIdLst>
    <p:sldId id="256" r:id="rId2"/>
    <p:sldId id="257" r:id="rId3"/>
    <p:sldId id="258" r:id="rId4"/>
    <p:sldId id="259" r:id="rId5"/>
    <p:sldId id="260" r:id="rId6"/>
    <p:sldId id="261" r:id="rId7"/>
    <p:sldId id="263" r:id="rId8"/>
    <p:sldId id="267" r:id="rId9"/>
    <p:sldId id="268" r:id="rId10"/>
    <p:sldId id="269" r:id="rId11"/>
    <p:sldId id="270" r:id="rId12"/>
    <p:sldId id="271" r:id="rId13"/>
    <p:sldId id="266"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74" d="100"/>
          <a:sy n="74" d="100"/>
        </p:scale>
        <p:origin x="414" y="90"/>
      </p:cViewPr>
      <p:guideLst/>
    </p:cSldViewPr>
  </p:slideViewPr>
  <p:notesTextViewPr>
    <p:cViewPr>
      <p:scale>
        <a:sx n="1" d="1"/>
        <a:sy n="1" d="1"/>
      </p:scale>
      <p:origin x="0" y="0"/>
    </p:cViewPr>
  </p:notesTextViewPr>
  <p:sorterViewPr>
    <p:cViewPr>
      <p:scale>
        <a:sx n="100" d="100"/>
        <a:sy n="100" d="100"/>
      </p:scale>
      <p:origin x="0" y="-18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22/09/2020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589032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3807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5453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4837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69229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4610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0154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22/09/2020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362607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7228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3805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3970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22/09/2020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959105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22/09/2020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656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22/09/2020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7167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22/09/2020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9350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22/09/2020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070402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6092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22/09/2020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7760119"/>
      </p:ext>
    </p:extLst>
  </p:cSld>
  <p:clrMap bg1="dk1" tx1="lt1" bg2="dk2" tx2="lt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80" r:id="rId15"/>
    <p:sldLayoutId id="2147483881" r:id="rId16"/>
    <p:sldLayoutId id="214748388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4237" y="268014"/>
            <a:ext cx="10227748" cy="1403560"/>
          </a:xfrm>
        </p:spPr>
        <p:txBody>
          <a:bodyPr>
            <a:normAutofit fontScale="90000"/>
          </a:bodyPr>
          <a:lstStyle/>
          <a:p>
            <a:pPr algn="l"/>
            <a:r>
              <a:rPr lang="en-IN" dirty="0">
                <a:latin typeface="Cambria" panose="02040503050406030204" pitchFamily="18" charset="0"/>
              </a:rPr>
              <a:t>Student Database Handling using Face recognition technic</a:t>
            </a:r>
            <a:endParaRPr lang="en-IN" sz="4800" dirty="0">
              <a:latin typeface="Arial Black" panose="020B0A04020102020204" pitchFamily="34" charset="0"/>
            </a:endParaRPr>
          </a:p>
        </p:txBody>
      </p:sp>
      <p:sp>
        <p:nvSpPr>
          <p:cNvPr id="3" name="Subtitle 2"/>
          <p:cNvSpPr>
            <a:spLocks noGrp="1"/>
          </p:cNvSpPr>
          <p:nvPr>
            <p:ph type="subTitle" idx="1"/>
          </p:nvPr>
        </p:nvSpPr>
        <p:spPr>
          <a:xfrm>
            <a:off x="1183784" y="2166633"/>
            <a:ext cx="8825658" cy="3489584"/>
          </a:xfrm>
        </p:spPr>
        <p:txBody>
          <a:bodyPr>
            <a:normAutofit/>
          </a:bodyPr>
          <a:lstStyle/>
          <a:p>
            <a:pPr marL="285750" indent="-285750" algn="l">
              <a:buFont typeface="Wingdings" panose="05000000000000000000" pitchFamily="2" charset="2"/>
              <a:buChar char="Ø"/>
            </a:pPr>
            <a:r>
              <a:rPr lang="en-IN" dirty="0" smtClean="0"/>
              <a:t>Project members</a:t>
            </a:r>
          </a:p>
          <a:p>
            <a:pPr marL="285750" indent="-285750" algn="l">
              <a:buFont typeface="Wingdings" panose="05000000000000000000" pitchFamily="2" charset="2"/>
              <a:buChar char="Ø"/>
            </a:pPr>
            <a:r>
              <a:rPr lang="en-IN" dirty="0" smtClean="0"/>
              <a:t>Introduction of project</a:t>
            </a:r>
          </a:p>
          <a:p>
            <a:pPr marL="285750" indent="-285750" algn="l">
              <a:buFont typeface="Wingdings" panose="05000000000000000000" pitchFamily="2" charset="2"/>
              <a:buChar char="Ø"/>
            </a:pPr>
            <a:r>
              <a:rPr lang="en-IN" dirty="0" smtClean="0"/>
              <a:t>Aim of the project</a:t>
            </a:r>
          </a:p>
          <a:p>
            <a:pPr marL="285750" indent="-285750" algn="l">
              <a:buFont typeface="Wingdings" panose="05000000000000000000" pitchFamily="2" charset="2"/>
              <a:buChar char="Ø"/>
            </a:pPr>
            <a:r>
              <a:rPr lang="en-IN" dirty="0" smtClean="0"/>
              <a:t>Scope of project</a:t>
            </a:r>
          </a:p>
          <a:p>
            <a:pPr marL="285750" indent="-285750" algn="l">
              <a:buFont typeface="Wingdings" panose="05000000000000000000" pitchFamily="2" charset="2"/>
              <a:buChar char="Ø"/>
            </a:pPr>
            <a:r>
              <a:rPr lang="en-IN" dirty="0" smtClean="0"/>
              <a:t>What technology  or programming language is used in project</a:t>
            </a:r>
          </a:p>
          <a:p>
            <a:pPr marL="285750" indent="-285750" algn="l">
              <a:buFont typeface="Wingdings" panose="05000000000000000000" pitchFamily="2" charset="2"/>
              <a:buChar char="Ø"/>
            </a:pPr>
            <a:r>
              <a:rPr lang="en-IN" dirty="0" smtClean="0"/>
              <a:t>Functions/working of project</a:t>
            </a:r>
          </a:p>
          <a:p>
            <a:pPr marL="285750" indent="-285750" algn="l">
              <a:buFont typeface="Wingdings" panose="05000000000000000000" pitchFamily="2" charset="2"/>
              <a:buChar char="Ø"/>
            </a:pPr>
            <a:r>
              <a:rPr lang="en-IN" dirty="0" smtClean="0"/>
              <a:t>future updates and scope</a:t>
            </a:r>
          </a:p>
          <a:p>
            <a:pPr algn="l"/>
            <a:endParaRPr lang="en-IN" dirty="0" smtClean="0"/>
          </a:p>
          <a:p>
            <a:pPr algn="l"/>
            <a:endParaRPr lang="en-IN" dirty="0" smtClean="0"/>
          </a:p>
          <a:p>
            <a:pPr algn="l"/>
            <a:endParaRPr lang="en-IN" dirty="0" smtClean="0"/>
          </a:p>
          <a:p>
            <a:pPr algn="l"/>
            <a:endParaRPr lang="en-IN" dirty="0" smtClean="0"/>
          </a:p>
          <a:p>
            <a:pPr algn="l"/>
            <a:endParaRPr lang="en-IN" dirty="0" smtClean="0"/>
          </a:p>
          <a:p>
            <a:pPr algn="l"/>
            <a:endParaRPr lang="en-IN" dirty="0"/>
          </a:p>
        </p:txBody>
      </p:sp>
    </p:spTree>
    <p:extLst>
      <p:ext uri="{BB962C8B-B14F-4D97-AF65-F5344CB8AC3E}">
        <p14:creationId xmlns:p14="http://schemas.microsoft.com/office/powerpoint/2010/main" val="2681503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18940"/>
            <a:ext cx="10131425" cy="1675208"/>
          </a:xfrm>
        </p:spPr>
        <p:txBody>
          <a:bodyPr/>
          <a:lstStyle/>
          <a:p>
            <a:r>
              <a:rPr lang="en-US" dirty="0" smtClean="0"/>
              <a:t>3.Timetable generation</a:t>
            </a:r>
            <a:endParaRPr lang="en-US" dirty="0"/>
          </a:p>
        </p:txBody>
      </p:sp>
      <p:pic>
        <p:nvPicPr>
          <p:cNvPr id="5" name="Content Placeholder 4"/>
          <p:cNvPicPr>
            <a:picLocks noGrp="1" noChangeAspect="1"/>
          </p:cNvPicPr>
          <p:nvPr>
            <p:ph idx="1"/>
          </p:nvPr>
        </p:nvPicPr>
        <p:blipFill>
          <a:blip r:embed="rId2"/>
          <a:stretch>
            <a:fillRect/>
          </a:stretch>
        </p:blipFill>
        <p:spPr>
          <a:xfrm>
            <a:off x="206375" y="987144"/>
            <a:ext cx="11809413" cy="5688575"/>
          </a:xfrm>
          <a:prstGeom prst="rect">
            <a:avLst/>
          </a:prstGeom>
        </p:spPr>
      </p:pic>
    </p:spTree>
    <p:extLst>
      <p:ext uri="{BB962C8B-B14F-4D97-AF65-F5344CB8AC3E}">
        <p14:creationId xmlns:p14="http://schemas.microsoft.com/office/powerpoint/2010/main" val="2032320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18940"/>
            <a:ext cx="10131425" cy="1675208"/>
          </a:xfrm>
        </p:spPr>
        <p:txBody>
          <a:bodyPr/>
          <a:lstStyle/>
          <a:p>
            <a:r>
              <a:rPr lang="en-US" dirty="0" smtClean="0"/>
              <a:t>4.Add student</a:t>
            </a:r>
            <a:endParaRPr lang="en-US" dirty="0"/>
          </a:p>
        </p:txBody>
      </p:sp>
      <p:pic>
        <p:nvPicPr>
          <p:cNvPr id="4" name="Content Placeholder 3"/>
          <p:cNvPicPr>
            <a:picLocks noGrp="1" noChangeAspect="1"/>
          </p:cNvPicPr>
          <p:nvPr>
            <p:ph idx="1"/>
          </p:nvPr>
        </p:nvPicPr>
        <p:blipFill>
          <a:blip r:embed="rId2"/>
          <a:stretch>
            <a:fillRect/>
          </a:stretch>
        </p:blipFill>
        <p:spPr>
          <a:xfrm>
            <a:off x="115888" y="897882"/>
            <a:ext cx="11912600" cy="5751211"/>
          </a:xfrm>
          <a:prstGeom prst="rect">
            <a:avLst/>
          </a:prstGeom>
        </p:spPr>
      </p:pic>
    </p:spTree>
    <p:extLst>
      <p:ext uri="{BB962C8B-B14F-4D97-AF65-F5344CB8AC3E}">
        <p14:creationId xmlns:p14="http://schemas.microsoft.com/office/powerpoint/2010/main" val="1808355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18940"/>
            <a:ext cx="10131425" cy="1675208"/>
          </a:xfrm>
        </p:spPr>
        <p:txBody>
          <a:bodyPr/>
          <a:lstStyle/>
          <a:p>
            <a:r>
              <a:rPr lang="en-US" dirty="0" smtClean="0"/>
              <a:t>5.reports</a:t>
            </a:r>
            <a:endParaRPr lang="en-US" dirty="0"/>
          </a:p>
        </p:txBody>
      </p:sp>
      <p:pic>
        <p:nvPicPr>
          <p:cNvPr id="5" name="Content Placeholder 4"/>
          <p:cNvPicPr>
            <a:picLocks noGrp="1" noChangeAspect="1"/>
          </p:cNvPicPr>
          <p:nvPr>
            <p:ph idx="1"/>
          </p:nvPr>
        </p:nvPicPr>
        <p:blipFill>
          <a:blip r:embed="rId2"/>
          <a:stretch>
            <a:fillRect/>
          </a:stretch>
        </p:blipFill>
        <p:spPr>
          <a:xfrm>
            <a:off x="878681" y="1062037"/>
            <a:ext cx="10477500" cy="5648325"/>
          </a:xfrm>
          <a:prstGeom prst="rect">
            <a:avLst/>
          </a:prstGeom>
        </p:spPr>
      </p:pic>
    </p:spTree>
    <p:extLst>
      <p:ext uri="{BB962C8B-B14F-4D97-AF65-F5344CB8AC3E}">
        <p14:creationId xmlns:p14="http://schemas.microsoft.com/office/powerpoint/2010/main" val="451939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666206"/>
            <a:ext cx="10849811" cy="962569"/>
          </a:xfrm>
        </p:spPr>
        <p:txBody>
          <a:bodyPr/>
          <a:lstStyle/>
          <a:p>
            <a:pPr algn="l"/>
            <a:r>
              <a:rPr lang="en-IN" sz="4800" dirty="0">
                <a:latin typeface="Arial Black" panose="020B0A04020102020204" pitchFamily="34" charset="0"/>
              </a:rPr>
              <a:t>Features of project</a:t>
            </a:r>
          </a:p>
        </p:txBody>
      </p:sp>
      <p:sp>
        <p:nvSpPr>
          <p:cNvPr id="3" name="Subtitle 2"/>
          <p:cNvSpPr>
            <a:spLocks noGrp="1"/>
          </p:cNvSpPr>
          <p:nvPr>
            <p:ph type="subTitle" idx="1"/>
          </p:nvPr>
        </p:nvSpPr>
        <p:spPr>
          <a:xfrm>
            <a:off x="1154954" y="1544683"/>
            <a:ext cx="8825658" cy="4065542"/>
          </a:xfrm>
        </p:spPr>
        <p:txBody>
          <a:bodyPr>
            <a:normAutofit/>
          </a:bodyPr>
          <a:lstStyle/>
          <a:p>
            <a:pPr marL="342900" indent="-342900" algn="l">
              <a:buFont typeface="Arial" panose="020B0604020202020204" pitchFamily="34" charset="0"/>
              <a:buChar char="•"/>
            </a:pPr>
            <a:r>
              <a:rPr lang="en-IN" dirty="0" smtClean="0"/>
              <a:t>Attend student </a:t>
            </a:r>
            <a:r>
              <a:rPr lang="en-IN" dirty="0" err="1" smtClean="0"/>
              <a:t>presenty</a:t>
            </a:r>
            <a:r>
              <a:rPr lang="en-IN" dirty="0" smtClean="0"/>
              <a:t> </a:t>
            </a:r>
            <a:r>
              <a:rPr lang="en-IN" dirty="0" smtClean="0"/>
              <a:t>using Face recognition </a:t>
            </a:r>
          </a:p>
          <a:p>
            <a:pPr marL="342900" indent="-342900" algn="l">
              <a:buFont typeface="Arial" panose="020B0604020202020204" pitchFamily="34" charset="0"/>
              <a:buChar char="•"/>
            </a:pPr>
            <a:r>
              <a:rPr lang="en-IN" dirty="0" smtClean="0"/>
              <a:t>Teachers can analyse students attendance data between weeks , moths , semesters</a:t>
            </a:r>
          </a:p>
          <a:p>
            <a:pPr marL="342900" indent="-342900" algn="l">
              <a:buFont typeface="Arial" panose="020B0604020202020204" pitchFamily="34" charset="0"/>
              <a:buChar char="•"/>
            </a:pPr>
            <a:r>
              <a:rPr lang="en-IN" dirty="0" smtClean="0"/>
              <a:t>We can see current lectures attendance </a:t>
            </a:r>
          </a:p>
          <a:p>
            <a:pPr marL="342900" indent="-342900" algn="l">
              <a:buFont typeface="Arial" panose="020B0604020202020204" pitchFamily="34" charset="0"/>
              <a:buChar char="•"/>
            </a:pPr>
            <a:r>
              <a:rPr lang="en-IN" dirty="0" smtClean="0"/>
              <a:t>We provide excel files to see static records</a:t>
            </a:r>
          </a:p>
          <a:p>
            <a:pPr marL="342900" indent="-342900" algn="l">
              <a:buFont typeface="Arial" panose="020B0604020202020204" pitchFamily="34" charset="0"/>
              <a:buChar char="•"/>
            </a:pPr>
            <a:endParaRPr lang="en-IN" dirty="0" smtClean="0"/>
          </a:p>
          <a:p>
            <a:pPr algn="l"/>
            <a:endParaRPr lang="en-US" dirty="0" smtClean="0"/>
          </a:p>
          <a:p>
            <a:pPr algn="l"/>
            <a:endParaRPr lang="en-IN" dirty="0"/>
          </a:p>
        </p:txBody>
      </p:sp>
    </p:spTree>
    <p:extLst>
      <p:ext uri="{BB962C8B-B14F-4D97-AF65-F5344CB8AC3E}">
        <p14:creationId xmlns:p14="http://schemas.microsoft.com/office/powerpoint/2010/main" val="23556602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757646"/>
            <a:ext cx="9439022" cy="1698171"/>
          </a:xfrm>
        </p:spPr>
        <p:txBody>
          <a:bodyPr>
            <a:normAutofit fontScale="90000"/>
          </a:bodyPr>
          <a:lstStyle/>
          <a:p>
            <a:r>
              <a:rPr lang="en-IN" sz="4800" dirty="0" smtClean="0">
                <a:latin typeface="Arial Black" panose="020B0A04020102020204" pitchFamily="34" charset="0"/>
              </a:rPr>
              <a:t>Future </a:t>
            </a:r>
            <a:r>
              <a:rPr lang="en-IN" sz="4800" dirty="0">
                <a:latin typeface="Arial Black" panose="020B0A04020102020204" pitchFamily="34" charset="0"/>
              </a:rPr>
              <a:t>updates and scope</a:t>
            </a:r>
            <a:r>
              <a:rPr lang="en-IN" dirty="0"/>
              <a:t/>
            </a:r>
            <a:br>
              <a:rPr lang="en-IN" dirty="0"/>
            </a:br>
            <a:endParaRPr lang="en-IN" dirty="0"/>
          </a:p>
        </p:txBody>
      </p:sp>
      <p:sp>
        <p:nvSpPr>
          <p:cNvPr id="3" name="Subtitle 2"/>
          <p:cNvSpPr>
            <a:spLocks noGrp="1"/>
          </p:cNvSpPr>
          <p:nvPr>
            <p:ph type="subTitle" idx="1"/>
          </p:nvPr>
        </p:nvSpPr>
        <p:spPr>
          <a:xfrm>
            <a:off x="1154955" y="2246811"/>
            <a:ext cx="8825658" cy="3391989"/>
          </a:xfrm>
        </p:spPr>
        <p:txBody>
          <a:bodyPr/>
          <a:lstStyle/>
          <a:p>
            <a:pPr marL="285750" indent="-285750" algn="l">
              <a:buFont typeface="Arial" panose="020B0604020202020204" pitchFamily="34" charset="0"/>
              <a:buChar char="•"/>
            </a:pPr>
            <a:r>
              <a:rPr lang="en-IN" dirty="0" smtClean="0"/>
              <a:t>Elaborate more analytical data that can help teachers to analyse particular student.</a:t>
            </a:r>
          </a:p>
          <a:p>
            <a:pPr marL="285750" indent="-285750" algn="l">
              <a:buFont typeface="Arial" panose="020B0604020202020204" pitchFamily="34" charset="0"/>
              <a:buChar char="•"/>
            </a:pPr>
            <a:r>
              <a:rPr lang="en-IN" dirty="0" smtClean="0"/>
              <a:t>Calculate student chart(based on their mood)</a:t>
            </a:r>
          </a:p>
          <a:p>
            <a:pPr marL="285750" indent="-285750" algn="l">
              <a:buFont typeface="Arial" panose="020B0604020202020204" pitchFamily="34" charset="0"/>
              <a:buChar char="•"/>
            </a:pPr>
            <a:r>
              <a:rPr lang="en-IN" dirty="0" smtClean="0"/>
              <a:t>Increase the speed of attendance and create some threads to increase the speed of performance</a:t>
            </a:r>
          </a:p>
          <a:p>
            <a:pPr marL="285750" indent="-285750" algn="l">
              <a:buFont typeface="Arial" panose="020B0604020202020204" pitchFamily="34" charset="0"/>
              <a:buChar char="•"/>
            </a:pPr>
            <a:r>
              <a:rPr lang="en-IN" dirty="0" smtClean="0"/>
              <a:t>Increase the contents of our website</a:t>
            </a:r>
          </a:p>
          <a:p>
            <a:pPr algn="l"/>
            <a:endParaRPr lang="en-IN" dirty="0" smtClean="0"/>
          </a:p>
          <a:p>
            <a:pPr algn="l"/>
            <a:endParaRPr lang="en-IN" dirty="0" smtClean="0"/>
          </a:p>
          <a:p>
            <a:pPr algn="l"/>
            <a:endParaRPr lang="en-IN" dirty="0" smtClean="0"/>
          </a:p>
          <a:p>
            <a:pPr marL="285750" indent="-285750" algn="l">
              <a:buFont typeface="Wingdings" panose="05000000000000000000" pitchFamily="2" charset="2"/>
              <a:buChar char="v"/>
            </a:pPr>
            <a:endParaRPr lang="en-IN" dirty="0" smtClean="0"/>
          </a:p>
          <a:p>
            <a:pPr marL="285750" indent="-285750" algn="l">
              <a:buFont typeface="Wingdings" panose="05000000000000000000" pitchFamily="2" charset="2"/>
              <a:buChar char="v"/>
            </a:pPr>
            <a:endParaRPr lang="en-IN" dirty="0"/>
          </a:p>
        </p:txBody>
      </p:sp>
    </p:spTree>
    <p:extLst>
      <p:ext uri="{BB962C8B-B14F-4D97-AF65-F5344CB8AC3E}">
        <p14:creationId xmlns:p14="http://schemas.microsoft.com/office/powerpoint/2010/main" val="2120401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9854" y="45260"/>
            <a:ext cx="9977504" cy="1809665"/>
          </a:xfrm>
        </p:spPr>
        <p:txBody>
          <a:bodyPr>
            <a:normAutofit fontScale="90000"/>
          </a:bodyPr>
          <a:lstStyle/>
          <a:p>
            <a:r>
              <a:rPr lang="en-IN" dirty="0" smtClean="0">
                <a:latin typeface="Arial Black" panose="020B0A04020102020204" pitchFamily="34" charset="0"/>
              </a:rPr>
              <a:t/>
            </a:r>
            <a:br>
              <a:rPr lang="en-IN" dirty="0" smtClean="0">
                <a:latin typeface="Arial Black" panose="020B0A04020102020204" pitchFamily="34" charset="0"/>
              </a:rPr>
            </a:br>
            <a:r>
              <a:rPr lang="en-IN" dirty="0">
                <a:latin typeface="Arial Black" panose="020B0A04020102020204" pitchFamily="34" charset="0"/>
              </a:rPr>
              <a:t/>
            </a:r>
            <a:br>
              <a:rPr lang="en-IN" dirty="0">
                <a:latin typeface="Arial Black" panose="020B0A04020102020204" pitchFamily="34" charset="0"/>
              </a:rPr>
            </a:br>
            <a:r>
              <a:rPr lang="en-IN" dirty="0" smtClean="0">
                <a:latin typeface="Arial Black" panose="020B0A04020102020204" pitchFamily="34" charset="0"/>
              </a:rPr>
              <a:t/>
            </a:r>
            <a:br>
              <a:rPr lang="en-IN" dirty="0" smtClean="0">
                <a:latin typeface="Arial Black" panose="020B0A04020102020204" pitchFamily="34" charset="0"/>
              </a:rPr>
            </a:br>
            <a:r>
              <a:rPr lang="en-IN" sz="6700" dirty="0" smtClean="0">
                <a:latin typeface="Arial Black" panose="020B0A04020102020204" pitchFamily="34" charset="0"/>
              </a:rPr>
              <a:t>PROJECT MEMBERS</a:t>
            </a:r>
            <a:endParaRPr lang="en-IN" sz="6700" dirty="0">
              <a:latin typeface="Arial Black" panose="020B0A04020102020204" pitchFamily="34" charset="0"/>
            </a:endParaRPr>
          </a:p>
        </p:txBody>
      </p:sp>
      <p:sp>
        <p:nvSpPr>
          <p:cNvPr id="3" name="Subtitle 2"/>
          <p:cNvSpPr>
            <a:spLocks noGrp="1"/>
          </p:cNvSpPr>
          <p:nvPr>
            <p:ph type="subTitle" idx="1"/>
          </p:nvPr>
        </p:nvSpPr>
        <p:spPr>
          <a:xfrm>
            <a:off x="1387366" y="2299063"/>
            <a:ext cx="9349992" cy="3105806"/>
          </a:xfrm>
        </p:spPr>
        <p:txBody>
          <a:bodyPr>
            <a:normAutofit/>
          </a:bodyPr>
          <a:lstStyle/>
          <a:p>
            <a:pPr algn="l"/>
            <a:r>
              <a:rPr lang="en-IN" sz="2400" dirty="0" err="1" smtClean="0">
                <a:latin typeface="Cambria" panose="02040503050406030204" pitchFamily="18" charset="0"/>
              </a:rPr>
              <a:t>Nagdatt</a:t>
            </a:r>
            <a:r>
              <a:rPr lang="en-IN" sz="2400" dirty="0" smtClean="0">
                <a:latin typeface="Cambria" panose="02040503050406030204" pitchFamily="18" charset="0"/>
              </a:rPr>
              <a:t> Gajjam(group </a:t>
            </a:r>
            <a:r>
              <a:rPr lang="en-IN" sz="2400" dirty="0">
                <a:latin typeface="Cambria" panose="02040503050406030204" pitchFamily="18" charset="0"/>
              </a:rPr>
              <a:t>leader</a:t>
            </a:r>
            <a:r>
              <a:rPr lang="en-IN" sz="2400" dirty="0" smtClean="0">
                <a:latin typeface="Cambria" panose="02040503050406030204" pitchFamily="18" charset="0"/>
              </a:rPr>
              <a:t>)</a:t>
            </a:r>
          </a:p>
          <a:p>
            <a:pPr algn="l"/>
            <a:r>
              <a:rPr lang="en-IN" sz="2400" dirty="0" err="1" smtClean="0">
                <a:latin typeface="Cambria" panose="02040503050406030204" pitchFamily="18" charset="0"/>
              </a:rPr>
              <a:t>Sumit</a:t>
            </a:r>
            <a:r>
              <a:rPr lang="en-IN" sz="2400" dirty="0" smtClean="0">
                <a:latin typeface="Cambria" panose="02040503050406030204" pitchFamily="18" charset="0"/>
              </a:rPr>
              <a:t> </a:t>
            </a:r>
            <a:r>
              <a:rPr lang="en-IN" sz="2400" dirty="0" err="1" smtClean="0">
                <a:latin typeface="Cambria" panose="02040503050406030204" pitchFamily="18" charset="0"/>
              </a:rPr>
              <a:t>Shinde</a:t>
            </a:r>
            <a:endParaRPr lang="en-IN" sz="2400" dirty="0" smtClean="0">
              <a:latin typeface="Cambria" panose="02040503050406030204" pitchFamily="18" charset="0"/>
            </a:endParaRPr>
          </a:p>
          <a:p>
            <a:pPr algn="l"/>
            <a:r>
              <a:rPr lang="en-IN" sz="2400" dirty="0" smtClean="0">
                <a:latin typeface="Cambria" panose="02040503050406030204" pitchFamily="18" charset="0"/>
              </a:rPr>
              <a:t>Abhijit  kore</a:t>
            </a:r>
          </a:p>
          <a:p>
            <a:pPr algn="l"/>
            <a:r>
              <a:rPr lang="en-IN" sz="2400" dirty="0" smtClean="0">
                <a:latin typeface="Cambria" panose="02040503050406030204" pitchFamily="18" charset="0"/>
              </a:rPr>
              <a:t>Vipul Sanga</a:t>
            </a:r>
            <a:endParaRPr lang="en-IN" sz="2400" dirty="0">
              <a:latin typeface="Cambria" panose="02040503050406030204" pitchFamily="18" charset="0"/>
            </a:endParaRPr>
          </a:p>
          <a:p>
            <a:pPr algn="l"/>
            <a:endParaRPr lang="en-IN" dirty="0"/>
          </a:p>
        </p:txBody>
      </p:sp>
    </p:spTree>
    <p:extLst>
      <p:ext uri="{BB962C8B-B14F-4D97-AF65-F5344CB8AC3E}">
        <p14:creationId xmlns:p14="http://schemas.microsoft.com/office/powerpoint/2010/main" val="10512736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3697" y="836023"/>
            <a:ext cx="10196669" cy="1071154"/>
          </a:xfrm>
        </p:spPr>
        <p:txBody>
          <a:bodyPr/>
          <a:lstStyle/>
          <a:p>
            <a:pPr algn="ctr"/>
            <a:r>
              <a:rPr lang="en-IN" sz="4800" dirty="0" smtClean="0">
                <a:latin typeface="Arial Black" panose="020B0A04020102020204" pitchFamily="34" charset="0"/>
              </a:rPr>
              <a:t>INTRODUCTION OF PROJECT</a:t>
            </a:r>
            <a:endParaRPr lang="en-IN" sz="4800" dirty="0">
              <a:latin typeface="Arial Black" panose="020B0A04020102020204" pitchFamily="34" charset="0"/>
            </a:endParaRPr>
          </a:p>
        </p:txBody>
      </p:sp>
      <p:sp>
        <p:nvSpPr>
          <p:cNvPr id="3" name="Subtitle 2"/>
          <p:cNvSpPr>
            <a:spLocks noGrp="1"/>
          </p:cNvSpPr>
          <p:nvPr>
            <p:ph type="subTitle" idx="1"/>
          </p:nvPr>
        </p:nvSpPr>
        <p:spPr>
          <a:xfrm>
            <a:off x="1280159" y="2103121"/>
            <a:ext cx="9509761" cy="3644536"/>
          </a:xfrm>
        </p:spPr>
        <p:txBody>
          <a:bodyPr>
            <a:noAutofit/>
          </a:bodyPr>
          <a:lstStyle/>
          <a:p>
            <a:pPr algn="just"/>
            <a:r>
              <a:rPr lang="en-IN" sz="2400" dirty="0" smtClean="0">
                <a:latin typeface="Cambria" panose="02040503050406030204" pitchFamily="18" charset="0"/>
              </a:rPr>
              <a:t>“Student Database Handling using Face recognition technic” is mainly created for give more efficiency in students attendance (Using face recognition algorithm in python ) and store students data automatically in excel files and increase the speed of  website. In this website we can easily understand the current situation of our colleges  attendance. Student under 70% attendance can get alert mail to their parents too.</a:t>
            </a:r>
            <a:endParaRPr lang="en-IN" sz="2400" dirty="0">
              <a:latin typeface="Cambria" panose="02040503050406030204" pitchFamily="18" charset="0"/>
            </a:endParaRPr>
          </a:p>
        </p:txBody>
      </p:sp>
    </p:spTree>
    <p:extLst>
      <p:ext uri="{BB962C8B-B14F-4D97-AF65-F5344CB8AC3E}">
        <p14:creationId xmlns:p14="http://schemas.microsoft.com/office/powerpoint/2010/main" val="2159697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409903"/>
            <a:ext cx="8825658" cy="1245476"/>
          </a:xfrm>
        </p:spPr>
        <p:txBody>
          <a:bodyPr/>
          <a:lstStyle/>
          <a:p>
            <a:r>
              <a:rPr lang="en-IN" sz="4800" dirty="0" smtClean="0">
                <a:latin typeface="Arial Black" panose="020B0A04020102020204" pitchFamily="34" charset="0"/>
              </a:rPr>
              <a:t>AIM OF THE PROJECT</a:t>
            </a:r>
            <a:endParaRPr lang="en-IN" sz="4800" dirty="0">
              <a:latin typeface="Arial Black" panose="020B0A04020102020204" pitchFamily="34" charset="0"/>
            </a:endParaRPr>
          </a:p>
        </p:txBody>
      </p:sp>
      <p:sp>
        <p:nvSpPr>
          <p:cNvPr id="3" name="Subtitle 2"/>
          <p:cNvSpPr>
            <a:spLocks noGrp="1"/>
          </p:cNvSpPr>
          <p:nvPr>
            <p:ph type="subTitle" idx="1"/>
          </p:nvPr>
        </p:nvSpPr>
        <p:spPr>
          <a:xfrm>
            <a:off x="1154955" y="1970690"/>
            <a:ext cx="8825658" cy="3668110"/>
          </a:xfrm>
        </p:spPr>
        <p:txBody>
          <a:bodyPr/>
          <a:lstStyle/>
          <a:p>
            <a:pPr marL="285750" indent="-285750" algn="l">
              <a:buFont typeface="Wingdings" panose="05000000000000000000" pitchFamily="2" charset="2"/>
              <a:buChar char="v"/>
            </a:pPr>
            <a:r>
              <a:rPr lang="en-IN" dirty="0" smtClean="0"/>
              <a:t>To  Easier  to handle Student attendance records</a:t>
            </a:r>
          </a:p>
          <a:p>
            <a:pPr marL="285750" indent="-285750" algn="l">
              <a:buFont typeface="Wingdings" panose="05000000000000000000" pitchFamily="2" charset="2"/>
              <a:buChar char="v"/>
            </a:pPr>
            <a:r>
              <a:rPr lang="en-US" dirty="0" smtClean="0"/>
              <a:t>Easy to work and beautiful UI ,</a:t>
            </a:r>
            <a:r>
              <a:rPr lang="en-US" dirty="0"/>
              <a:t> Responsive </a:t>
            </a:r>
            <a:r>
              <a:rPr lang="en-US" dirty="0" err="1" smtClean="0"/>
              <a:t>Ui</a:t>
            </a:r>
            <a:endParaRPr lang="en-IN" dirty="0" smtClean="0"/>
          </a:p>
          <a:p>
            <a:pPr marL="285750" indent="-285750" algn="l">
              <a:buFont typeface="Wingdings" panose="05000000000000000000" pitchFamily="2" charset="2"/>
              <a:buChar char="v"/>
            </a:pPr>
            <a:r>
              <a:rPr lang="en-IN" dirty="0" smtClean="0"/>
              <a:t>maintenance  should be done  easily</a:t>
            </a:r>
          </a:p>
          <a:p>
            <a:pPr marL="285750" indent="-285750" algn="l">
              <a:buFont typeface="Wingdings" panose="05000000000000000000" pitchFamily="2" charset="2"/>
              <a:buChar char="v"/>
            </a:pPr>
            <a:r>
              <a:rPr lang="en-IN" dirty="0" smtClean="0"/>
              <a:t>Should adapt future updates easily</a:t>
            </a:r>
          </a:p>
          <a:p>
            <a:pPr algn="l"/>
            <a:endParaRPr lang="en-IN" dirty="0" smtClean="0"/>
          </a:p>
          <a:p>
            <a:pPr marL="285750" indent="-285750" algn="l">
              <a:buFont typeface="Wingdings" panose="05000000000000000000" pitchFamily="2" charset="2"/>
              <a:buChar char="v"/>
            </a:pPr>
            <a:endParaRPr lang="en-IN" dirty="0" smtClean="0"/>
          </a:p>
          <a:p>
            <a:pPr marL="285750" indent="-285750" algn="l">
              <a:buFont typeface="Wingdings" panose="05000000000000000000" pitchFamily="2" charset="2"/>
              <a:buChar char="v"/>
            </a:pPr>
            <a:endParaRPr lang="en-IN" dirty="0"/>
          </a:p>
        </p:txBody>
      </p:sp>
    </p:spTree>
    <p:extLst>
      <p:ext uri="{BB962C8B-B14F-4D97-AF65-F5344CB8AC3E}">
        <p14:creationId xmlns:p14="http://schemas.microsoft.com/office/powerpoint/2010/main" val="19442334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741195"/>
            <a:ext cx="8825658" cy="970038"/>
          </a:xfrm>
        </p:spPr>
        <p:txBody>
          <a:bodyPr/>
          <a:lstStyle/>
          <a:p>
            <a:pPr algn="ctr"/>
            <a:r>
              <a:rPr lang="en-IN" sz="4800" dirty="0" smtClean="0">
                <a:latin typeface="Arial Black" panose="020B0A04020102020204" pitchFamily="34" charset="0"/>
              </a:rPr>
              <a:t>Scope of project </a:t>
            </a:r>
            <a:endParaRPr lang="en-IN" sz="4800" dirty="0">
              <a:latin typeface="Arial Black" panose="020B0A04020102020204" pitchFamily="34" charset="0"/>
            </a:endParaRPr>
          </a:p>
        </p:txBody>
      </p:sp>
      <p:sp>
        <p:nvSpPr>
          <p:cNvPr id="3" name="Subtitle 2"/>
          <p:cNvSpPr>
            <a:spLocks noGrp="1"/>
          </p:cNvSpPr>
          <p:nvPr>
            <p:ph type="subTitle" idx="1"/>
          </p:nvPr>
        </p:nvSpPr>
        <p:spPr>
          <a:xfrm>
            <a:off x="1154955" y="2325189"/>
            <a:ext cx="8825658" cy="3313611"/>
          </a:xfrm>
        </p:spPr>
        <p:txBody>
          <a:bodyPr>
            <a:normAutofit/>
          </a:bodyPr>
          <a:lstStyle/>
          <a:p>
            <a:pPr algn="just"/>
            <a:r>
              <a:rPr lang="en-IN" sz="2400" dirty="0" smtClean="0"/>
              <a:t>Since this project is for college this software is more secure ,and this website can access only college staff and Head of department . we divided staff and HOD’s data into 2 panels and given more accessibility to HOD. Manual changes can be done by Admin. Statistics can as hard copy cause we have given print out facility.</a:t>
            </a:r>
          </a:p>
          <a:p>
            <a:pPr algn="just"/>
            <a:endParaRPr lang="en-IN" sz="2400" dirty="0" smtClean="0"/>
          </a:p>
          <a:p>
            <a:pPr algn="just"/>
            <a:endParaRPr lang="en-IN" sz="2400" dirty="0"/>
          </a:p>
          <a:p>
            <a:pPr algn="just"/>
            <a:endParaRPr lang="en-IN" sz="2400" dirty="0" smtClean="0"/>
          </a:p>
        </p:txBody>
      </p:sp>
    </p:spTree>
    <p:extLst>
      <p:ext uri="{BB962C8B-B14F-4D97-AF65-F5344CB8AC3E}">
        <p14:creationId xmlns:p14="http://schemas.microsoft.com/office/powerpoint/2010/main" val="19787572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9681" y="1081825"/>
            <a:ext cx="10032865" cy="1687133"/>
          </a:xfrm>
        </p:spPr>
        <p:txBody>
          <a:bodyPr>
            <a:normAutofit/>
          </a:bodyPr>
          <a:lstStyle/>
          <a:p>
            <a:pPr algn="ctr"/>
            <a:r>
              <a:rPr lang="en-IN" sz="3200" dirty="0" smtClean="0">
                <a:latin typeface="Arial Black" panose="020B0A04020102020204" pitchFamily="34" charset="0"/>
              </a:rPr>
              <a:t>What technology or programming language is used for project</a:t>
            </a:r>
            <a:endParaRPr lang="en-IN" sz="3200" dirty="0">
              <a:latin typeface="Arial Black" panose="020B0A04020102020204" pitchFamily="34" charset="0"/>
            </a:endParaRPr>
          </a:p>
        </p:txBody>
      </p:sp>
      <p:sp>
        <p:nvSpPr>
          <p:cNvPr id="3" name="Subtitle 2"/>
          <p:cNvSpPr>
            <a:spLocks noGrp="1"/>
          </p:cNvSpPr>
          <p:nvPr>
            <p:ph type="subTitle" idx="1"/>
          </p:nvPr>
        </p:nvSpPr>
        <p:spPr>
          <a:xfrm>
            <a:off x="1223493" y="2768958"/>
            <a:ext cx="9114089" cy="2614566"/>
          </a:xfrm>
        </p:spPr>
        <p:txBody>
          <a:bodyPr>
            <a:noAutofit/>
          </a:bodyPr>
          <a:lstStyle/>
          <a:p>
            <a:endParaRPr lang="en-IN" sz="4000" dirty="0" smtClean="0">
              <a:latin typeface="Cambria" panose="02040503050406030204" pitchFamily="18" charset="0"/>
            </a:endParaRPr>
          </a:p>
          <a:p>
            <a:endParaRPr lang="en-IN" sz="5400" dirty="0">
              <a:latin typeface="Cambria" panose="020405030504060302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398578697"/>
              </p:ext>
            </p:extLst>
          </p:nvPr>
        </p:nvGraphicFramePr>
        <p:xfrm>
          <a:off x="1874731" y="3488624"/>
          <a:ext cx="8128000" cy="148336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smtClean="0"/>
                        <a:t>Front End</a:t>
                      </a:r>
                      <a:endParaRPr lang="en-US" dirty="0"/>
                    </a:p>
                  </a:txBody>
                  <a:tcPr/>
                </a:tc>
                <a:tc>
                  <a:txBody>
                    <a:bodyPr/>
                    <a:lstStyle/>
                    <a:p>
                      <a:r>
                        <a:rPr lang="en-US" dirty="0" smtClean="0"/>
                        <a:t>Back</a:t>
                      </a:r>
                      <a:r>
                        <a:rPr lang="en-US" baseline="0" dirty="0" smtClean="0"/>
                        <a:t> End</a:t>
                      </a:r>
                      <a:endParaRPr lang="en-US" dirty="0"/>
                    </a:p>
                  </a:txBody>
                  <a:tcPr/>
                </a:tc>
              </a:tr>
              <a:tr h="370840">
                <a:tc>
                  <a:txBody>
                    <a:bodyPr/>
                    <a:lstStyle/>
                    <a:p>
                      <a:r>
                        <a:rPr lang="en-US" dirty="0" smtClean="0"/>
                        <a:t>Html/CSS/ </a:t>
                      </a:r>
                      <a:r>
                        <a:rPr lang="en-US" dirty="0" err="1" smtClean="0"/>
                        <a:t>Javascript</a:t>
                      </a:r>
                      <a:endParaRPr lang="en-US" dirty="0" smtClean="0"/>
                    </a:p>
                  </a:txBody>
                  <a:tcPr/>
                </a:tc>
                <a:tc>
                  <a:txBody>
                    <a:bodyPr/>
                    <a:lstStyle/>
                    <a:p>
                      <a:r>
                        <a:rPr lang="en-US" dirty="0" smtClean="0"/>
                        <a:t>Python</a:t>
                      </a:r>
                      <a:endParaRPr lang="en-US" dirty="0"/>
                    </a:p>
                  </a:txBody>
                  <a:tcPr/>
                </a:tc>
              </a:tr>
              <a:tr h="370840">
                <a:tc>
                  <a:txBody>
                    <a:bodyPr/>
                    <a:lstStyle/>
                    <a:p>
                      <a:r>
                        <a:rPr lang="en-US" dirty="0" smtClean="0"/>
                        <a:t>Bootstrap  (V 4.5)</a:t>
                      </a:r>
                      <a:endParaRPr lang="en-US" dirty="0"/>
                    </a:p>
                  </a:txBody>
                  <a:tcPr/>
                </a:tc>
                <a:tc>
                  <a:txBody>
                    <a:bodyPr/>
                    <a:lstStyle/>
                    <a:p>
                      <a:r>
                        <a:rPr lang="en-US" dirty="0" err="1" smtClean="0"/>
                        <a:t>Php</a:t>
                      </a:r>
                      <a:endParaRPr lang="en-US" dirty="0"/>
                    </a:p>
                  </a:txBody>
                  <a:tcPr/>
                </a:tc>
              </a:tr>
              <a:tr h="370840">
                <a:tc>
                  <a:txBody>
                    <a:bodyPr/>
                    <a:lstStyle/>
                    <a:p>
                      <a:r>
                        <a:rPr lang="en-US" dirty="0" smtClean="0"/>
                        <a:t>Admin </a:t>
                      </a:r>
                      <a:r>
                        <a:rPr lang="en-US" dirty="0" err="1" smtClean="0"/>
                        <a:t>Lte</a:t>
                      </a:r>
                      <a:r>
                        <a:rPr lang="en-US" dirty="0" smtClean="0"/>
                        <a:t>. (v 3.0.4)</a:t>
                      </a:r>
                      <a:endParaRPr lang="en-US" dirty="0"/>
                    </a:p>
                  </a:txBody>
                  <a:tcPr/>
                </a:tc>
                <a:tc>
                  <a:txBody>
                    <a:bodyPr/>
                    <a:lstStyle/>
                    <a:p>
                      <a:r>
                        <a:rPr lang="en-US" dirty="0" smtClean="0"/>
                        <a:t>MySQL</a:t>
                      </a:r>
                      <a:endParaRPr lang="en-US" dirty="0"/>
                    </a:p>
                  </a:txBody>
                  <a:tcPr/>
                </a:tc>
              </a:tr>
            </a:tbl>
          </a:graphicData>
        </a:graphic>
      </p:graphicFrame>
    </p:spTree>
    <p:extLst>
      <p:ext uri="{BB962C8B-B14F-4D97-AF65-F5344CB8AC3E}">
        <p14:creationId xmlns:p14="http://schemas.microsoft.com/office/powerpoint/2010/main" val="6320296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666207"/>
            <a:ext cx="10849811" cy="1008048"/>
          </a:xfrm>
        </p:spPr>
        <p:txBody>
          <a:bodyPr>
            <a:normAutofit fontScale="90000"/>
          </a:bodyPr>
          <a:lstStyle/>
          <a:p>
            <a:pPr algn="l"/>
            <a:r>
              <a:rPr lang="en-IN" sz="3200" dirty="0" smtClean="0">
                <a:latin typeface="Arial Black" panose="020B0A04020102020204" pitchFamily="34" charset="0"/>
              </a:rPr>
              <a:t>Functions / working </a:t>
            </a:r>
            <a:r>
              <a:rPr lang="en-IN" sz="3200" dirty="0">
                <a:latin typeface="Arial Black" panose="020B0A04020102020204" pitchFamily="34" charset="0"/>
              </a:rPr>
              <a:t>of project/Output</a:t>
            </a:r>
            <a:r>
              <a:rPr lang="en-IN" dirty="0"/>
              <a:t> </a:t>
            </a:r>
            <a:br>
              <a:rPr lang="en-IN" dirty="0"/>
            </a:br>
            <a:r>
              <a:rPr lang="en-IN" sz="2700" dirty="0" smtClean="0"/>
              <a:t>1.dashboard</a:t>
            </a:r>
            <a:endParaRPr lang="en-IN" sz="2700" dirty="0"/>
          </a:p>
        </p:txBody>
      </p:sp>
      <p:sp>
        <p:nvSpPr>
          <p:cNvPr id="3" name="Subtitle 2"/>
          <p:cNvSpPr>
            <a:spLocks noGrp="1"/>
          </p:cNvSpPr>
          <p:nvPr>
            <p:ph type="subTitle" idx="1"/>
          </p:nvPr>
        </p:nvSpPr>
        <p:spPr>
          <a:xfrm>
            <a:off x="1154955" y="2116183"/>
            <a:ext cx="8825658" cy="3522617"/>
          </a:xfrm>
        </p:spPr>
        <p:txBody>
          <a:bodyPr/>
          <a:lstStyle/>
          <a:p>
            <a:endParaRPr lang="en-IN" dirty="0" smtClean="0"/>
          </a:p>
          <a:p>
            <a:endParaRPr lang="en-IN" dirty="0"/>
          </a:p>
          <a:p>
            <a:endParaRPr lang="en-IN" dirty="0"/>
          </a:p>
        </p:txBody>
      </p:sp>
      <p:pic>
        <p:nvPicPr>
          <p:cNvPr id="4" name="Picture 3"/>
          <p:cNvPicPr>
            <a:picLocks noChangeAspect="1"/>
          </p:cNvPicPr>
          <p:nvPr/>
        </p:nvPicPr>
        <p:blipFill>
          <a:blip r:embed="rId2"/>
          <a:stretch>
            <a:fillRect/>
          </a:stretch>
        </p:blipFill>
        <p:spPr>
          <a:xfrm>
            <a:off x="876837" y="1771649"/>
            <a:ext cx="10515600" cy="4667787"/>
          </a:xfrm>
          <a:prstGeom prst="rect">
            <a:avLst/>
          </a:prstGeom>
        </p:spPr>
      </p:pic>
    </p:spTree>
    <p:extLst>
      <p:ext uri="{BB962C8B-B14F-4D97-AF65-F5344CB8AC3E}">
        <p14:creationId xmlns:p14="http://schemas.microsoft.com/office/powerpoint/2010/main" val="3910083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666207"/>
            <a:ext cx="10849811" cy="1008048"/>
          </a:xfrm>
        </p:spPr>
        <p:txBody>
          <a:bodyPr>
            <a:normAutofit/>
          </a:bodyPr>
          <a:lstStyle/>
          <a:p>
            <a:pPr algn="l"/>
            <a:r>
              <a:rPr lang="en-IN" sz="2700" dirty="0" smtClean="0"/>
              <a:t>2.Direct Chat</a:t>
            </a:r>
            <a:br>
              <a:rPr lang="en-IN" sz="2700" dirty="0" smtClean="0"/>
            </a:br>
            <a:endParaRPr lang="en-IN" sz="2700" dirty="0"/>
          </a:p>
        </p:txBody>
      </p:sp>
      <p:sp>
        <p:nvSpPr>
          <p:cNvPr id="3" name="Subtitle 2"/>
          <p:cNvSpPr>
            <a:spLocks noGrp="1"/>
          </p:cNvSpPr>
          <p:nvPr>
            <p:ph type="subTitle" idx="1"/>
          </p:nvPr>
        </p:nvSpPr>
        <p:spPr>
          <a:xfrm>
            <a:off x="1154955" y="2116183"/>
            <a:ext cx="8825658" cy="3522617"/>
          </a:xfrm>
        </p:spPr>
        <p:txBody>
          <a:bodyPr/>
          <a:lstStyle/>
          <a:p>
            <a:endParaRPr lang="en-IN" dirty="0" smtClean="0"/>
          </a:p>
          <a:p>
            <a:endParaRPr lang="en-IN" dirty="0"/>
          </a:p>
          <a:p>
            <a:endParaRPr lang="en-IN" dirty="0"/>
          </a:p>
        </p:txBody>
      </p:sp>
      <p:pic>
        <p:nvPicPr>
          <p:cNvPr id="5" name="Picture 4"/>
          <p:cNvPicPr>
            <a:picLocks noChangeAspect="1"/>
          </p:cNvPicPr>
          <p:nvPr/>
        </p:nvPicPr>
        <p:blipFill>
          <a:blip r:embed="rId2"/>
          <a:stretch>
            <a:fillRect/>
          </a:stretch>
        </p:blipFill>
        <p:spPr>
          <a:xfrm>
            <a:off x="876300" y="1547812"/>
            <a:ext cx="10439400" cy="4698442"/>
          </a:xfrm>
          <a:prstGeom prst="rect">
            <a:avLst/>
          </a:prstGeom>
        </p:spPr>
      </p:pic>
    </p:spTree>
    <p:extLst>
      <p:ext uri="{BB962C8B-B14F-4D97-AF65-F5344CB8AC3E}">
        <p14:creationId xmlns:p14="http://schemas.microsoft.com/office/powerpoint/2010/main" val="22012816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18940"/>
            <a:ext cx="10131425" cy="1675208"/>
          </a:xfrm>
        </p:spPr>
        <p:txBody>
          <a:bodyPr/>
          <a:lstStyle/>
          <a:p>
            <a:r>
              <a:rPr lang="en-US" dirty="0" smtClean="0"/>
              <a:t>3.Teacher attachment</a:t>
            </a:r>
            <a:endParaRPr lang="en-US" dirty="0"/>
          </a:p>
        </p:txBody>
      </p:sp>
      <p:pic>
        <p:nvPicPr>
          <p:cNvPr id="4" name="Content Placeholder 3"/>
          <p:cNvPicPr>
            <a:picLocks noGrp="1" noChangeAspect="1"/>
          </p:cNvPicPr>
          <p:nvPr>
            <p:ph idx="1"/>
          </p:nvPr>
        </p:nvPicPr>
        <p:blipFill>
          <a:blip r:embed="rId2"/>
          <a:stretch>
            <a:fillRect/>
          </a:stretch>
        </p:blipFill>
        <p:spPr>
          <a:xfrm>
            <a:off x="244699" y="888641"/>
            <a:ext cx="11797047" cy="5640947"/>
          </a:xfrm>
          <a:prstGeom prst="rect">
            <a:avLst/>
          </a:prstGeom>
        </p:spPr>
      </p:pic>
    </p:spTree>
    <p:extLst>
      <p:ext uri="{BB962C8B-B14F-4D97-AF65-F5344CB8AC3E}">
        <p14:creationId xmlns:p14="http://schemas.microsoft.com/office/powerpoint/2010/main" val="19608189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696</TotalTime>
  <Words>339</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Calibri</vt:lpstr>
      <vt:lpstr>Calibri Light</vt:lpstr>
      <vt:lpstr>Cambria</vt:lpstr>
      <vt:lpstr>Wingdings</vt:lpstr>
      <vt:lpstr>Celestial</vt:lpstr>
      <vt:lpstr>Student Database Handling using Face recognition technic</vt:lpstr>
      <vt:lpstr>   PROJECT MEMBERS</vt:lpstr>
      <vt:lpstr>INTRODUCTION OF PROJECT</vt:lpstr>
      <vt:lpstr>AIM OF THE PROJECT</vt:lpstr>
      <vt:lpstr>Scope of project </vt:lpstr>
      <vt:lpstr>What technology or programming language is used for project</vt:lpstr>
      <vt:lpstr>Functions / working of project/Output  1.dashboard</vt:lpstr>
      <vt:lpstr>2.Direct Chat </vt:lpstr>
      <vt:lpstr>3.Teacher attachment</vt:lpstr>
      <vt:lpstr>3.Timetable generation</vt:lpstr>
      <vt:lpstr>4.Add student</vt:lpstr>
      <vt:lpstr>5.reports</vt:lpstr>
      <vt:lpstr>Features of project</vt:lpstr>
      <vt:lpstr>Future updates and scope </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Coffee Shop Management</dc:title>
  <dc:creator>student</dc:creator>
  <cp:lastModifiedBy>admin</cp:lastModifiedBy>
  <cp:revision>96</cp:revision>
  <dcterms:created xsi:type="dcterms:W3CDTF">2019-07-03T08:22:23Z</dcterms:created>
  <dcterms:modified xsi:type="dcterms:W3CDTF">2020-09-22T05:15:21Z</dcterms:modified>
</cp:coreProperties>
</file>