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3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54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89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97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40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70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67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9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48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994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24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5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0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994FD4-EFD9-4337-B25D-10DE55AB7582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43278-D6A3-4EE6-B8E4-A9D96941A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07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Document Expiry Manager App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"Track, Notify, and Renew Documents with Ease"</a:t>
            </a:r>
            <a:br>
              <a:rPr lang="en-US" dirty="0" smtClean="0"/>
            </a:br>
            <a:r>
              <a:rPr lang="en-US" b="1" dirty="0" smtClean="0"/>
              <a:t>Presented by</a:t>
            </a:r>
            <a:r>
              <a:rPr lang="en-US" dirty="0" smtClean="0"/>
              <a:t>: Nihal Nagdev</a:t>
            </a:r>
            <a:br>
              <a:rPr lang="en-US" dirty="0" smtClean="0"/>
            </a:br>
            <a:r>
              <a:rPr lang="en-US" b="1" dirty="0" smtClean="0"/>
              <a:t>Class</a:t>
            </a:r>
            <a:r>
              <a:rPr lang="en-US" dirty="0" smtClean="0"/>
              <a:t>: D15B</a:t>
            </a:r>
            <a:br>
              <a:rPr lang="en-US" dirty="0" smtClean="0"/>
            </a:br>
            <a:r>
              <a:rPr lang="en-US" b="1" dirty="0" smtClean="0"/>
              <a:t>Roll No</a:t>
            </a:r>
            <a:r>
              <a:rPr lang="en-US" dirty="0" smtClean="0"/>
              <a:t>: 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11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Challenges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Missing document renewal deadlines can lead to:</a:t>
            </a:r>
          </a:p>
          <a:p>
            <a:pPr lvl="1"/>
            <a:r>
              <a:rPr lang="en-US" dirty="0" smtClean="0"/>
              <a:t>Financial penalties (e.g., fines for late license renewal).</a:t>
            </a:r>
          </a:p>
          <a:p>
            <a:pPr lvl="1"/>
            <a:r>
              <a:rPr lang="en-US" dirty="0" smtClean="0"/>
              <a:t>Legal complications (e.g., expired insurance during an accident).</a:t>
            </a:r>
          </a:p>
          <a:p>
            <a:pPr lvl="1"/>
            <a:r>
              <a:rPr lang="en-US" dirty="0" smtClean="0"/>
              <a:t>Disruptions in workflows (e.g., expired contracts).</a:t>
            </a:r>
          </a:p>
          <a:p>
            <a:r>
              <a:rPr lang="en-US" b="1" dirty="0" smtClean="0"/>
              <a:t>Need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systematic and reliable way to track document expiration dates and send timely reminders.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Document Expiry Manager App</a:t>
            </a:r>
            <a:r>
              <a:rPr lang="en-US" dirty="0" smtClean="0"/>
              <a:t>: Helps users manage, track, and receive alerts before documents expire.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5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mobile app designed to simplify document management.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securely log in, add document details, and set preferences for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documents with details like name, type, expiry date, and notification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 notifications via app and email before expiry.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Securely manage and edit stored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upcoming expiration dates in an organized list or calendar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no important document expires unnoticed.</a:t>
            </a:r>
          </a:p>
        </p:txBody>
      </p:sp>
    </p:spTree>
    <p:extLst>
      <p:ext uri="{BB962C8B-B14F-4D97-AF65-F5344CB8AC3E}">
        <p14:creationId xmlns:p14="http://schemas.microsoft.com/office/powerpoint/2010/main" val="375034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Technology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Frontend</a:t>
            </a:r>
            <a:r>
              <a:rPr lang="en-IN" dirty="0" smtClean="0"/>
              <a:t>:</a:t>
            </a:r>
          </a:p>
          <a:p>
            <a:r>
              <a:rPr lang="en-IN" dirty="0" smtClean="0"/>
              <a:t>Flutter Framework (Dart) for cross-platform compatibility (Android/iOS).</a:t>
            </a:r>
          </a:p>
          <a:p>
            <a:r>
              <a:rPr lang="en-IN" dirty="0" smtClean="0"/>
              <a:t>Intuitive and responsive UI design.</a:t>
            </a:r>
          </a:p>
          <a:p>
            <a:r>
              <a:rPr lang="en-IN" b="1" dirty="0" smtClean="0"/>
              <a:t>Backend</a:t>
            </a:r>
            <a:r>
              <a:rPr lang="en-IN" dirty="0" smtClean="0"/>
              <a:t>:</a:t>
            </a:r>
          </a:p>
          <a:p>
            <a:r>
              <a:rPr lang="en-IN" dirty="0" smtClean="0"/>
              <a:t>Firebase </a:t>
            </a:r>
            <a:r>
              <a:rPr lang="en-IN" dirty="0" err="1" smtClean="0"/>
              <a:t>Firestore</a:t>
            </a:r>
            <a:r>
              <a:rPr lang="en-IN" dirty="0" smtClean="0"/>
              <a:t> for real-time, secure storage.</a:t>
            </a:r>
          </a:p>
          <a:p>
            <a:r>
              <a:rPr lang="en-IN" b="1" dirty="0" smtClean="0"/>
              <a:t>Authentication</a:t>
            </a:r>
            <a:r>
              <a:rPr lang="en-IN" dirty="0" smtClean="0"/>
              <a:t>:</a:t>
            </a:r>
          </a:p>
          <a:p>
            <a:r>
              <a:rPr lang="en-IN" dirty="0" smtClean="0"/>
              <a:t>Firebase Authentication for safe login using email or social media accounts.</a:t>
            </a:r>
          </a:p>
          <a:p>
            <a:r>
              <a:rPr lang="en-IN" b="1" dirty="0" smtClean="0"/>
              <a:t>Notifications</a:t>
            </a:r>
            <a:r>
              <a:rPr lang="en-IN" dirty="0" smtClean="0"/>
              <a:t>:</a:t>
            </a:r>
          </a:p>
          <a:p>
            <a:r>
              <a:rPr lang="en-IN" dirty="0" smtClean="0"/>
              <a:t>Firebase Cloud Messaging for app notifications.</a:t>
            </a:r>
          </a:p>
          <a:p>
            <a:r>
              <a:rPr lang="en-IN" dirty="0" smtClean="0"/>
              <a:t>Email service integration for email reminders.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573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User Authentication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Login/Signup required for accessing features.</a:t>
            </a:r>
          </a:p>
          <a:p>
            <a:pPr lvl="1"/>
            <a:r>
              <a:rPr lang="en-US" dirty="0" smtClean="0"/>
              <a:t>Secures user data and ensures privacy.</a:t>
            </a:r>
          </a:p>
          <a:p>
            <a:r>
              <a:rPr lang="en-US" b="1" dirty="0" smtClean="0"/>
              <a:t>Document Management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Add, edit, and delete documents.</a:t>
            </a:r>
          </a:p>
          <a:p>
            <a:pPr lvl="1"/>
            <a:r>
              <a:rPr lang="en-US" dirty="0" smtClean="0"/>
              <a:t>Organized display of documents with expiry dates.</a:t>
            </a:r>
          </a:p>
          <a:p>
            <a:r>
              <a:rPr lang="en-US" b="1" dirty="0" smtClean="0"/>
              <a:t>Custom Notification Settings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Users can set how many days before expiry they want reminders.</a:t>
            </a:r>
          </a:p>
          <a:p>
            <a:r>
              <a:rPr lang="en-US" b="1" dirty="0" smtClean="0"/>
              <a:t>Notification Alerts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In-app notifications and email alerts ensure users are reminded on time.</a:t>
            </a:r>
          </a:p>
          <a:p>
            <a:r>
              <a:rPr lang="en-US" b="1" dirty="0" smtClean="0"/>
              <a:t>Secure and User-friendly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 sensitive data is shared or misused.</a:t>
            </a:r>
          </a:p>
          <a:p>
            <a:pPr lvl="1"/>
            <a:r>
              <a:rPr lang="en-US" dirty="0" smtClean="0"/>
              <a:t>Easy navigation for all user levels.</a:t>
            </a:r>
          </a:p>
          <a:p>
            <a:r>
              <a:rPr lang="en-US" b="1" dirty="0" smtClean="0"/>
              <a:t>Multi-platform Support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Works on both Android and iOS platforms.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92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Firebase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Firestore</a:t>
            </a:r>
            <a:r>
              <a:rPr lang="en-US" dirty="0" smtClean="0"/>
              <a:t>:</a:t>
            </a:r>
          </a:p>
          <a:p>
            <a:r>
              <a:rPr lang="en-US" dirty="0" smtClean="0"/>
              <a:t>Structure: Documents stored with fields like name, expiry date, and notification settings.</a:t>
            </a:r>
          </a:p>
          <a:p>
            <a:r>
              <a:rPr lang="en-US" dirty="0" smtClean="0"/>
              <a:t>Real-time updates for efficient management.</a:t>
            </a:r>
          </a:p>
          <a:p>
            <a:r>
              <a:rPr lang="en-US" b="1" dirty="0" smtClean="0"/>
              <a:t>Authentication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Ensures only authorized users access their data.</a:t>
            </a:r>
          </a:p>
          <a:p>
            <a:r>
              <a:rPr lang="en-US" dirty="0" smtClean="0"/>
              <a:t>Supports email/password and social logins.</a:t>
            </a:r>
          </a:p>
          <a:p>
            <a:r>
              <a:rPr lang="en-US" b="1" dirty="0" smtClean="0"/>
              <a:t>Cloud Messaging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Push notifications for timely alerts.</a:t>
            </a:r>
          </a:p>
          <a:p>
            <a:r>
              <a:rPr lang="en-US" b="1" dirty="0" smtClean="0"/>
              <a:t>Email Integration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Sends professional email reminders to users about upcoming expirations.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16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Login/Signup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Users log in securely using email or social accounts.</a:t>
            </a:r>
          </a:p>
          <a:p>
            <a:r>
              <a:rPr lang="en-US" b="1" dirty="0" smtClean="0"/>
              <a:t>Add Document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Enter document name, type, expiry date, and preferred notification period.</a:t>
            </a:r>
          </a:p>
          <a:p>
            <a:r>
              <a:rPr lang="en-US" b="1" dirty="0" smtClean="0"/>
              <a:t>Set Preferences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Define how many days before the expiry date to get reminders.</a:t>
            </a:r>
          </a:p>
          <a:p>
            <a:r>
              <a:rPr lang="en-US" b="1" dirty="0" smtClean="0"/>
              <a:t>Receive Alerts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Notifications sent through the app and email for maximum reach.</a:t>
            </a:r>
          </a:p>
          <a:p>
            <a:r>
              <a:rPr lang="en-US" b="1" dirty="0" smtClean="0"/>
              <a:t>Update/Renew Documents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Renew documents before expiry and update details in the app.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7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Benefits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Simplifies document tracking and management.</a:t>
            </a:r>
          </a:p>
          <a:p>
            <a:r>
              <a:rPr lang="en-US" dirty="0" smtClean="0"/>
              <a:t>Reduces risk of penalties and disruptions.</a:t>
            </a:r>
          </a:p>
          <a:p>
            <a:r>
              <a:rPr lang="en-US" dirty="0" smtClean="0"/>
              <a:t>Offers peace of mind by ensuring timely reminders.</a:t>
            </a:r>
          </a:p>
          <a:p>
            <a:r>
              <a:rPr lang="en-US" b="1" dirty="0" smtClean="0"/>
              <a:t>Why Choose This App</a:t>
            </a:r>
            <a:r>
              <a:rPr lang="en-US" dirty="0" smtClean="0"/>
              <a:t>:</a:t>
            </a:r>
          </a:p>
          <a:p>
            <a:r>
              <a:rPr lang="en-US" dirty="0" smtClean="0"/>
              <a:t>Built with Flutter and Firebase, ensuring high performance and security.</a:t>
            </a:r>
          </a:p>
          <a:p>
            <a:r>
              <a:rPr lang="en-US" dirty="0" smtClean="0"/>
              <a:t>User-friendly interface suitable for all age groups.</a:t>
            </a:r>
          </a:p>
          <a:p>
            <a:r>
              <a:rPr lang="en-US" dirty="0" smtClean="0"/>
              <a:t>Comprehensive notification system via app and email.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321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453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Document Expiry Manager App</vt:lpstr>
      <vt:lpstr>Problem Statement</vt:lpstr>
      <vt:lpstr>Description</vt:lpstr>
      <vt:lpstr>Technology Stack</vt:lpstr>
      <vt:lpstr>Key Features</vt:lpstr>
      <vt:lpstr>Firebase Setup</vt:lpstr>
      <vt:lpstr>Basic Flow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Expiry Manager App</dc:title>
  <dc:creator>Microsoft account</dc:creator>
  <cp:lastModifiedBy>Microsoft account</cp:lastModifiedBy>
  <cp:revision>2</cp:revision>
  <dcterms:created xsi:type="dcterms:W3CDTF">2025-04-17T03:59:03Z</dcterms:created>
  <dcterms:modified xsi:type="dcterms:W3CDTF">2025-04-17T04:00:10Z</dcterms:modified>
</cp:coreProperties>
</file>