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db1d97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3db1d97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epochs=100, random_state=130 patience=17  test_acc=93%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</a:rPr>
              <a:t>epochs=200, random_state=135 patience=20 test_acc=95%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36ea6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36ea6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3db1d97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3db1d97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db1d97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3db1d97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db1d9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db1d9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db1d97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db1d97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db1d97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db1d97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db1d97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db1d97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3db1d97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3db1d97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db1d97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db1d97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db1d97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3db1d97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db1d97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3db1d97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pavelbiz/eyes-rtte/co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using CNN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00" y="319375"/>
            <a:ext cx="8328751" cy="27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25" y="3171825"/>
            <a:ext cx="8115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system (Epcos = 128)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88" y="868150"/>
            <a:ext cx="775862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1322"/>
            <a:ext cx="9143999" cy="98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Validation Accuracy =&gt; 92 %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Testing data Accuracy =&gt; 88.8%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( on Epocs = 128)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Validation Accuracy =&gt; 94%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Testing data Accuracy =&gt; 90.8%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63700" y="1719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Group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Syed Rizwan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Muskan Batra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Nageeta Wadhwani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Work Division</a:t>
            </a:r>
            <a:endParaRPr sz="2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Done and Discuss </a:t>
            </a:r>
            <a:r>
              <a:rPr lang="en"/>
              <a:t>collectively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Name =&gt; Gender Detection using eyes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Classes =&gt;  male and Female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images =&gt; 11525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 eyes images =&gt; 6323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 eyes images =&gt;5202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link =&gt;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https://www.kaggle.com/pavelbiz/eyes-rtte/code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61150" y="155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Organizing Training and Testing Dataframes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Observing the images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Dividing into training and testing sets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Generating batches of images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 the CNN Model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34625" y="1384375"/>
            <a:ext cx="82791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/>
              <a:t>Step 1: convolutional layer (kernal , (3, 3),   activation function = 'relu')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2: Max Pooling    Matrix definition with a total of 4 pixels (2, 2)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3: Hidden layers (2 hidden layers)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4: Flattering (Transforming matrix to a vector form to input ANN)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5:  Dense Neural Network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6: Model </a:t>
            </a:r>
            <a:r>
              <a:rPr lang="en" sz="1725"/>
              <a:t>Training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Step 7: Testing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the Testing and </a:t>
            </a:r>
            <a:r>
              <a:rPr lang="en"/>
              <a:t>training</a:t>
            </a:r>
            <a:r>
              <a:rPr lang="en"/>
              <a:t> set spilt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the number of patience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the random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number of </a:t>
            </a:r>
            <a:r>
              <a:rPr lang="en"/>
              <a:t>epochs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75" y="1359125"/>
            <a:ext cx="7492325" cy="5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50" y="1984725"/>
            <a:ext cx="8006501" cy="9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Observations (on colab)</a:t>
            </a:r>
            <a:endParaRPr sz="41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38" y="1198000"/>
            <a:ext cx="5905850" cy="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" y="2034300"/>
            <a:ext cx="7647076" cy="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88" y="2684700"/>
            <a:ext cx="8718026" cy="8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675" y="3660525"/>
            <a:ext cx="8912651" cy="9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Epcoss</a:t>
            </a:r>
            <a:r>
              <a:rPr lang="en"/>
              <a:t> = 200 (on colab)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00" y="1484125"/>
            <a:ext cx="7259201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025" y="2676007"/>
            <a:ext cx="7259199" cy="10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