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/>
          <p:cNvSpPr>
            <a:spLocks noChangeArrowheads="1"/>
          </p:cNvSpPr>
          <p:nvPr userDrawn="1"/>
        </p:nvSpPr>
        <p:spPr bwMode="auto">
          <a:xfrm>
            <a:off x="7308869" y="657225"/>
            <a:ext cx="1439863" cy="18000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23"/>
          <p:cNvSpPr>
            <a:spLocks noChangeArrowheads="1"/>
          </p:cNvSpPr>
          <p:nvPr userDrawn="1"/>
        </p:nvSpPr>
        <p:spPr bwMode="auto">
          <a:xfrm>
            <a:off x="396875" y="657225"/>
            <a:ext cx="6840538" cy="18000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394861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395305" y="775252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7921671" y="6484979"/>
            <a:ext cx="428574" cy="23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fld id="{8E9D34F9-30B1-4A02-BE66-67ADC1223E88}" type="slidenum">
              <a:rPr lang="en-US" altLang="zh-CN"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32839" y="6621642"/>
            <a:ext cx="5868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 b="34123"/>
          <a:stretch>
            <a:fillRect/>
          </a:stretch>
        </p:blipFill>
        <p:spPr bwMode="auto">
          <a:xfrm>
            <a:off x="1866145" y="6507959"/>
            <a:ext cx="880206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连接符 20"/>
          <p:cNvCxnSpPr/>
          <p:nvPr userDrawn="1"/>
        </p:nvCxnSpPr>
        <p:spPr>
          <a:xfrm rot="5400000">
            <a:off x="1692621" y="6623158"/>
            <a:ext cx="1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8335963" y="6618510"/>
            <a:ext cx="39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D:\David Chen\公司团队\公司介绍\CI模版\LOGO\ways 威尔森.wm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787" y="6542512"/>
            <a:ext cx="1223256" cy="163575"/>
          </a:xfrm>
          <a:prstGeom prst="rect">
            <a:avLst/>
          </a:prstGeom>
          <a:noFill/>
        </p:spPr>
      </p:pic>
      <p:graphicFrame>
        <p:nvGraphicFramePr>
          <p:cNvPr id="145409" name="Object 35"/>
          <p:cNvGraphicFramePr>
            <a:graphicFrameLocks noChangeAspect="1"/>
          </p:cNvGraphicFramePr>
          <p:nvPr/>
        </p:nvGraphicFramePr>
        <p:xfrm>
          <a:off x="7539038" y="80628"/>
          <a:ext cx="1228725" cy="471487"/>
        </p:xfrm>
        <a:graphic>
          <a:graphicData uri="http://schemas.openxmlformats.org/presentationml/2006/ole">
            <p:oleObj spid="_x0000_s1026" name="Photo Editor Photo" r:id="rId5" imgW="5504762" imgH="1952898" progId="">
              <p:embed/>
            </p:oleObj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4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4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2" y="63563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7175636-A2FA-4923-9640-3E401BC9484B}" type="datetimeFigureOut">
              <a:rPr lang="zh-CN" altLang="en-US"/>
              <a:pPr>
                <a:defRPr/>
              </a:pPr>
              <a:t>2012-10-12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4" y="635639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4" y="63563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02D4794-92A6-4B31-829C-3590DB2FD9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项目执行时间：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</a:t>
            </a:r>
            <a:endParaRPr lang="zh-CN" altLang="en-US" dirty="0"/>
          </a:p>
        </p:txBody>
      </p:sp>
      <p:sp>
        <p:nvSpPr>
          <p:cNvPr id="96" name="Line 40"/>
          <p:cNvSpPr>
            <a:spLocks noChangeShapeType="1"/>
          </p:cNvSpPr>
          <p:nvPr/>
        </p:nvSpPr>
        <p:spPr bwMode="auto">
          <a:xfrm flipV="1">
            <a:off x="817056" y="1457297"/>
            <a:ext cx="7734861" cy="1598"/>
          </a:xfrm>
          <a:prstGeom prst="line">
            <a:avLst/>
          </a:prstGeom>
          <a:noFill/>
          <a:ln w="22225">
            <a:solidFill>
              <a:schemeClr val="accent1">
                <a:lumMod val="75000"/>
              </a:schemeClr>
            </a:solidFill>
            <a:round/>
            <a:headEnd/>
            <a:tailEnd type="triangle" w="sm" len="med"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7" name="Line 42"/>
          <p:cNvSpPr>
            <a:spLocks noChangeShapeType="1"/>
          </p:cNvSpPr>
          <p:nvPr/>
        </p:nvSpPr>
        <p:spPr bwMode="auto">
          <a:xfrm>
            <a:off x="817056" y="19151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9" name="Line 43"/>
          <p:cNvSpPr>
            <a:spLocks noChangeShapeType="1"/>
          </p:cNvSpPr>
          <p:nvPr/>
        </p:nvSpPr>
        <p:spPr bwMode="auto">
          <a:xfrm>
            <a:off x="817056" y="23714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0" name="Line 44"/>
          <p:cNvSpPr>
            <a:spLocks noChangeShapeType="1"/>
          </p:cNvSpPr>
          <p:nvPr/>
        </p:nvSpPr>
        <p:spPr bwMode="auto">
          <a:xfrm>
            <a:off x="817056" y="28277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>
            <a:off x="7558284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45" name="Line 46"/>
          <p:cNvSpPr>
            <a:spLocks noChangeShapeType="1"/>
          </p:cNvSpPr>
          <p:nvPr/>
        </p:nvSpPr>
        <p:spPr bwMode="auto">
          <a:xfrm>
            <a:off x="8000786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68" name="Text Box 70"/>
          <p:cNvSpPr txBox="1">
            <a:spLocks noChangeArrowheads="1"/>
          </p:cNvSpPr>
          <p:nvPr/>
        </p:nvSpPr>
        <p:spPr bwMode="auto">
          <a:xfrm>
            <a:off x="832393" y="873090"/>
            <a:ext cx="1368000" cy="54000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大众品牌网络信息平台系统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74"/>
          <p:cNvSpPr>
            <a:spLocks noChangeShapeType="1"/>
          </p:cNvSpPr>
          <p:nvPr/>
        </p:nvSpPr>
        <p:spPr bwMode="auto">
          <a:xfrm>
            <a:off x="2248200" y="873090"/>
            <a:ext cx="0" cy="53280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0" name="Line 39"/>
          <p:cNvSpPr>
            <a:spLocks noChangeShapeType="1"/>
          </p:cNvSpPr>
          <p:nvPr/>
        </p:nvSpPr>
        <p:spPr bwMode="auto">
          <a:xfrm>
            <a:off x="6230763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1" name="Line 45"/>
          <p:cNvSpPr>
            <a:spLocks noChangeShapeType="1"/>
          </p:cNvSpPr>
          <p:nvPr/>
        </p:nvSpPr>
        <p:spPr bwMode="auto">
          <a:xfrm>
            <a:off x="2690707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2" name="Line 46"/>
          <p:cNvSpPr>
            <a:spLocks noChangeShapeType="1"/>
          </p:cNvSpPr>
          <p:nvPr/>
        </p:nvSpPr>
        <p:spPr bwMode="auto">
          <a:xfrm>
            <a:off x="3133214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3" name="Line 47"/>
          <p:cNvSpPr>
            <a:spLocks noChangeShapeType="1"/>
          </p:cNvSpPr>
          <p:nvPr/>
        </p:nvSpPr>
        <p:spPr bwMode="auto">
          <a:xfrm>
            <a:off x="3575721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4" name="Line 48"/>
          <p:cNvSpPr>
            <a:spLocks noChangeShapeType="1"/>
          </p:cNvSpPr>
          <p:nvPr/>
        </p:nvSpPr>
        <p:spPr bwMode="auto">
          <a:xfrm>
            <a:off x="4460735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5" name="Line 49"/>
          <p:cNvSpPr>
            <a:spLocks noChangeShapeType="1"/>
          </p:cNvSpPr>
          <p:nvPr/>
        </p:nvSpPr>
        <p:spPr bwMode="auto">
          <a:xfrm>
            <a:off x="4903242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6" name="Line 50"/>
          <p:cNvSpPr>
            <a:spLocks noChangeShapeType="1"/>
          </p:cNvSpPr>
          <p:nvPr/>
        </p:nvSpPr>
        <p:spPr bwMode="auto">
          <a:xfrm>
            <a:off x="5345749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7" name="Line 51"/>
          <p:cNvSpPr>
            <a:spLocks noChangeShapeType="1"/>
          </p:cNvSpPr>
          <p:nvPr/>
        </p:nvSpPr>
        <p:spPr bwMode="auto">
          <a:xfrm>
            <a:off x="4018228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8" name="Line 52"/>
          <p:cNvSpPr>
            <a:spLocks noChangeShapeType="1"/>
          </p:cNvSpPr>
          <p:nvPr/>
        </p:nvSpPr>
        <p:spPr bwMode="auto">
          <a:xfrm>
            <a:off x="6673270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9" name="Line 53"/>
          <p:cNvSpPr>
            <a:spLocks noChangeShapeType="1"/>
          </p:cNvSpPr>
          <p:nvPr/>
        </p:nvSpPr>
        <p:spPr bwMode="auto">
          <a:xfrm>
            <a:off x="7115777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0" name="Line 67"/>
          <p:cNvSpPr>
            <a:spLocks noChangeShapeType="1"/>
          </p:cNvSpPr>
          <p:nvPr/>
        </p:nvSpPr>
        <p:spPr bwMode="auto">
          <a:xfrm>
            <a:off x="5788256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1" name="Line 42"/>
          <p:cNvSpPr>
            <a:spLocks noChangeShapeType="1"/>
          </p:cNvSpPr>
          <p:nvPr/>
        </p:nvSpPr>
        <p:spPr bwMode="auto">
          <a:xfrm>
            <a:off x="817056" y="32840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2" name="Line 43"/>
          <p:cNvSpPr>
            <a:spLocks noChangeShapeType="1"/>
          </p:cNvSpPr>
          <p:nvPr/>
        </p:nvSpPr>
        <p:spPr bwMode="auto">
          <a:xfrm>
            <a:off x="817056" y="37403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3" name="Line 44"/>
          <p:cNvSpPr>
            <a:spLocks noChangeShapeType="1"/>
          </p:cNvSpPr>
          <p:nvPr/>
        </p:nvSpPr>
        <p:spPr bwMode="auto">
          <a:xfrm>
            <a:off x="817056" y="41966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4" name="Line 44"/>
          <p:cNvSpPr>
            <a:spLocks noChangeShapeType="1"/>
          </p:cNvSpPr>
          <p:nvPr/>
        </p:nvSpPr>
        <p:spPr bwMode="auto">
          <a:xfrm>
            <a:off x="817056" y="4652997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2374597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2820128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3265659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3711190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4156721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4602252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5006720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5452251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5897782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343313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10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6788844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11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234375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12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679906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13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8125436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14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29950" y="15493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项目沟通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15954" y="200499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竞品网络数据调研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8" name="Line 218"/>
          <p:cNvSpPr>
            <a:spLocks noChangeShapeType="1"/>
          </p:cNvSpPr>
          <p:nvPr/>
        </p:nvSpPr>
        <p:spPr bwMode="auto">
          <a:xfrm>
            <a:off x="2322250" y="1700808"/>
            <a:ext cx="360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3" name="Line 218"/>
          <p:cNvSpPr>
            <a:spLocks noChangeShapeType="1"/>
          </p:cNvSpPr>
          <p:nvPr/>
        </p:nvSpPr>
        <p:spPr bwMode="auto">
          <a:xfrm>
            <a:off x="2713583" y="2589201"/>
            <a:ext cx="1728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4" name="Line 218"/>
          <p:cNvSpPr>
            <a:spLocks noChangeShapeType="1"/>
          </p:cNvSpPr>
          <p:nvPr/>
        </p:nvSpPr>
        <p:spPr bwMode="auto">
          <a:xfrm>
            <a:off x="2341270" y="2151045"/>
            <a:ext cx="1260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5" name="Line 218"/>
          <p:cNvSpPr>
            <a:spLocks noChangeShapeType="1"/>
          </p:cNvSpPr>
          <p:nvPr/>
        </p:nvSpPr>
        <p:spPr bwMode="auto">
          <a:xfrm>
            <a:off x="2519840" y="3538539"/>
            <a:ext cx="612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14411" y="340759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系统需求沟通确认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429956" y="38340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429954" y="43204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系统开发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429950" y="47311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系统测试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481252" y="511587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培训部署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试运行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Line 44"/>
          <p:cNvSpPr>
            <a:spLocks noChangeShapeType="1"/>
          </p:cNvSpPr>
          <p:nvPr/>
        </p:nvSpPr>
        <p:spPr bwMode="auto">
          <a:xfrm>
            <a:off x="817056" y="5091153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32" name="Line 44"/>
          <p:cNvSpPr>
            <a:spLocks noChangeShapeType="1"/>
          </p:cNvSpPr>
          <p:nvPr/>
        </p:nvSpPr>
        <p:spPr bwMode="auto">
          <a:xfrm>
            <a:off x="817056" y="5492796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1429951" y="556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上线维护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" name="Line 218"/>
          <p:cNvSpPr>
            <a:spLocks noChangeShapeType="1"/>
          </p:cNvSpPr>
          <p:nvPr/>
        </p:nvSpPr>
        <p:spPr bwMode="auto">
          <a:xfrm>
            <a:off x="3144557" y="3063870"/>
            <a:ext cx="1332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7" name="Line 44"/>
          <p:cNvSpPr>
            <a:spLocks noChangeShapeType="1"/>
          </p:cNvSpPr>
          <p:nvPr/>
        </p:nvSpPr>
        <p:spPr bwMode="auto">
          <a:xfrm>
            <a:off x="817056" y="5948397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38" name="Line 218"/>
          <p:cNvSpPr>
            <a:spLocks noChangeShapeType="1"/>
          </p:cNvSpPr>
          <p:nvPr/>
        </p:nvSpPr>
        <p:spPr bwMode="auto">
          <a:xfrm>
            <a:off x="3179039" y="3976695"/>
            <a:ext cx="1260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9" name="Line 218"/>
          <p:cNvSpPr>
            <a:spLocks noChangeShapeType="1"/>
          </p:cNvSpPr>
          <p:nvPr/>
        </p:nvSpPr>
        <p:spPr bwMode="auto">
          <a:xfrm>
            <a:off x="4093895" y="4414851"/>
            <a:ext cx="3024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0" name="Line 218"/>
          <p:cNvSpPr>
            <a:spLocks noChangeShapeType="1"/>
          </p:cNvSpPr>
          <p:nvPr/>
        </p:nvSpPr>
        <p:spPr bwMode="auto">
          <a:xfrm>
            <a:off x="6722831" y="4889520"/>
            <a:ext cx="828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1" name="Line 218"/>
          <p:cNvSpPr>
            <a:spLocks noChangeShapeType="1"/>
          </p:cNvSpPr>
          <p:nvPr/>
        </p:nvSpPr>
        <p:spPr bwMode="auto">
          <a:xfrm>
            <a:off x="7635655" y="5327676"/>
            <a:ext cx="396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2" name="Line 218"/>
          <p:cNvSpPr>
            <a:spLocks noChangeShapeType="1"/>
          </p:cNvSpPr>
          <p:nvPr/>
        </p:nvSpPr>
        <p:spPr bwMode="auto">
          <a:xfrm>
            <a:off x="7674512" y="5730202"/>
            <a:ext cx="756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3" name="Freeform 455"/>
          <p:cNvSpPr>
            <a:spLocks/>
          </p:cNvSpPr>
          <p:nvPr/>
        </p:nvSpPr>
        <p:spPr bwMode="auto">
          <a:xfrm rot="16200000">
            <a:off x="-377858" y="4592197"/>
            <a:ext cx="2359219" cy="134103"/>
          </a:xfrm>
          <a:custGeom>
            <a:avLst/>
            <a:gdLst>
              <a:gd name="T0" fmla="*/ 0 w 3289"/>
              <a:gd name="T1" fmla="*/ 2147483647 h 113"/>
              <a:gd name="T2" fmla="*/ 0 w 3289"/>
              <a:gd name="T3" fmla="*/ 0 h 113"/>
              <a:gd name="T4" fmla="*/ 2147483647 w 3289"/>
              <a:gd name="T5" fmla="*/ 0 h 113"/>
              <a:gd name="T6" fmla="*/ 2147483647 w 3289"/>
              <a:gd name="T7" fmla="*/ 2147483647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89"/>
              <a:gd name="T13" fmla="*/ 0 h 113"/>
              <a:gd name="T14" fmla="*/ 3289 w 328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9" h="113">
                <a:moveTo>
                  <a:pt x="0" y="113"/>
                </a:moveTo>
                <a:lnTo>
                  <a:pt x="0" y="0"/>
                </a:lnTo>
                <a:lnTo>
                  <a:pt x="3289" y="0"/>
                </a:lnTo>
                <a:lnTo>
                  <a:pt x="3289" y="113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34"/>
          <p:cNvSpPr>
            <a:spLocks noChangeArrowheads="1"/>
          </p:cNvSpPr>
          <p:nvPr/>
        </p:nvSpPr>
        <p:spPr bwMode="auto">
          <a:xfrm rot="5400000">
            <a:off x="-572913" y="4495366"/>
            <a:ext cx="2237549" cy="303386"/>
          </a:xfrm>
          <a:prstGeom prst="rect">
            <a:avLst/>
          </a:prstGeom>
          <a:solidFill>
            <a:srgbClr val="4A6F8A"/>
          </a:solidFill>
          <a:ln w="9525" algn="ctr">
            <a:noFill/>
            <a:miter lim="800000"/>
            <a:headEnd/>
            <a:tailEnd/>
          </a:ln>
        </p:spPr>
        <p:txBody>
          <a:bodyPr vert="vert270" anchor="ctr"/>
          <a:lstStyle/>
          <a:p>
            <a:pPr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网络信息平台系统构建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15960" y="244314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土地租赁价格调研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72827" y="28447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宏微观经济、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政策数据梳理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47931</TotalTime>
  <Words>60</Words>
  <Application>Microsoft Office PowerPoint</Application>
  <PresentationFormat>全屏显示(4:3)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Photo Editor Photo</vt:lpstr>
      <vt:lpstr>项目执行时间：14周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一汽-大众品牌网络服务20121010</dc:title>
  <dc:creator>WAYS</dc:creator>
  <dc:description>项目执行时间：14周</dc:description>
  <cp:lastModifiedBy>public</cp:lastModifiedBy>
  <cp:revision>5762</cp:revision>
  <cp:lastPrinted>1601-01-01T00:00:00Z</cp:lastPrinted>
  <dcterms:created xsi:type="dcterms:W3CDTF">2009-09-22T14:48:25Z</dcterms:created>
  <dcterms:modified xsi:type="dcterms:W3CDTF">2012-10-12T03:23:57Z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  <property fmtid="{D5CDD505-2E9C-101B-9397-08002B2CF9AE}" pid="4" name="Presentation">
    <vt:lpwstr>一汽-大众品牌网络服务20121010</vt:lpwstr>
  </property>
  <property fmtid="{D5CDD505-2E9C-101B-9397-08002B2CF9AE}" pid="5" name="SlideDescription">
    <vt:lpwstr>项目执行时间：14周</vt:lpwstr>
  </property>
</Properties>
</file>