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diagrams/layout1.xml" ContentType="application/vnd.openxmlformats-officedocument.drawingml.diagramLayout+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bin" ContentType="application/vnd.openxmlformats-officedocument.oleObject"/>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diagrams/quickStyle1.xml" ContentType="application/vnd.openxmlformats-officedocument.drawingml.diagramStyle+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Default Extension="vml" ContentType="application/vnd.openxmlformats-officedocument.vmlDrawing"/>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tags/tag2.xml" ContentType="application/vnd.openxmlformats-officedocument.presentationml.tags+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46"/>
  </p:notesMasterIdLst>
  <p:sldIdLst>
    <p:sldId id="1069" r:id="rId2"/>
    <p:sldId id="1307" r:id="rId3"/>
    <p:sldId id="1308" r:id="rId4"/>
    <p:sldId id="1309" r:id="rId5"/>
    <p:sldId id="1310" r:id="rId6"/>
    <p:sldId id="1292" r:id="rId7"/>
    <p:sldId id="1331" r:id="rId8"/>
    <p:sldId id="1271" r:id="rId9"/>
    <p:sldId id="1289" r:id="rId10"/>
    <p:sldId id="1284" r:id="rId11"/>
    <p:sldId id="1285" r:id="rId12"/>
    <p:sldId id="1286" r:id="rId13"/>
    <p:sldId id="1287" r:id="rId14"/>
    <p:sldId id="1272" r:id="rId15"/>
    <p:sldId id="1273" r:id="rId16"/>
    <p:sldId id="1311" r:id="rId17"/>
    <p:sldId id="1321" r:id="rId18"/>
    <p:sldId id="1313" r:id="rId19"/>
    <p:sldId id="1312" r:id="rId20"/>
    <p:sldId id="1314" r:id="rId21"/>
    <p:sldId id="1315" r:id="rId22"/>
    <p:sldId id="1316" r:id="rId23"/>
    <p:sldId id="1317" r:id="rId24"/>
    <p:sldId id="1318" r:id="rId25"/>
    <p:sldId id="1319" r:id="rId26"/>
    <p:sldId id="1320" r:id="rId27"/>
    <p:sldId id="1274" r:id="rId28"/>
    <p:sldId id="1275" r:id="rId29"/>
    <p:sldId id="1294" r:id="rId30"/>
    <p:sldId id="1322" r:id="rId31"/>
    <p:sldId id="1332" r:id="rId32"/>
    <p:sldId id="1300" r:id="rId33"/>
    <p:sldId id="1301" r:id="rId34"/>
    <p:sldId id="1302" r:id="rId35"/>
    <p:sldId id="1303" r:id="rId36"/>
    <p:sldId id="1304" r:id="rId37"/>
    <p:sldId id="1305" r:id="rId38"/>
    <p:sldId id="1306" r:id="rId39"/>
    <p:sldId id="1333" r:id="rId40"/>
    <p:sldId id="1325" r:id="rId41"/>
    <p:sldId id="1326" r:id="rId42"/>
    <p:sldId id="1323" r:id="rId43"/>
    <p:sldId id="1324" r:id="rId44"/>
    <p:sldId id="1235" r:id="rId45"/>
  </p:sldIdLst>
  <p:sldSz cx="9144000" cy="6858000" type="screen4x3"/>
  <p:notesSz cx="6858000" cy="9144000"/>
  <p:custDataLst>
    <p:tags r:id="rId47"/>
  </p:custDataLst>
  <p:defaultTextStyle>
    <a:defPPr>
      <a:defRPr lang="zh-CN"/>
    </a:defPPr>
    <a:lvl1pPr algn="l" rtl="0" fontAlgn="base">
      <a:spcBef>
        <a:spcPct val="0"/>
      </a:spcBef>
      <a:spcAft>
        <a:spcPct val="0"/>
      </a:spcAft>
      <a:defRPr sz="900" kern="1200">
        <a:solidFill>
          <a:srgbClr val="000000"/>
        </a:solidFill>
        <a:latin typeface="Arial" charset="0"/>
        <a:ea typeface="宋体" charset="-122"/>
        <a:cs typeface="+mn-cs"/>
      </a:defRPr>
    </a:lvl1pPr>
    <a:lvl2pPr marL="457200" algn="l" rtl="0" fontAlgn="base">
      <a:spcBef>
        <a:spcPct val="0"/>
      </a:spcBef>
      <a:spcAft>
        <a:spcPct val="0"/>
      </a:spcAft>
      <a:defRPr sz="900" kern="1200">
        <a:solidFill>
          <a:srgbClr val="000000"/>
        </a:solidFill>
        <a:latin typeface="Arial" charset="0"/>
        <a:ea typeface="宋体" charset="-122"/>
        <a:cs typeface="+mn-cs"/>
      </a:defRPr>
    </a:lvl2pPr>
    <a:lvl3pPr marL="914400" algn="l" rtl="0" fontAlgn="base">
      <a:spcBef>
        <a:spcPct val="0"/>
      </a:spcBef>
      <a:spcAft>
        <a:spcPct val="0"/>
      </a:spcAft>
      <a:defRPr sz="900" kern="1200">
        <a:solidFill>
          <a:srgbClr val="000000"/>
        </a:solidFill>
        <a:latin typeface="Arial" charset="0"/>
        <a:ea typeface="宋体" charset="-122"/>
        <a:cs typeface="+mn-cs"/>
      </a:defRPr>
    </a:lvl3pPr>
    <a:lvl4pPr marL="1371600" algn="l" rtl="0" fontAlgn="base">
      <a:spcBef>
        <a:spcPct val="0"/>
      </a:spcBef>
      <a:spcAft>
        <a:spcPct val="0"/>
      </a:spcAft>
      <a:defRPr sz="900" kern="1200">
        <a:solidFill>
          <a:srgbClr val="000000"/>
        </a:solidFill>
        <a:latin typeface="Arial" charset="0"/>
        <a:ea typeface="宋体" charset="-122"/>
        <a:cs typeface="+mn-cs"/>
      </a:defRPr>
    </a:lvl4pPr>
    <a:lvl5pPr marL="1828800" algn="l" rtl="0" fontAlgn="base">
      <a:spcBef>
        <a:spcPct val="0"/>
      </a:spcBef>
      <a:spcAft>
        <a:spcPct val="0"/>
      </a:spcAft>
      <a:defRPr sz="900" kern="1200">
        <a:solidFill>
          <a:srgbClr val="000000"/>
        </a:solidFill>
        <a:latin typeface="Arial" charset="0"/>
        <a:ea typeface="宋体" charset="-122"/>
        <a:cs typeface="+mn-cs"/>
      </a:defRPr>
    </a:lvl5pPr>
    <a:lvl6pPr marL="2286000" algn="l" defTabSz="914400" rtl="0" eaLnBrk="1" latinLnBrk="0" hangingPunct="1">
      <a:defRPr sz="900" kern="1200">
        <a:solidFill>
          <a:srgbClr val="000000"/>
        </a:solidFill>
        <a:latin typeface="Arial" charset="0"/>
        <a:ea typeface="宋体" charset="-122"/>
        <a:cs typeface="+mn-cs"/>
      </a:defRPr>
    </a:lvl6pPr>
    <a:lvl7pPr marL="2743200" algn="l" defTabSz="914400" rtl="0" eaLnBrk="1" latinLnBrk="0" hangingPunct="1">
      <a:defRPr sz="900" kern="1200">
        <a:solidFill>
          <a:srgbClr val="000000"/>
        </a:solidFill>
        <a:latin typeface="Arial" charset="0"/>
        <a:ea typeface="宋体" charset="-122"/>
        <a:cs typeface="+mn-cs"/>
      </a:defRPr>
    </a:lvl7pPr>
    <a:lvl8pPr marL="3200400" algn="l" defTabSz="914400" rtl="0" eaLnBrk="1" latinLnBrk="0" hangingPunct="1">
      <a:defRPr sz="900" kern="1200">
        <a:solidFill>
          <a:srgbClr val="000000"/>
        </a:solidFill>
        <a:latin typeface="Arial" charset="0"/>
        <a:ea typeface="宋体" charset="-122"/>
        <a:cs typeface="+mn-cs"/>
      </a:defRPr>
    </a:lvl8pPr>
    <a:lvl9pPr marL="3657600" algn="l" defTabSz="914400" rtl="0" eaLnBrk="1" latinLnBrk="0" hangingPunct="1">
      <a:defRPr sz="900" kern="1200">
        <a:solidFill>
          <a:srgbClr val="000000"/>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9B9B9B"/>
    <a:srgbClr val="376092"/>
    <a:srgbClr val="4F81BD"/>
    <a:srgbClr val="FFF7DD"/>
    <a:srgbClr val="5674AA"/>
    <a:srgbClr val="B5C2D9"/>
    <a:srgbClr val="99CCFF"/>
  </p:clrMru>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00" autoAdjust="0"/>
    <p:restoredTop sz="97414" autoAdjust="0"/>
  </p:normalViewPr>
  <p:slideViewPr>
    <p:cSldViewPr>
      <p:cViewPr varScale="1">
        <p:scale>
          <a:sx n="76" d="100"/>
          <a:sy n="76" d="100"/>
        </p:scale>
        <p:origin x="-1074" y="-90"/>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30" y="17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096" y="-114"/>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5BB480-F810-49F6-B178-D4E70F4F86EB}"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zh-CN" altLang="en-US"/>
        </a:p>
      </dgm:t>
    </dgm:pt>
    <dgm:pt modelId="{AA4F4002-7C9E-4FE3-80E0-3EB7C7A87CB4}">
      <dgm:prSet phldrT="[文本]" custT="1"/>
      <dgm:spPr/>
      <dgm:t>
        <a:bodyPr/>
        <a:lstStyle/>
        <a:p>
          <a:r>
            <a:rPr lang="en-US" altLang="zh-CN" sz="1800" b="1" dirty="0" smtClean="0">
              <a:latin typeface="微软雅黑" pitchFamily="34" charset="-122"/>
              <a:ea typeface="微软雅黑" pitchFamily="34" charset="-122"/>
            </a:rPr>
            <a:t>Auto-Ways</a:t>
          </a:r>
          <a:endParaRPr lang="zh-CN" altLang="en-US" sz="1800" b="1" dirty="0">
            <a:latin typeface="微软雅黑" pitchFamily="34" charset="-122"/>
            <a:ea typeface="微软雅黑" pitchFamily="34" charset="-122"/>
          </a:endParaRPr>
        </a:p>
      </dgm:t>
    </dgm:pt>
    <dgm:pt modelId="{EBB9B43E-06F0-4444-B65E-2F921BF25B59}" type="parTrans" cxnId="{BD1F5A2A-A16B-494A-9686-AF6775BC8079}">
      <dgm:prSet/>
      <dgm:spPr/>
      <dgm:t>
        <a:bodyPr/>
        <a:lstStyle/>
        <a:p>
          <a:endParaRPr lang="zh-CN" altLang="en-US" sz="1800" b="1">
            <a:latin typeface="微软雅黑" pitchFamily="34" charset="-122"/>
            <a:ea typeface="微软雅黑" pitchFamily="34" charset="-122"/>
          </a:endParaRPr>
        </a:p>
      </dgm:t>
    </dgm:pt>
    <dgm:pt modelId="{CB077AFF-B0B3-4C6D-924E-DE3852304D85}" type="sibTrans" cxnId="{BD1F5A2A-A16B-494A-9686-AF6775BC8079}">
      <dgm:prSet/>
      <dgm:spPr/>
      <dgm:t>
        <a:bodyPr/>
        <a:lstStyle/>
        <a:p>
          <a:endParaRPr lang="zh-CN" altLang="en-US" sz="1800" b="1">
            <a:latin typeface="微软雅黑" pitchFamily="34" charset="-122"/>
            <a:ea typeface="微软雅黑" pitchFamily="34" charset="-122"/>
          </a:endParaRPr>
        </a:p>
      </dgm:t>
    </dgm:pt>
    <dgm:pt modelId="{73052301-94E5-4A8E-951A-193B18DC7686}">
      <dgm:prSet phldrT="[文本]" custT="1">
        <dgm:style>
          <a:lnRef idx="0">
            <a:schemeClr val="accent6"/>
          </a:lnRef>
          <a:fillRef idx="3">
            <a:schemeClr val="accent6"/>
          </a:fillRef>
          <a:effectRef idx="3">
            <a:schemeClr val="accent6"/>
          </a:effectRef>
          <a:fontRef idx="minor">
            <a:schemeClr val="lt1"/>
          </a:fontRef>
        </dgm:style>
      </dgm:prSet>
      <dgm:spPr/>
      <dgm:t>
        <a:bodyPr/>
        <a:lstStyle/>
        <a:p>
          <a:r>
            <a:rPr lang="zh-CN" altLang="en-US" sz="1600" b="1" dirty="0" smtClean="0">
              <a:latin typeface="微软雅黑" pitchFamily="34" charset="-122"/>
              <a:ea typeface="微软雅黑" pitchFamily="34" charset="-122"/>
            </a:rPr>
            <a:t>价格销量</a:t>
          </a:r>
          <a:endParaRPr lang="zh-CN" altLang="en-US" sz="1600" b="1" dirty="0">
            <a:latin typeface="微软雅黑" pitchFamily="34" charset="-122"/>
            <a:ea typeface="微软雅黑" pitchFamily="34" charset="-122"/>
          </a:endParaRPr>
        </a:p>
      </dgm:t>
    </dgm:pt>
    <dgm:pt modelId="{67C21C65-44ED-4A2C-A995-63181004BBD0}" type="parTrans" cxnId="{60A66A5D-1DEA-41EF-B9B3-6CD4BC41F8E2}">
      <dgm:prSet/>
      <dgm:spPr/>
      <dgm:t>
        <a:bodyPr/>
        <a:lstStyle/>
        <a:p>
          <a:endParaRPr lang="zh-CN" altLang="en-US" sz="1800" b="1">
            <a:latin typeface="微软雅黑" pitchFamily="34" charset="-122"/>
            <a:ea typeface="微软雅黑" pitchFamily="34" charset="-122"/>
          </a:endParaRPr>
        </a:p>
      </dgm:t>
    </dgm:pt>
    <dgm:pt modelId="{D04237E1-1EFD-4BEE-9F49-1FE889A7B2BA}" type="sibTrans" cxnId="{60A66A5D-1DEA-41EF-B9B3-6CD4BC41F8E2}">
      <dgm:prSet/>
      <dgm:spPr/>
      <dgm:t>
        <a:bodyPr/>
        <a:lstStyle/>
        <a:p>
          <a:endParaRPr lang="zh-CN" altLang="en-US" sz="1800" b="1">
            <a:latin typeface="微软雅黑" pitchFamily="34" charset="-122"/>
            <a:ea typeface="微软雅黑" pitchFamily="34" charset="-122"/>
          </a:endParaRPr>
        </a:p>
      </dgm:t>
    </dgm:pt>
    <dgm:pt modelId="{63BBFF55-1066-4D7E-9AA4-4DE99A3727A5}">
      <dgm:prSet phldrT="[文本]" custT="1"/>
      <dgm:spPr/>
      <dgm:t>
        <a:bodyPr/>
        <a:lstStyle/>
        <a:p>
          <a:r>
            <a:rPr lang="zh-CN" altLang="en-US" sz="1400" b="1" dirty="0" smtClean="0">
              <a:latin typeface="微软雅黑" pitchFamily="34" charset="-122"/>
              <a:ea typeface="微软雅黑" pitchFamily="34" charset="-122"/>
            </a:rPr>
            <a:t>价格查询</a:t>
          </a:r>
          <a:endParaRPr lang="zh-CN" altLang="en-US" sz="1400" b="1" dirty="0">
            <a:latin typeface="微软雅黑" pitchFamily="34" charset="-122"/>
            <a:ea typeface="微软雅黑" pitchFamily="34" charset="-122"/>
          </a:endParaRPr>
        </a:p>
      </dgm:t>
    </dgm:pt>
    <dgm:pt modelId="{90C691EC-00A8-443D-A0AA-F14E840F12F8}" type="parTrans" cxnId="{5E16D7F1-77FB-4C50-AF7B-F59DD70AD9C4}">
      <dgm:prSet/>
      <dgm:spPr/>
      <dgm:t>
        <a:bodyPr/>
        <a:lstStyle/>
        <a:p>
          <a:endParaRPr lang="zh-CN" altLang="en-US" sz="1800" b="1">
            <a:latin typeface="微软雅黑" pitchFamily="34" charset="-122"/>
            <a:ea typeface="微软雅黑" pitchFamily="34" charset="-122"/>
          </a:endParaRPr>
        </a:p>
      </dgm:t>
    </dgm:pt>
    <dgm:pt modelId="{CEB10BC9-FF1B-4810-9537-2FAA69C96256}" type="sibTrans" cxnId="{5E16D7F1-77FB-4C50-AF7B-F59DD70AD9C4}">
      <dgm:prSet/>
      <dgm:spPr/>
      <dgm:t>
        <a:bodyPr/>
        <a:lstStyle/>
        <a:p>
          <a:endParaRPr lang="zh-CN" altLang="en-US" sz="1800" b="1">
            <a:latin typeface="微软雅黑" pitchFamily="34" charset="-122"/>
            <a:ea typeface="微软雅黑" pitchFamily="34" charset="-122"/>
          </a:endParaRPr>
        </a:p>
      </dgm:t>
    </dgm:pt>
    <dgm:pt modelId="{24059365-EF00-4814-BE6D-17F2A98BEBC6}">
      <dgm:prSet phldrT="[文本]" custT="1"/>
      <dgm:spPr/>
      <dgm:t>
        <a:bodyPr/>
        <a:lstStyle/>
        <a:p>
          <a:r>
            <a:rPr lang="zh-CN" altLang="en-US" sz="1400" b="1" dirty="0" smtClean="0">
              <a:latin typeface="微软雅黑" pitchFamily="34" charset="-122"/>
              <a:ea typeface="微软雅黑" pitchFamily="34" charset="-122"/>
            </a:rPr>
            <a:t>销量查询 </a:t>
          </a:r>
          <a:endParaRPr lang="zh-CN" altLang="en-US" sz="1400" b="1" dirty="0">
            <a:latin typeface="微软雅黑" pitchFamily="34" charset="-122"/>
            <a:ea typeface="微软雅黑" pitchFamily="34" charset="-122"/>
          </a:endParaRPr>
        </a:p>
      </dgm:t>
    </dgm:pt>
    <dgm:pt modelId="{9FF7B8F4-8029-40E0-A345-6C38F444A262}" type="parTrans" cxnId="{6C3295EC-CE70-40B7-A794-19781ABE5D71}">
      <dgm:prSet/>
      <dgm:spPr/>
      <dgm:t>
        <a:bodyPr/>
        <a:lstStyle/>
        <a:p>
          <a:endParaRPr lang="zh-CN" altLang="en-US" sz="1800" b="1">
            <a:latin typeface="微软雅黑" pitchFamily="34" charset="-122"/>
            <a:ea typeface="微软雅黑" pitchFamily="34" charset="-122"/>
          </a:endParaRPr>
        </a:p>
      </dgm:t>
    </dgm:pt>
    <dgm:pt modelId="{0E728D74-E910-4A9B-815A-1E92E4BA8D18}" type="sibTrans" cxnId="{6C3295EC-CE70-40B7-A794-19781ABE5D71}">
      <dgm:prSet/>
      <dgm:spPr/>
      <dgm:t>
        <a:bodyPr/>
        <a:lstStyle/>
        <a:p>
          <a:endParaRPr lang="zh-CN" altLang="en-US" sz="1800" b="1">
            <a:latin typeface="微软雅黑" pitchFamily="34" charset="-122"/>
            <a:ea typeface="微软雅黑" pitchFamily="34" charset="-122"/>
          </a:endParaRPr>
        </a:p>
      </dgm:t>
    </dgm:pt>
    <dgm:pt modelId="{4139DB89-C127-43ED-A563-CFDF0911D071}">
      <dgm:prSet phldrT="[文本]" custT="1">
        <dgm:style>
          <a:lnRef idx="0">
            <a:schemeClr val="accent6"/>
          </a:lnRef>
          <a:fillRef idx="3">
            <a:schemeClr val="accent6"/>
          </a:fillRef>
          <a:effectRef idx="3">
            <a:schemeClr val="accent6"/>
          </a:effectRef>
          <a:fontRef idx="minor">
            <a:schemeClr val="lt1"/>
          </a:fontRef>
        </dgm:style>
      </dgm:prSet>
      <dgm:spPr/>
      <dgm:t>
        <a:bodyPr/>
        <a:lstStyle/>
        <a:p>
          <a:r>
            <a:rPr lang="zh-CN" altLang="en-US" sz="1600" b="1" dirty="0" smtClean="0">
              <a:latin typeface="微软雅黑" pitchFamily="34" charset="-122"/>
              <a:ea typeface="微软雅黑" pitchFamily="34" charset="-122"/>
            </a:rPr>
            <a:t>车型装备</a:t>
          </a:r>
          <a:endParaRPr lang="zh-CN" altLang="en-US" sz="1600" b="1" dirty="0">
            <a:latin typeface="微软雅黑" pitchFamily="34" charset="-122"/>
            <a:ea typeface="微软雅黑" pitchFamily="34" charset="-122"/>
          </a:endParaRPr>
        </a:p>
      </dgm:t>
    </dgm:pt>
    <dgm:pt modelId="{B9FD970F-9369-4B11-8421-8CC891ED3DB1}" type="parTrans" cxnId="{CC6D9DDD-A9E9-4540-9364-F2BA61F36130}">
      <dgm:prSet/>
      <dgm:spPr/>
      <dgm:t>
        <a:bodyPr/>
        <a:lstStyle/>
        <a:p>
          <a:endParaRPr lang="zh-CN" altLang="en-US" sz="1800" b="1">
            <a:latin typeface="微软雅黑" pitchFamily="34" charset="-122"/>
            <a:ea typeface="微软雅黑" pitchFamily="34" charset="-122"/>
          </a:endParaRPr>
        </a:p>
      </dgm:t>
    </dgm:pt>
    <dgm:pt modelId="{19837118-8C3F-4587-B0CB-CF7E007208CD}" type="sibTrans" cxnId="{CC6D9DDD-A9E9-4540-9364-F2BA61F36130}">
      <dgm:prSet/>
      <dgm:spPr/>
      <dgm:t>
        <a:bodyPr/>
        <a:lstStyle/>
        <a:p>
          <a:endParaRPr lang="zh-CN" altLang="en-US" sz="1800" b="1">
            <a:latin typeface="微软雅黑" pitchFamily="34" charset="-122"/>
            <a:ea typeface="微软雅黑" pitchFamily="34" charset="-122"/>
          </a:endParaRPr>
        </a:p>
      </dgm:t>
    </dgm:pt>
    <dgm:pt modelId="{4C8F9B81-8E29-46C9-8DC4-9C292F19864E}">
      <dgm:prSet phldrT="[文本]" custT="1"/>
      <dgm:spPr/>
      <dgm:t>
        <a:bodyPr/>
        <a:lstStyle/>
        <a:p>
          <a:r>
            <a:rPr lang="zh-CN" altLang="en-US" sz="1400" b="1" dirty="0" smtClean="0">
              <a:latin typeface="微软雅黑" pitchFamily="34" charset="-122"/>
              <a:ea typeface="微软雅黑" pitchFamily="34" charset="-122"/>
            </a:rPr>
            <a:t>装备查询</a:t>
          </a:r>
          <a:endParaRPr lang="zh-CN" altLang="en-US" sz="1400" b="1" dirty="0">
            <a:latin typeface="微软雅黑" pitchFamily="34" charset="-122"/>
            <a:ea typeface="微软雅黑" pitchFamily="34" charset="-122"/>
          </a:endParaRPr>
        </a:p>
      </dgm:t>
    </dgm:pt>
    <dgm:pt modelId="{9A1F1D8B-B580-4738-A65A-10630017CD46}" type="parTrans" cxnId="{76D6681D-10B8-4FD9-87E2-0CE0DEC91870}">
      <dgm:prSet/>
      <dgm:spPr/>
      <dgm:t>
        <a:bodyPr/>
        <a:lstStyle/>
        <a:p>
          <a:endParaRPr lang="zh-CN" altLang="en-US" sz="1800" b="1">
            <a:latin typeface="微软雅黑" pitchFamily="34" charset="-122"/>
            <a:ea typeface="微软雅黑" pitchFamily="34" charset="-122"/>
          </a:endParaRPr>
        </a:p>
      </dgm:t>
    </dgm:pt>
    <dgm:pt modelId="{E9000679-801A-4D55-A999-6BEA486AB9EB}" type="sibTrans" cxnId="{76D6681D-10B8-4FD9-87E2-0CE0DEC91870}">
      <dgm:prSet/>
      <dgm:spPr/>
      <dgm:t>
        <a:bodyPr/>
        <a:lstStyle/>
        <a:p>
          <a:endParaRPr lang="zh-CN" altLang="en-US" sz="1800" b="1">
            <a:latin typeface="微软雅黑" pitchFamily="34" charset="-122"/>
            <a:ea typeface="微软雅黑" pitchFamily="34" charset="-122"/>
          </a:endParaRPr>
        </a:p>
      </dgm:t>
    </dgm:pt>
    <dgm:pt modelId="{394F07A6-91A7-41CC-9CB0-F8AA854744ED}">
      <dgm:prSet phldrT="[文本]" custT="1"/>
      <dgm:spPr/>
      <dgm:t>
        <a:bodyPr/>
        <a:lstStyle/>
        <a:p>
          <a:r>
            <a:rPr lang="zh-CN" altLang="en-US" sz="1400" b="1" dirty="0" smtClean="0">
              <a:latin typeface="微软雅黑" pitchFamily="34" charset="-122"/>
              <a:ea typeface="微软雅黑" pitchFamily="34" charset="-122"/>
            </a:rPr>
            <a:t>价量分析</a:t>
          </a:r>
          <a:endParaRPr lang="zh-CN" altLang="en-US" sz="1400" b="1" dirty="0">
            <a:latin typeface="微软雅黑" pitchFamily="34" charset="-122"/>
            <a:ea typeface="微软雅黑" pitchFamily="34" charset="-122"/>
          </a:endParaRPr>
        </a:p>
      </dgm:t>
    </dgm:pt>
    <dgm:pt modelId="{C86641E0-8CEB-40BD-A5FC-D9B4F5576A35}" type="parTrans" cxnId="{0A53EB98-7458-4CA1-B297-85DF625C2A3F}">
      <dgm:prSet/>
      <dgm:spPr/>
      <dgm:t>
        <a:bodyPr/>
        <a:lstStyle/>
        <a:p>
          <a:endParaRPr lang="zh-CN" altLang="en-US" sz="1800" b="1">
            <a:latin typeface="微软雅黑" pitchFamily="34" charset="-122"/>
            <a:ea typeface="微软雅黑" pitchFamily="34" charset="-122"/>
          </a:endParaRPr>
        </a:p>
      </dgm:t>
    </dgm:pt>
    <dgm:pt modelId="{46DAD6BD-AA9E-40C5-9EEB-A50CB19F522B}" type="sibTrans" cxnId="{0A53EB98-7458-4CA1-B297-85DF625C2A3F}">
      <dgm:prSet/>
      <dgm:spPr/>
      <dgm:t>
        <a:bodyPr/>
        <a:lstStyle/>
        <a:p>
          <a:endParaRPr lang="zh-CN" altLang="en-US" sz="1800" b="1">
            <a:latin typeface="微软雅黑" pitchFamily="34" charset="-122"/>
            <a:ea typeface="微软雅黑" pitchFamily="34" charset="-122"/>
          </a:endParaRPr>
        </a:p>
      </dgm:t>
    </dgm:pt>
    <dgm:pt modelId="{6F36BA8F-6F4C-4F0F-9AAE-5200244EB242}">
      <dgm:prSet phldrT="[文本]" custT="1"/>
      <dgm:spPr/>
      <dgm:t>
        <a:bodyPr/>
        <a:lstStyle/>
        <a:p>
          <a:r>
            <a:rPr lang="zh-CN" altLang="en-US" sz="1400" b="1" dirty="0" smtClean="0">
              <a:latin typeface="微软雅黑" pitchFamily="34" charset="-122"/>
              <a:ea typeface="微软雅黑" pitchFamily="34" charset="-122"/>
            </a:rPr>
            <a:t>数据对比</a:t>
          </a:r>
          <a:endParaRPr lang="zh-CN" altLang="en-US" sz="1400" b="1" dirty="0">
            <a:latin typeface="微软雅黑" pitchFamily="34" charset="-122"/>
            <a:ea typeface="微软雅黑" pitchFamily="34" charset="-122"/>
          </a:endParaRPr>
        </a:p>
      </dgm:t>
    </dgm:pt>
    <dgm:pt modelId="{7BDE8226-49C0-4FAA-B068-C39B63173E68}" type="parTrans" cxnId="{2DD2D1E3-31B7-42BC-8213-CB9D5379B4F2}">
      <dgm:prSet/>
      <dgm:spPr/>
      <dgm:t>
        <a:bodyPr/>
        <a:lstStyle/>
        <a:p>
          <a:endParaRPr lang="zh-CN" altLang="en-US" sz="1800" b="1">
            <a:latin typeface="微软雅黑" pitchFamily="34" charset="-122"/>
            <a:ea typeface="微软雅黑" pitchFamily="34" charset="-122"/>
          </a:endParaRPr>
        </a:p>
      </dgm:t>
    </dgm:pt>
    <dgm:pt modelId="{77F69A54-5949-407F-A779-A14F9565E300}" type="sibTrans" cxnId="{2DD2D1E3-31B7-42BC-8213-CB9D5379B4F2}">
      <dgm:prSet/>
      <dgm:spPr/>
      <dgm:t>
        <a:bodyPr/>
        <a:lstStyle/>
        <a:p>
          <a:endParaRPr lang="zh-CN" altLang="en-US" sz="1800" b="1">
            <a:latin typeface="微软雅黑" pitchFamily="34" charset="-122"/>
            <a:ea typeface="微软雅黑" pitchFamily="34" charset="-122"/>
          </a:endParaRPr>
        </a:p>
      </dgm:t>
    </dgm:pt>
    <dgm:pt modelId="{C22F935E-1C79-4ECF-9037-F9FD1D729177}">
      <dgm:prSet phldrT="[文本]" custT="1"/>
      <dgm:spPr/>
      <dgm:t>
        <a:bodyPr/>
        <a:lstStyle/>
        <a:p>
          <a:r>
            <a:rPr lang="zh-CN" altLang="en-US" sz="1400" b="1" dirty="0" smtClean="0">
              <a:latin typeface="微软雅黑" pitchFamily="34" charset="-122"/>
              <a:ea typeface="微软雅黑" pitchFamily="34" charset="-122"/>
            </a:rPr>
            <a:t>装备分析</a:t>
          </a:r>
          <a:endParaRPr lang="zh-CN" altLang="en-US" sz="1400" b="1" dirty="0">
            <a:latin typeface="微软雅黑" pitchFamily="34" charset="-122"/>
            <a:ea typeface="微软雅黑" pitchFamily="34" charset="-122"/>
          </a:endParaRPr>
        </a:p>
      </dgm:t>
    </dgm:pt>
    <dgm:pt modelId="{122C8178-632F-405E-A70E-AA7A794F33E7}" type="parTrans" cxnId="{40670739-7C88-4973-B1A1-44F8CC8DB3E0}">
      <dgm:prSet/>
      <dgm:spPr/>
      <dgm:t>
        <a:bodyPr/>
        <a:lstStyle/>
        <a:p>
          <a:endParaRPr lang="zh-CN" altLang="en-US" sz="1800" b="1">
            <a:latin typeface="微软雅黑" pitchFamily="34" charset="-122"/>
            <a:ea typeface="微软雅黑" pitchFamily="34" charset="-122"/>
          </a:endParaRPr>
        </a:p>
      </dgm:t>
    </dgm:pt>
    <dgm:pt modelId="{BD9D1197-1A3E-4270-BCC1-0D8A22B71601}" type="sibTrans" cxnId="{40670739-7C88-4973-B1A1-44F8CC8DB3E0}">
      <dgm:prSet/>
      <dgm:spPr/>
      <dgm:t>
        <a:bodyPr/>
        <a:lstStyle/>
        <a:p>
          <a:endParaRPr lang="zh-CN" altLang="en-US" sz="1800" b="1">
            <a:latin typeface="微软雅黑" pitchFamily="34" charset="-122"/>
            <a:ea typeface="微软雅黑" pitchFamily="34" charset="-122"/>
          </a:endParaRPr>
        </a:p>
      </dgm:t>
    </dgm:pt>
    <dgm:pt modelId="{F1504BC1-5628-4AF2-8055-3B9093D22DA1}">
      <dgm:prSet phldrT="[文本]" custT="1">
        <dgm:style>
          <a:lnRef idx="0">
            <a:schemeClr val="accent6"/>
          </a:lnRef>
          <a:fillRef idx="3">
            <a:schemeClr val="accent6"/>
          </a:fillRef>
          <a:effectRef idx="3">
            <a:schemeClr val="accent6"/>
          </a:effectRef>
          <a:fontRef idx="minor">
            <a:schemeClr val="lt1"/>
          </a:fontRef>
        </dgm:style>
      </dgm:prSet>
      <dgm:spPr/>
      <dgm:t>
        <a:bodyPr/>
        <a:lstStyle/>
        <a:p>
          <a:r>
            <a:rPr lang="zh-CN" altLang="en-US" sz="1600" b="1" dirty="0" smtClean="0">
              <a:latin typeface="微软雅黑" pitchFamily="34" charset="-122"/>
              <a:ea typeface="微软雅黑" pitchFamily="34" charset="-122"/>
            </a:rPr>
            <a:t>商务政策</a:t>
          </a:r>
          <a:endParaRPr lang="zh-CN" altLang="en-US" sz="1600" b="1" dirty="0">
            <a:latin typeface="微软雅黑" pitchFamily="34" charset="-122"/>
            <a:ea typeface="微软雅黑" pitchFamily="34" charset="-122"/>
          </a:endParaRPr>
        </a:p>
      </dgm:t>
    </dgm:pt>
    <dgm:pt modelId="{0A1773D0-43AA-4098-BA1A-5C6D973E6B24}" type="parTrans" cxnId="{0690AF24-ADBB-4C8B-B406-53E221CCB8EB}">
      <dgm:prSet/>
      <dgm:spPr/>
      <dgm:t>
        <a:bodyPr/>
        <a:lstStyle/>
        <a:p>
          <a:endParaRPr lang="zh-CN" altLang="en-US" sz="1800" b="1">
            <a:latin typeface="微软雅黑" pitchFamily="34" charset="-122"/>
            <a:ea typeface="微软雅黑" pitchFamily="34" charset="-122"/>
          </a:endParaRPr>
        </a:p>
      </dgm:t>
    </dgm:pt>
    <dgm:pt modelId="{926B24B3-A524-455A-A29A-7F1A0062F6B4}" type="sibTrans" cxnId="{0690AF24-ADBB-4C8B-B406-53E221CCB8EB}">
      <dgm:prSet/>
      <dgm:spPr/>
      <dgm:t>
        <a:bodyPr/>
        <a:lstStyle/>
        <a:p>
          <a:endParaRPr lang="zh-CN" altLang="en-US" sz="1800" b="1">
            <a:latin typeface="微软雅黑" pitchFamily="34" charset="-122"/>
            <a:ea typeface="微软雅黑" pitchFamily="34" charset="-122"/>
          </a:endParaRPr>
        </a:p>
      </dgm:t>
    </dgm:pt>
    <dgm:pt modelId="{60DC4C78-8E5D-4B84-BE98-611EAD507921}">
      <dgm:prSet phldrT="[文本]" custT="1"/>
      <dgm:spPr/>
      <dgm:t>
        <a:bodyPr/>
        <a:lstStyle/>
        <a:p>
          <a:r>
            <a:rPr lang="zh-CN" altLang="en-US" sz="1400" b="1" dirty="0" smtClean="0">
              <a:latin typeface="微软雅黑" pitchFamily="34" charset="-122"/>
              <a:ea typeface="微软雅黑" pitchFamily="34" charset="-122"/>
            </a:rPr>
            <a:t>政策查询</a:t>
          </a:r>
          <a:endParaRPr lang="zh-CN" altLang="en-US" sz="1400" b="1" dirty="0">
            <a:latin typeface="微软雅黑" pitchFamily="34" charset="-122"/>
            <a:ea typeface="微软雅黑" pitchFamily="34" charset="-122"/>
          </a:endParaRPr>
        </a:p>
      </dgm:t>
    </dgm:pt>
    <dgm:pt modelId="{4A975DA0-A49E-4A22-B6AE-1B9DD2E0DE06}" type="parTrans" cxnId="{C1AA0650-7A88-4A71-8EF1-238597113EC2}">
      <dgm:prSet/>
      <dgm:spPr/>
      <dgm:t>
        <a:bodyPr/>
        <a:lstStyle/>
        <a:p>
          <a:endParaRPr lang="zh-CN" altLang="en-US" sz="1800" b="1">
            <a:latin typeface="微软雅黑" pitchFamily="34" charset="-122"/>
            <a:ea typeface="微软雅黑" pitchFamily="34" charset="-122"/>
          </a:endParaRPr>
        </a:p>
      </dgm:t>
    </dgm:pt>
    <dgm:pt modelId="{9D4E9B9B-A7D0-40B1-AE35-568D76C6B47D}" type="sibTrans" cxnId="{C1AA0650-7A88-4A71-8EF1-238597113EC2}">
      <dgm:prSet/>
      <dgm:spPr/>
      <dgm:t>
        <a:bodyPr/>
        <a:lstStyle/>
        <a:p>
          <a:endParaRPr lang="zh-CN" altLang="en-US" sz="1800" b="1">
            <a:latin typeface="微软雅黑" pitchFamily="34" charset="-122"/>
            <a:ea typeface="微软雅黑" pitchFamily="34" charset="-122"/>
          </a:endParaRPr>
        </a:p>
      </dgm:t>
    </dgm:pt>
    <dgm:pt modelId="{3C950C8E-80A9-4FB6-86AB-29C4CA10804A}">
      <dgm:prSet phldrT="[文本]" custT="1">
        <dgm:style>
          <a:lnRef idx="1">
            <a:schemeClr val="accent1"/>
          </a:lnRef>
          <a:fillRef idx="2">
            <a:schemeClr val="accent1"/>
          </a:fillRef>
          <a:effectRef idx="1">
            <a:schemeClr val="accent1"/>
          </a:effectRef>
          <a:fontRef idx="minor">
            <a:schemeClr val="dk1"/>
          </a:fontRef>
        </dgm:style>
      </dgm:prSet>
      <dgm:spPr>
        <a:noFill/>
        <a:ln>
          <a:prstDash val="dash"/>
        </a:ln>
      </dgm:spPr>
      <dgm:t>
        <a:bodyPr/>
        <a:lstStyle/>
        <a:p>
          <a:r>
            <a:rPr lang="zh-CN" altLang="en-US" sz="1600" b="1" dirty="0" smtClean="0">
              <a:solidFill>
                <a:srgbClr val="808080"/>
              </a:solidFill>
              <a:latin typeface="微软雅黑" pitchFamily="34" charset="-122"/>
              <a:ea typeface="微软雅黑" pitchFamily="34" charset="-122"/>
            </a:rPr>
            <a:t>网点规划</a:t>
          </a:r>
          <a:endParaRPr lang="zh-CN" altLang="en-US" sz="1600" b="1" dirty="0">
            <a:solidFill>
              <a:srgbClr val="808080"/>
            </a:solidFill>
            <a:latin typeface="微软雅黑" pitchFamily="34" charset="-122"/>
            <a:ea typeface="微软雅黑" pitchFamily="34" charset="-122"/>
          </a:endParaRPr>
        </a:p>
      </dgm:t>
    </dgm:pt>
    <dgm:pt modelId="{C5D55693-F57C-4C11-A022-259E3D5436C7}" type="parTrans" cxnId="{DDB7FFD9-F8E7-4138-B3BB-B1AF0ACB8E4B}">
      <dgm:prSet/>
      <dgm:spPr/>
      <dgm:t>
        <a:bodyPr/>
        <a:lstStyle/>
        <a:p>
          <a:endParaRPr lang="zh-CN" altLang="en-US" sz="1800" b="1">
            <a:latin typeface="微软雅黑" pitchFamily="34" charset="-122"/>
            <a:ea typeface="微软雅黑" pitchFamily="34" charset="-122"/>
          </a:endParaRPr>
        </a:p>
      </dgm:t>
    </dgm:pt>
    <dgm:pt modelId="{C59E803A-6E35-46F6-9A46-D6FB6612E504}" type="sibTrans" cxnId="{DDB7FFD9-F8E7-4138-B3BB-B1AF0ACB8E4B}">
      <dgm:prSet/>
      <dgm:spPr/>
      <dgm:t>
        <a:bodyPr/>
        <a:lstStyle/>
        <a:p>
          <a:endParaRPr lang="zh-CN" altLang="en-US" sz="1800" b="1">
            <a:latin typeface="微软雅黑" pitchFamily="34" charset="-122"/>
            <a:ea typeface="微软雅黑" pitchFamily="34" charset="-122"/>
          </a:endParaRPr>
        </a:p>
      </dgm:t>
    </dgm:pt>
    <dgm:pt modelId="{1D0D42FF-19F1-4FD8-A31D-EB9482685FA6}">
      <dgm:prSet phldrT="[文本]" custT="1">
        <dgm:style>
          <a:lnRef idx="0">
            <a:schemeClr val="accent6"/>
          </a:lnRef>
          <a:fillRef idx="3">
            <a:schemeClr val="accent6"/>
          </a:fillRef>
          <a:effectRef idx="3">
            <a:schemeClr val="accent6"/>
          </a:effectRef>
          <a:fontRef idx="minor">
            <a:schemeClr val="lt1"/>
          </a:fontRef>
        </dgm:style>
      </dgm:prSet>
      <dgm:spPr>
        <a:ln/>
      </dgm:spPr>
      <dgm:t>
        <a:bodyPr/>
        <a:lstStyle/>
        <a:p>
          <a:r>
            <a:rPr lang="zh-CN" altLang="en-US" sz="1600" b="1" dirty="0" smtClean="0">
              <a:latin typeface="微软雅黑" pitchFamily="34" charset="-122"/>
              <a:ea typeface="微软雅黑" pitchFamily="34" charset="-122"/>
            </a:rPr>
            <a:t>生命周期</a:t>
          </a:r>
          <a:endParaRPr lang="zh-CN" altLang="en-US" sz="1600" b="1" dirty="0">
            <a:latin typeface="微软雅黑" pitchFamily="34" charset="-122"/>
            <a:ea typeface="微软雅黑" pitchFamily="34" charset="-122"/>
          </a:endParaRPr>
        </a:p>
      </dgm:t>
    </dgm:pt>
    <dgm:pt modelId="{46338FA8-0AD5-433D-A115-AEB1A38ACA04}" type="parTrans" cxnId="{003B4045-D109-44EE-9B3D-E7643F0970DA}">
      <dgm:prSet/>
      <dgm:spPr/>
      <dgm:t>
        <a:bodyPr/>
        <a:lstStyle/>
        <a:p>
          <a:endParaRPr lang="zh-CN" altLang="en-US" sz="1800" b="1">
            <a:latin typeface="微软雅黑" pitchFamily="34" charset="-122"/>
            <a:ea typeface="微软雅黑" pitchFamily="34" charset="-122"/>
          </a:endParaRPr>
        </a:p>
      </dgm:t>
    </dgm:pt>
    <dgm:pt modelId="{A4CE5926-F897-4E26-8633-EDCC9C2449B8}" type="sibTrans" cxnId="{003B4045-D109-44EE-9B3D-E7643F0970DA}">
      <dgm:prSet/>
      <dgm:spPr/>
      <dgm:t>
        <a:bodyPr/>
        <a:lstStyle/>
        <a:p>
          <a:endParaRPr lang="zh-CN" altLang="en-US" sz="1800" b="1">
            <a:latin typeface="微软雅黑" pitchFamily="34" charset="-122"/>
            <a:ea typeface="微软雅黑" pitchFamily="34" charset="-122"/>
          </a:endParaRPr>
        </a:p>
      </dgm:t>
    </dgm:pt>
    <dgm:pt modelId="{96B5FC6F-8062-4BF5-B14F-8594DDD4F4CB}">
      <dgm:prSet phldrT="[文本]" custT="1">
        <dgm:style>
          <a:lnRef idx="1">
            <a:schemeClr val="accent1"/>
          </a:lnRef>
          <a:fillRef idx="2">
            <a:schemeClr val="accent1"/>
          </a:fillRef>
          <a:effectRef idx="1">
            <a:schemeClr val="accent1"/>
          </a:effectRef>
          <a:fontRef idx="minor">
            <a:schemeClr val="dk1"/>
          </a:fontRef>
        </dgm:style>
      </dgm:prSet>
      <dgm:spPr>
        <a:noFill/>
        <a:ln>
          <a:prstDash val="dash"/>
        </a:ln>
      </dgm:spPr>
      <dgm:t>
        <a:bodyPr/>
        <a:lstStyle/>
        <a:p>
          <a:r>
            <a:rPr lang="zh-CN" altLang="en-US" sz="1400" b="1" dirty="0" smtClean="0">
              <a:solidFill>
                <a:srgbClr val="808080"/>
              </a:solidFill>
              <a:latin typeface="微软雅黑" pitchFamily="34" charset="-122"/>
              <a:ea typeface="微软雅黑" pitchFamily="34" charset="-122"/>
            </a:rPr>
            <a:t>网络布局</a:t>
          </a:r>
          <a:endParaRPr lang="zh-CN" altLang="en-US" sz="1400" b="1" dirty="0">
            <a:solidFill>
              <a:srgbClr val="808080"/>
            </a:solidFill>
            <a:latin typeface="微软雅黑" pitchFamily="34" charset="-122"/>
            <a:ea typeface="微软雅黑" pitchFamily="34" charset="-122"/>
          </a:endParaRPr>
        </a:p>
      </dgm:t>
    </dgm:pt>
    <dgm:pt modelId="{7D961C0A-7FCF-4802-981E-D671AA7F5F12}" type="parTrans" cxnId="{E7F64850-B50E-4945-9101-54B13EBB3904}">
      <dgm:prSet/>
      <dgm:spPr/>
      <dgm:t>
        <a:bodyPr/>
        <a:lstStyle/>
        <a:p>
          <a:endParaRPr lang="zh-CN" altLang="en-US"/>
        </a:p>
      </dgm:t>
    </dgm:pt>
    <dgm:pt modelId="{C311D862-697D-4FC3-9C1B-E0E9A5C359E2}" type="sibTrans" cxnId="{E7F64850-B50E-4945-9101-54B13EBB3904}">
      <dgm:prSet/>
      <dgm:spPr/>
      <dgm:t>
        <a:bodyPr/>
        <a:lstStyle/>
        <a:p>
          <a:endParaRPr lang="zh-CN" altLang="en-US"/>
        </a:p>
      </dgm:t>
    </dgm:pt>
    <dgm:pt modelId="{6264A801-A3CA-480B-B215-AA2034C898B8}">
      <dgm:prSet phldrT="[文本]" custT="1">
        <dgm:style>
          <a:lnRef idx="1">
            <a:schemeClr val="accent1"/>
          </a:lnRef>
          <a:fillRef idx="2">
            <a:schemeClr val="accent1"/>
          </a:fillRef>
          <a:effectRef idx="1">
            <a:schemeClr val="accent1"/>
          </a:effectRef>
          <a:fontRef idx="minor">
            <a:schemeClr val="dk1"/>
          </a:fontRef>
        </dgm:style>
      </dgm:prSet>
      <dgm:spPr>
        <a:noFill/>
        <a:ln>
          <a:prstDash val="dash"/>
        </a:ln>
      </dgm:spPr>
      <dgm:t>
        <a:bodyPr/>
        <a:lstStyle/>
        <a:p>
          <a:r>
            <a:rPr lang="zh-CN" altLang="en-US" sz="1400" b="1" dirty="0" smtClean="0">
              <a:solidFill>
                <a:srgbClr val="808080"/>
              </a:solidFill>
              <a:latin typeface="微软雅黑" pitchFamily="34" charset="-122"/>
              <a:ea typeface="微软雅黑" pitchFamily="34" charset="-122"/>
            </a:rPr>
            <a:t>商圈研究</a:t>
          </a:r>
          <a:endParaRPr lang="zh-CN" altLang="en-US" sz="1400" b="1" dirty="0">
            <a:solidFill>
              <a:srgbClr val="808080"/>
            </a:solidFill>
            <a:latin typeface="微软雅黑" pitchFamily="34" charset="-122"/>
            <a:ea typeface="微软雅黑" pitchFamily="34" charset="-122"/>
          </a:endParaRPr>
        </a:p>
      </dgm:t>
    </dgm:pt>
    <dgm:pt modelId="{1F2B0743-493A-4AAB-8481-3899485B8AC1}" type="parTrans" cxnId="{6F9CEAE7-004F-425C-8318-D454A548AD40}">
      <dgm:prSet/>
      <dgm:spPr/>
      <dgm:t>
        <a:bodyPr/>
        <a:lstStyle/>
        <a:p>
          <a:endParaRPr lang="zh-CN" altLang="en-US"/>
        </a:p>
      </dgm:t>
    </dgm:pt>
    <dgm:pt modelId="{FB2853E9-FDC1-4DCE-B9F3-3D37E3692406}" type="sibTrans" cxnId="{6F9CEAE7-004F-425C-8318-D454A548AD40}">
      <dgm:prSet/>
      <dgm:spPr/>
      <dgm:t>
        <a:bodyPr/>
        <a:lstStyle/>
        <a:p>
          <a:endParaRPr lang="zh-CN" altLang="en-US"/>
        </a:p>
      </dgm:t>
    </dgm:pt>
    <dgm:pt modelId="{EF2AE51B-1316-4B85-B2E9-D61979FE0C8E}" type="pres">
      <dgm:prSet presAssocID="{B25BB480-F810-49F6-B178-D4E70F4F86EB}" presName="hierChild1" presStyleCnt="0">
        <dgm:presLayoutVars>
          <dgm:orgChart val="1"/>
          <dgm:chPref val="1"/>
          <dgm:dir/>
          <dgm:animOne val="branch"/>
          <dgm:animLvl val="lvl"/>
          <dgm:resizeHandles/>
        </dgm:presLayoutVars>
      </dgm:prSet>
      <dgm:spPr/>
      <dgm:t>
        <a:bodyPr/>
        <a:lstStyle/>
        <a:p>
          <a:endParaRPr lang="zh-CN" altLang="en-US"/>
        </a:p>
      </dgm:t>
    </dgm:pt>
    <dgm:pt modelId="{CC9A680D-6FAA-429B-96DC-DB3D4C625D03}" type="pres">
      <dgm:prSet presAssocID="{AA4F4002-7C9E-4FE3-80E0-3EB7C7A87CB4}" presName="hierRoot1" presStyleCnt="0">
        <dgm:presLayoutVars>
          <dgm:hierBranch val="init"/>
        </dgm:presLayoutVars>
      </dgm:prSet>
      <dgm:spPr/>
    </dgm:pt>
    <dgm:pt modelId="{2A8235F6-224F-4D95-932C-CF92615E1345}" type="pres">
      <dgm:prSet presAssocID="{AA4F4002-7C9E-4FE3-80E0-3EB7C7A87CB4}" presName="rootComposite1" presStyleCnt="0"/>
      <dgm:spPr/>
    </dgm:pt>
    <dgm:pt modelId="{81805376-11FD-448F-871D-FFFCA62AAD3B}" type="pres">
      <dgm:prSet presAssocID="{AA4F4002-7C9E-4FE3-80E0-3EB7C7A87CB4}" presName="rootText1" presStyleLbl="node0" presStyleIdx="0" presStyleCnt="1" custScaleX="141236">
        <dgm:presLayoutVars>
          <dgm:chPref val="3"/>
        </dgm:presLayoutVars>
      </dgm:prSet>
      <dgm:spPr/>
      <dgm:t>
        <a:bodyPr/>
        <a:lstStyle/>
        <a:p>
          <a:endParaRPr lang="zh-CN" altLang="en-US"/>
        </a:p>
      </dgm:t>
    </dgm:pt>
    <dgm:pt modelId="{7571F114-577E-451F-9356-9F7DAC827879}" type="pres">
      <dgm:prSet presAssocID="{AA4F4002-7C9E-4FE3-80E0-3EB7C7A87CB4}" presName="rootConnector1" presStyleLbl="node1" presStyleIdx="0" presStyleCnt="0"/>
      <dgm:spPr/>
      <dgm:t>
        <a:bodyPr/>
        <a:lstStyle/>
        <a:p>
          <a:endParaRPr lang="zh-CN" altLang="en-US"/>
        </a:p>
      </dgm:t>
    </dgm:pt>
    <dgm:pt modelId="{E1A5FD07-20F5-41C2-BA2C-5188CCF0FECC}" type="pres">
      <dgm:prSet presAssocID="{AA4F4002-7C9E-4FE3-80E0-3EB7C7A87CB4}" presName="hierChild2" presStyleCnt="0"/>
      <dgm:spPr/>
    </dgm:pt>
    <dgm:pt modelId="{FE58B60E-C9FD-450A-B3FB-A0B824485D11}" type="pres">
      <dgm:prSet presAssocID="{67C21C65-44ED-4A2C-A995-63181004BBD0}" presName="Name37" presStyleLbl="parChTrans1D2" presStyleIdx="0" presStyleCnt="5"/>
      <dgm:spPr/>
      <dgm:t>
        <a:bodyPr/>
        <a:lstStyle/>
        <a:p>
          <a:endParaRPr lang="zh-CN" altLang="en-US"/>
        </a:p>
      </dgm:t>
    </dgm:pt>
    <dgm:pt modelId="{0AFFAFA8-3C62-4757-BBA0-D6057F095367}" type="pres">
      <dgm:prSet presAssocID="{73052301-94E5-4A8E-951A-193B18DC7686}" presName="hierRoot2" presStyleCnt="0">
        <dgm:presLayoutVars>
          <dgm:hierBranch val="init"/>
        </dgm:presLayoutVars>
      </dgm:prSet>
      <dgm:spPr/>
    </dgm:pt>
    <dgm:pt modelId="{8CD62817-3E0B-4784-BE87-E68A9FE9EA5E}" type="pres">
      <dgm:prSet presAssocID="{73052301-94E5-4A8E-951A-193B18DC7686}" presName="rootComposite" presStyleCnt="0"/>
      <dgm:spPr/>
    </dgm:pt>
    <dgm:pt modelId="{7DBC08F3-3865-4E43-81A4-4C394EA3D5FF}" type="pres">
      <dgm:prSet presAssocID="{73052301-94E5-4A8E-951A-193B18DC7686}" presName="rootText" presStyleLbl="node2" presStyleIdx="0" presStyleCnt="5" custScaleY="85704">
        <dgm:presLayoutVars>
          <dgm:chPref val="3"/>
        </dgm:presLayoutVars>
      </dgm:prSet>
      <dgm:spPr/>
      <dgm:t>
        <a:bodyPr/>
        <a:lstStyle/>
        <a:p>
          <a:endParaRPr lang="zh-CN" altLang="en-US"/>
        </a:p>
      </dgm:t>
    </dgm:pt>
    <dgm:pt modelId="{136A52C6-7BD6-4639-A3F9-96DE2FB4B415}" type="pres">
      <dgm:prSet presAssocID="{73052301-94E5-4A8E-951A-193B18DC7686}" presName="rootConnector" presStyleLbl="node2" presStyleIdx="0" presStyleCnt="5"/>
      <dgm:spPr/>
      <dgm:t>
        <a:bodyPr/>
        <a:lstStyle/>
        <a:p>
          <a:endParaRPr lang="zh-CN" altLang="en-US"/>
        </a:p>
      </dgm:t>
    </dgm:pt>
    <dgm:pt modelId="{DE5BF177-B2AD-4B59-8ADA-AEA1B410C7D6}" type="pres">
      <dgm:prSet presAssocID="{73052301-94E5-4A8E-951A-193B18DC7686}" presName="hierChild4" presStyleCnt="0"/>
      <dgm:spPr/>
    </dgm:pt>
    <dgm:pt modelId="{299EBE85-1E84-46D3-9B30-3293E8F2ABE0}" type="pres">
      <dgm:prSet presAssocID="{90C691EC-00A8-443D-A0AA-F14E840F12F8}" presName="Name37" presStyleLbl="parChTrans1D3" presStyleIdx="0" presStyleCnt="9"/>
      <dgm:spPr/>
      <dgm:t>
        <a:bodyPr/>
        <a:lstStyle/>
        <a:p>
          <a:endParaRPr lang="zh-CN" altLang="en-US"/>
        </a:p>
      </dgm:t>
    </dgm:pt>
    <dgm:pt modelId="{8040223B-1FE7-4E7A-BD38-CB581EC39D32}" type="pres">
      <dgm:prSet presAssocID="{63BBFF55-1066-4D7E-9AA4-4DE99A3727A5}" presName="hierRoot2" presStyleCnt="0">
        <dgm:presLayoutVars>
          <dgm:hierBranch val="init"/>
        </dgm:presLayoutVars>
      </dgm:prSet>
      <dgm:spPr/>
    </dgm:pt>
    <dgm:pt modelId="{13104355-34EA-4A2A-8A10-292E482EA0BE}" type="pres">
      <dgm:prSet presAssocID="{63BBFF55-1066-4D7E-9AA4-4DE99A3727A5}" presName="rootComposite" presStyleCnt="0"/>
      <dgm:spPr/>
    </dgm:pt>
    <dgm:pt modelId="{4F0ADC0C-6992-442E-8D87-401EE9CFEBC4}" type="pres">
      <dgm:prSet presAssocID="{63BBFF55-1066-4D7E-9AA4-4DE99A3727A5}" presName="rootText" presStyleLbl="node3" presStyleIdx="0" presStyleCnt="9" custScaleX="95521" custScaleY="63236">
        <dgm:presLayoutVars>
          <dgm:chPref val="3"/>
        </dgm:presLayoutVars>
      </dgm:prSet>
      <dgm:spPr/>
      <dgm:t>
        <a:bodyPr/>
        <a:lstStyle/>
        <a:p>
          <a:endParaRPr lang="zh-CN" altLang="en-US"/>
        </a:p>
      </dgm:t>
    </dgm:pt>
    <dgm:pt modelId="{D094DBE7-5F0A-435E-8D48-2DD89ED8738F}" type="pres">
      <dgm:prSet presAssocID="{63BBFF55-1066-4D7E-9AA4-4DE99A3727A5}" presName="rootConnector" presStyleLbl="node3" presStyleIdx="0" presStyleCnt="9"/>
      <dgm:spPr/>
      <dgm:t>
        <a:bodyPr/>
        <a:lstStyle/>
        <a:p>
          <a:endParaRPr lang="zh-CN" altLang="en-US"/>
        </a:p>
      </dgm:t>
    </dgm:pt>
    <dgm:pt modelId="{054E0099-8D62-4FB8-B77C-75B1EF4EF017}" type="pres">
      <dgm:prSet presAssocID="{63BBFF55-1066-4D7E-9AA4-4DE99A3727A5}" presName="hierChild4" presStyleCnt="0"/>
      <dgm:spPr/>
    </dgm:pt>
    <dgm:pt modelId="{1814B223-CF3A-4F53-AC42-284B53137223}" type="pres">
      <dgm:prSet presAssocID="{63BBFF55-1066-4D7E-9AA4-4DE99A3727A5}" presName="hierChild5" presStyleCnt="0"/>
      <dgm:spPr/>
    </dgm:pt>
    <dgm:pt modelId="{79D61935-7992-4205-87A3-71AF4733A9DD}" type="pres">
      <dgm:prSet presAssocID="{9FF7B8F4-8029-40E0-A345-6C38F444A262}" presName="Name37" presStyleLbl="parChTrans1D3" presStyleIdx="1" presStyleCnt="9"/>
      <dgm:spPr/>
      <dgm:t>
        <a:bodyPr/>
        <a:lstStyle/>
        <a:p>
          <a:endParaRPr lang="zh-CN" altLang="en-US"/>
        </a:p>
      </dgm:t>
    </dgm:pt>
    <dgm:pt modelId="{3DA0D6E4-89D0-47F7-B461-FE2681589094}" type="pres">
      <dgm:prSet presAssocID="{24059365-EF00-4814-BE6D-17F2A98BEBC6}" presName="hierRoot2" presStyleCnt="0">
        <dgm:presLayoutVars>
          <dgm:hierBranch val="init"/>
        </dgm:presLayoutVars>
      </dgm:prSet>
      <dgm:spPr/>
    </dgm:pt>
    <dgm:pt modelId="{C778E7A6-C909-4EF9-A59F-A3A3A1469006}" type="pres">
      <dgm:prSet presAssocID="{24059365-EF00-4814-BE6D-17F2A98BEBC6}" presName="rootComposite" presStyleCnt="0"/>
      <dgm:spPr/>
    </dgm:pt>
    <dgm:pt modelId="{8BAA61FE-90E0-4F89-898E-7692180B686A}" type="pres">
      <dgm:prSet presAssocID="{24059365-EF00-4814-BE6D-17F2A98BEBC6}" presName="rootText" presStyleLbl="node3" presStyleIdx="1" presStyleCnt="9" custScaleX="95521" custScaleY="63236">
        <dgm:presLayoutVars>
          <dgm:chPref val="3"/>
        </dgm:presLayoutVars>
      </dgm:prSet>
      <dgm:spPr/>
      <dgm:t>
        <a:bodyPr/>
        <a:lstStyle/>
        <a:p>
          <a:endParaRPr lang="zh-CN" altLang="en-US"/>
        </a:p>
      </dgm:t>
    </dgm:pt>
    <dgm:pt modelId="{CEF9A49A-8634-4CCD-89D8-EE7D242987BA}" type="pres">
      <dgm:prSet presAssocID="{24059365-EF00-4814-BE6D-17F2A98BEBC6}" presName="rootConnector" presStyleLbl="node3" presStyleIdx="1" presStyleCnt="9"/>
      <dgm:spPr/>
      <dgm:t>
        <a:bodyPr/>
        <a:lstStyle/>
        <a:p>
          <a:endParaRPr lang="zh-CN" altLang="en-US"/>
        </a:p>
      </dgm:t>
    </dgm:pt>
    <dgm:pt modelId="{70966779-935A-4517-97AB-6F1C0B114ABD}" type="pres">
      <dgm:prSet presAssocID="{24059365-EF00-4814-BE6D-17F2A98BEBC6}" presName="hierChild4" presStyleCnt="0"/>
      <dgm:spPr/>
    </dgm:pt>
    <dgm:pt modelId="{A16A5E36-A771-4FFB-ACB8-F8A943E6395F}" type="pres">
      <dgm:prSet presAssocID="{24059365-EF00-4814-BE6D-17F2A98BEBC6}" presName="hierChild5" presStyleCnt="0"/>
      <dgm:spPr/>
    </dgm:pt>
    <dgm:pt modelId="{5F2147FF-379E-4477-96BC-9A681027C1F3}" type="pres">
      <dgm:prSet presAssocID="{C86641E0-8CEB-40BD-A5FC-D9B4F5576A35}" presName="Name37" presStyleLbl="parChTrans1D3" presStyleIdx="2" presStyleCnt="9"/>
      <dgm:spPr/>
      <dgm:t>
        <a:bodyPr/>
        <a:lstStyle/>
        <a:p>
          <a:endParaRPr lang="zh-CN" altLang="en-US"/>
        </a:p>
      </dgm:t>
    </dgm:pt>
    <dgm:pt modelId="{B8384F02-FE05-4AAF-A033-2DFEC50CBC6F}" type="pres">
      <dgm:prSet presAssocID="{394F07A6-91A7-41CC-9CB0-F8AA854744ED}" presName="hierRoot2" presStyleCnt="0">
        <dgm:presLayoutVars>
          <dgm:hierBranch val="init"/>
        </dgm:presLayoutVars>
      </dgm:prSet>
      <dgm:spPr/>
    </dgm:pt>
    <dgm:pt modelId="{3D1F1C3E-AC35-4DCF-AC70-5614507632AF}" type="pres">
      <dgm:prSet presAssocID="{394F07A6-91A7-41CC-9CB0-F8AA854744ED}" presName="rootComposite" presStyleCnt="0"/>
      <dgm:spPr/>
    </dgm:pt>
    <dgm:pt modelId="{C0C573FA-BD05-448A-91F8-543DE8BCCA50}" type="pres">
      <dgm:prSet presAssocID="{394F07A6-91A7-41CC-9CB0-F8AA854744ED}" presName="rootText" presStyleLbl="node3" presStyleIdx="2" presStyleCnt="9" custScaleX="95521" custScaleY="63236">
        <dgm:presLayoutVars>
          <dgm:chPref val="3"/>
        </dgm:presLayoutVars>
      </dgm:prSet>
      <dgm:spPr/>
      <dgm:t>
        <a:bodyPr/>
        <a:lstStyle/>
        <a:p>
          <a:endParaRPr lang="zh-CN" altLang="en-US"/>
        </a:p>
      </dgm:t>
    </dgm:pt>
    <dgm:pt modelId="{0A891F4A-B77D-4F5C-A12A-DA398E40A75C}" type="pres">
      <dgm:prSet presAssocID="{394F07A6-91A7-41CC-9CB0-F8AA854744ED}" presName="rootConnector" presStyleLbl="node3" presStyleIdx="2" presStyleCnt="9"/>
      <dgm:spPr/>
      <dgm:t>
        <a:bodyPr/>
        <a:lstStyle/>
        <a:p>
          <a:endParaRPr lang="zh-CN" altLang="en-US"/>
        </a:p>
      </dgm:t>
    </dgm:pt>
    <dgm:pt modelId="{741F337D-A807-45F0-BCDC-B5EEC04BBA5F}" type="pres">
      <dgm:prSet presAssocID="{394F07A6-91A7-41CC-9CB0-F8AA854744ED}" presName="hierChild4" presStyleCnt="0"/>
      <dgm:spPr/>
    </dgm:pt>
    <dgm:pt modelId="{B8250EDF-9903-4A28-AFB2-75ADB2D6BCA6}" type="pres">
      <dgm:prSet presAssocID="{394F07A6-91A7-41CC-9CB0-F8AA854744ED}" presName="hierChild5" presStyleCnt="0"/>
      <dgm:spPr/>
    </dgm:pt>
    <dgm:pt modelId="{FD3A7814-9419-4837-A92F-8A045C39B61B}" type="pres">
      <dgm:prSet presAssocID="{73052301-94E5-4A8E-951A-193B18DC7686}" presName="hierChild5" presStyleCnt="0"/>
      <dgm:spPr/>
    </dgm:pt>
    <dgm:pt modelId="{1AEE9834-471C-4F12-ABD9-EB46DFF71CD1}" type="pres">
      <dgm:prSet presAssocID="{B9FD970F-9369-4B11-8421-8CC891ED3DB1}" presName="Name37" presStyleLbl="parChTrans1D2" presStyleIdx="1" presStyleCnt="5"/>
      <dgm:spPr/>
      <dgm:t>
        <a:bodyPr/>
        <a:lstStyle/>
        <a:p>
          <a:endParaRPr lang="zh-CN" altLang="en-US"/>
        </a:p>
      </dgm:t>
    </dgm:pt>
    <dgm:pt modelId="{41F5016D-E047-435F-B45A-5C6F262F5223}" type="pres">
      <dgm:prSet presAssocID="{4139DB89-C127-43ED-A563-CFDF0911D071}" presName="hierRoot2" presStyleCnt="0">
        <dgm:presLayoutVars>
          <dgm:hierBranch val="init"/>
        </dgm:presLayoutVars>
      </dgm:prSet>
      <dgm:spPr/>
    </dgm:pt>
    <dgm:pt modelId="{9AD8489A-2719-47A3-8D9B-04C8ED6A0421}" type="pres">
      <dgm:prSet presAssocID="{4139DB89-C127-43ED-A563-CFDF0911D071}" presName="rootComposite" presStyleCnt="0"/>
      <dgm:spPr/>
    </dgm:pt>
    <dgm:pt modelId="{670AB8D4-8C09-423E-BFEF-C73B8CA5E9B3}" type="pres">
      <dgm:prSet presAssocID="{4139DB89-C127-43ED-A563-CFDF0911D071}" presName="rootText" presStyleLbl="node2" presStyleIdx="1" presStyleCnt="5" custScaleY="85704">
        <dgm:presLayoutVars>
          <dgm:chPref val="3"/>
        </dgm:presLayoutVars>
      </dgm:prSet>
      <dgm:spPr/>
      <dgm:t>
        <a:bodyPr/>
        <a:lstStyle/>
        <a:p>
          <a:endParaRPr lang="zh-CN" altLang="en-US"/>
        </a:p>
      </dgm:t>
    </dgm:pt>
    <dgm:pt modelId="{03BE16C4-C240-461A-A371-8511E070E248}" type="pres">
      <dgm:prSet presAssocID="{4139DB89-C127-43ED-A563-CFDF0911D071}" presName="rootConnector" presStyleLbl="node2" presStyleIdx="1" presStyleCnt="5"/>
      <dgm:spPr/>
      <dgm:t>
        <a:bodyPr/>
        <a:lstStyle/>
        <a:p>
          <a:endParaRPr lang="zh-CN" altLang="en-US"/>
        </a:p>
      </dgm:t>
    </dgm:pt>
    <dgm:pt modelId="{A9F16195-DEDC-413E-A6EA-0E419BC343D8}" type="pres">
      <dgm:prSet presAssocID="{4139DB89-C127-43ED-A563-CFDF0911D071}" presName="hierChild4" presStyleCnt="0"/>
      <dgm:spPr/>
    </dgm:pt>
    <dgm:pt modelId="{DCD2C17B-D889-48D7-B7CA-2D72C5B1E97E}" type="pres">
      <dgm:prSet presAssocID="{9A1F1D8B-B580-4738-A65A-10630017CD46}" presName="Name37" presStyleLbl="parChTrans1D3" presStyleIdx="3" presStyleCnt="9"/>
      <dgm:spPr/>
      <dgm:t>
        <a:bodyPr/>
        <a:lstStyle/>
        <a:p>
          <a:endParaRPr lang="zh-CN" altLang="en-US"/>
        </a:p>
      </dgm:t>
    </dgm:pt>
    <dgm:pt modelId="{39E471E5-782D-4DA6-BD01-CDC15768EB09}" type="pres">
      <dgm:prSet presAssocID="{4C8F9B81-8E29-46C9-8DC4-9C292F19864E}" presName="hierRoot2" presStyleCnt="0">
        <dgm:presLayoutVars>
          <dgm:hierBranch val="init"/>
        </dgm:presLayoutVars>
      </dgm:prSet>
      <dgm:spPr/>
    </dgm:pt>
    <dgm:pt modelId="{AF952ACA-EAC0-45ED-BA8D-F4B64E287B01}" type="pres">
      <dgm:prSet presAssocID="{4C8F9B81-8E29-46C9-8DC4-9C292F19864E}" presName="rootComposite" presStyleCnt="0"/>
      <dgm:spPr/>
    </dgm:pt>
    <dgm:pt modelId="{B206E21E-0EE9-40BC-AFBE-98BE7EC8F606}" type="pres">
      <dgm:prSet presAssocID="{4C8F9B81-8E29-46C9-8DC4-9C292F19864E}" presName="rootText" presStyleLbl="node3" presStyleIdx="3" presStyleCnt="9" custScaleX="95521" custScaleY="63236">
        <dgm:presLayoutVars>
          <dgm:chPref val="3"/>
        </dgm:presLayoutVars>
      </dgm:prSet>
      <dgm:spPr/>
      <dgm:t>
        <a:bodyPr/>
        <a:lstStyle/>
        <a:p>
          <a:endParaRPr lang="zh-CN" altLang="en-US"/>
        </a:p>
      </dgm:t>
    </dgm:pt>
    <dgm:pt modelId="{24285ED5-88AD-4D65-A453-09EA11BE2BEC}" type="pres">
      <dgm:prSet presAssocID="{4C8F9B81-8E29-46C9-8DC4-9C292F19864E}" presName="rootConnector" presStyleLbl="node3" presStyleIdx="3" presStyleCnt="9"/>
      <dgm:spPr/>
      <dgm:t>
        <a:bodyPr/>
        <a:lstStyle/>
        <a:p>
          <a:endParaRPr lang="zh-CN" altLang="en-US"/>
        </a:p>
      </dgm:t>
    </dgm:pt>
    <dgm:pt modelId="{7C2032F8-D07A-405D-9704-BA31B88A9B6A}" type="pres">
      <dgm:prSet presAssocID="{4C8F9B81-8E29-46C9-8DC4-9C292F19864E}" presName="hierChild4" presStyleCnt="0"/>
      <dgm:spPr/>
    </dgm:pt>
    <dgm:pt modelId="{04316F54-94C7-4E6B-8DC5-EC390274DFEE}" type="pres">
      <dgm:prSet presAssocID="{4C8F9B81-8E29-46C9-8DC4-9C292F19864E}" presName="hierChild5" presStyleCnt="0"/>
      <dgm:spPr/>
    </dgm:pt>
    <dgm:pt modelId="{97DB216C-F01A-452F-ACDA-F6CF102223E4}" type="pres">
      <dgm:prSet presAssocID="{7BDE8226-49C0-4FAA-B068-C39B63173E68}" presName="Name37" presStyleLbl="parChTrans1D3" presStyleIdx="4" presStyleCnt="9"/>
      <dgm:spPr/>
      <dgm:t>
        <a:bodyPr/>
        <a:lstStyle/>
        <a:p>
          <a:endParaRPr lang="zh-CN" altLang="en-US"/>
        </a:p>
      </dgm:t>
    </dgm:pt>
    <dgm:pt modelId="{EE62538E-AABD-41BB-A256-FA4A48A5E2C8}" type="pres">
      <dgm:prSet presAssocID="{6F36BA8F-6F4C-4F0F-9AAE-5200244EB242}" presName="hierRoot2" presStyleCnt="0">
        <dgm:presLayoutVars>
          <dgm:hierBranch val="init"/>
        </dgm:presLayoutVars>
      </dgm:prSet>
      <dgm:spPr/>
    </dgm:pt>
    <dgm:pt modelId="{AA135F36-E389-45BA-9842-4CABCACCC659}" type="pres">
      <dgm:prSet presAssocID="{6F36BA8F-6F4C-4F0F-9AAE-5200244EB242}" presName="rootComposite" presStyleCnt="0"/>
      <dgm:spPr/>
    </dgm:pt>
    <dgm:pt modelId="{8DD7B41B-D988-4668-8217-21BE0B833E1C}" type="pres">
      <dgm:prSet presAssocID="{6F36BA8F-6F4C-4F0F-9AAE-5200244EB242}" presName="rootText" presStyleLbl="node3" presStyleIdx="4" presStyleCnt="9" custScaleX="95521" custScaleY="63236">
        <dgm:presLayoutVars>
          <dgm:chPref val="3"/>
        </dgm:presLayoutVars>
      </dgm:prSet>
      <dgm:spPr/>
      <dgm:t>
        <a:bodyPr/>
        <a:lstStyle/>
        <a:p>
          <a:endParaRPr lang="zh-CN" altLang="en-US"/>
        </a:p>
      </dgm:t>
    </dgm:pt>
    <dgm:pt modelId="{C4E70206-18B8-4BD3-B327-172E143A35E3}" type="pres">
      <dgm:prSet presAssocID="{6F36BA8F-6F4C-4F0F-9AAE-5200244EB242}" presName="rootConnector" presStyleLbl="node3" presStyleIdx="4" presStyleCnt="9"/>
      <dgm:spPr/>
      <dgm:t>
        <a:bodyPr/>
        <a:lstStyle/>
        <a:p>
          <a:endParaRPr lang="zh-CN" altLang="en-US"/>
        </a:p>
      </dgm:t>
    </dgm:pt>
    <dgm:pt modelId="{DA855CBD-F0AE-447B-B34D-DACB287F3EDE}" type="pres">
      <dgm:prSet presAssocID="{6F36BA8F-6F4C-4F0F-9AAE-5200244EB242}" presName="hierChild4" presStyleCnt="0"/>
      <dgm:spPr/>
    </dgm:pt>
    <dgm:pt modelId="{3E10676A-6044-411C-8D09-074CA00E0D8E}" type="pres">
      <dgm:prSet presAssocID="{6F36BA8F-6F4C-4F0F-9AAE-5200244EB242}" presName="hierChild5" presStyleCnt="0"/>
      <dgm:spPr/>
    </dgm:pt>
    <dgm:pt modelId="{BD8FBBCF-15FC-4F17-BB58-E4CAA1772A2E}" type="pres">
      <dgm:prSet presAssocID="{122C8178-632F-405E-A70E-AA7A794F33E7}" presName="Name37" presStyleLbl="parChTrans1D3" presStyleIdx="5" presStyleCnt="9"/>
      <dgm:spPr/>
      <dgm:t>
        <a:bodyPr/>
        <a:lstStyle/>
        <a:p>
          <a:endParaRPr lang="zh-CN" altLang="en-US"/>
        </a:p>
      </dgm:t>
    </dgm:pt>
    <dgm:pt modelId="{01FFE3BD-9543-40D1-B4DB-3C9DF6B797B0}" type="pres">
      <dgm:prSet presAssocID="{C22F935E-1C79-4ECF-9037-F9FD1D729177}" presName="hierRoot2" presStyleCnt="0">
        <dgm:presLayoutVars>
          <dgm:hierBranch val="init"/>
        </dgm:presLayoutVars>
      </dgm:prSet>
      <dgm:spPr/>
    </dgm:pt>
    <dgm:pt modelId="{A713C8E8-1DF5-4D78-8338-6B9FEEEC8D01}" type="pres">
      <dgm:prSet presAssocID="{C22F935E-1C79-4ECF-9037-F9FD1D729177}" presName="rootComposite" presStyleCnt="0"/>
      <dgm:spPr/>
    </dgm:pt>
    <dgm:pt modelId="{5B5763AF-4D4D-4717-9548-E69C69BE762D}" type="pres">
      <dgm:prSet presAssocID="{C22F935E-1C79-4ECF-9037-F9FD1D729177}" presName="rootText" presStyleLbl="node3" presStyleIdx="5" presStyleCnt="9" custScaleX="95521" custScaleY="63236">
        <dgm:presLayoutVars>
          <dgm:chPref val="3"/>
        </dgm:presLayoutVars>
      </dgm:prSet>
      <dgm:spPr/>
      <dgm:t>
        <a:bodyPr/>
        <a:lstStyle/>
        <a:p>
          <a:endParaRPr lang="zh-CN" altLang="en-US"/>
        </a:p>
      </dgm:t>
    </dgm:pt>
    <dgm:pt modelId="{BE0D3633-D27B-41EC-BAD2-77D464A5BE03}" type="pres">
      <dgm:prSet presAssocID="{C22F935E-1C79-4ECF-9037-F9FD1D729177}" presName="rootConnector" presStyleLbl="node3" presStyleIdx="5" presStyleCnt="9"/>
      <dgm:spPr/>
      <dgm:t>
        <a:bodyPr/>
        <a:lstStyle/>
        <a:p>
          <a:endParaRPr lang="zh-CN" altLang="en-US"/>
        </a:p>
      </dgm:t>
    </dgm:pt>
    <dgm:pt modelId="{9AAADDF4-F8F6-40B4-9BB5-65D89D88CB61}" type="pres">
      <dgm:prSet presAssocID="{C22F935E-1C79-4ECF-9037-F9FD1D729177}" presName="hierChild4" presStyleCnt="0"/>
      <dgm:spPr/>
    </dgm:pt>
    <dgm:pt modelId="{6C08775A-2D4B-45CC-8682-62B8DB706A7C}" type="pres">
      <dgm:prSet presAssocID="{C22F935E-1C79-4ECF-9037-F9FD1D729177}" presName="hierChild5" presStyleCnt="0"/>
      <dgm:spPr/>
    </dgm:pt>
    <dgm:pt modelId="{087A5C5C-0A5B-488A-BCD1-9D3297D95E50}" type="pres">
      <dgm:prSet presAssocID="{4139DB89-C127-43ED-A563-CFDF0911D071}" presName="hierChild5" presStyleCnt="0"/>
      <dgm:spPr/>
    </dgm:pt>
    <dgm:pt modelId="{51548DD0-8073-4EA0-9B02-5755931C7AB7}" type="pres">
      <dgm:prSet presAssocID="{0A1773D0-43AA-4098-BA1A-5C6D973E6B24}" presName="Name37" presStyleLbl="parChTrans1D2" presStyleIdx="2" presStyleCnt="5"/>
      <dgm:spPr/>
      <dgm:t>
        <a:bodyPr/>
        <a:lstStyle/>
        <a:p>
          <a:endParaRPr lang="zh-CN" altLang="en-US"/>
        </a:p>
      </dgm:t>
    </dgm:pt>
    <dgm:pt modelId="{300A1CB0-F6BB-4AE6-B9D4-A31D47354D88}" type="pres">
      <dgm:prSet presAssocID="{F1504BC1-5628-4AF2-8055-3B9093D22DA1}" presName="hierRoot2" presStyleCnt="0">
        <dgm:presLayoutVars>
          <dgm:hierBranch val="init"/>
        </dgm:presLayoutVars>
      </dgm:prSet>
      <dgm:spPr/>
    </dgm:pt>
    <dgm:pt modelId="{2F6F7BC8-0EFC-494D-8C45-200656A1297B}" type="pres">
      <dgm:prSet presAssocID="{F1504BC1-5628-4AF2-8055-3B9093D22DA1}" presName="rootComposite" presStyleCnt="0"/>
      <dgm:spPr/>
    </dgm:pt>
    <dgm:pt modelId="{08E1F30C-8102-4969-9538-249F570A443A}" type="pres">
      <dgm:prSet presAssocID="{F1504BC1-5628-4AF2-8055-3B9093D22DA1}" presName="rootText" presStyleLbl="node2" presStyleIdx="2" presStyleCnt="5" custScaleY="85704">
        <dgm:presLayoutVars>
          <dgm:chPref val="3"/>
        </dgm:presLayoutVars>
      </dgm:prSet>
      <dgm:spPr/>
      <dgm:t>
        <a:bodyPr/>
        <a:lstStyle/>
        <a:p>
          <a:endParaRPr lang="zh-CN" altLang="en-US"/>
        </a:p>
      </dgm:t>
    </dgm:pt>
    <dgm:pt modelId="{8416B9C4-61E4-4C2A-B604-5AACC6DA34DC}" type="pres">
      <dgm:prSet presAssocID="{F1504BC1-5628-4AF2-8055-3B9093D22DA1}" presName="rootConnector" presStyleLbl="node2" presStyleIdx="2" presStyleCnt="5"/>
      <dgm:spPr/>
      <dgm:t>
        <a:bodyPr/>
        <a:lstStyle/>
        <a:p>
          <a:endParaRPr lang="zh-CN" altLang="en-US"/>
        </a:p>
      </dgm:t>
    </dgm:pt>
    <dgm:pt modelId="{3BD420CC-4025-4BDC-A533-D0495AA6A2D8}" type="pres">
      <dgm:prSet presAssocID="{F1504BC1-5628-4AF2-8055-3B9093D22DA1}" presName="hierChild4" presStyleCnt="0"/>
      <dgm:spPr/>
    </dgm:pt>
    <dgm:pt modelId="{4888B138-4697-410E-9592-5DA70C389A61}" type="pres">
      <dgm:prSet presAssocID="{4A975DA0-A49E-4A22-B6AE-1B9DD2E0DE06}" presName="Name37" presStyleLbl="parChTrans1D3" presStyleIdx="6" presStyleCnt="9"/>
      <dgm:spPr/>
      <dgm:t>
        <a:bodyPr/>
        <a:lstStyle/>
        <a:p>
          <a:endParaRPr lang="zh-CN" altLang="en-US"/>
        </a:p>
      </dgm:t>
    </dgm:pt>
    <dgm:pt modelId="{807EF1CF-A594-4842-8BC7-A2A226A428BE}" type="pres">
      <dgm:prSet presAssocID="{60DC4C78-8E5D-4B84-BE98-611EAD507921}" presName="hierRoot2" presStyleCnt="0">
        <dgm:presLayoutVars>
          <dgm:hierBranch val="init"/>
        </dgm:presLayoutVars>
      </dgm:prSet>
      <dgm:spPr/>
    </dgm:pt>
    <dgm:pt modelId="{0A9D7864-EACC-4995-8C28-91A28411D33A}" type="pres">
      <dgm:prSet presAssocID="{60DC4C78-8E5D-4B84-BE98-611EAD507921}" presName="rootComposite" presStyleCnt="0"/>
      <dgm:spPr/>
    </dgm:pt>
    <dgm:pt modelId="{E5232D23-DDE3-4CA3-887D-354E586DF3C5}" type="pres">
      <dgm:prSet presAssocID="{60DC4C78-8E5D-4B84-BE98-611EAD507921}" presName="rootText" presStyleLbl="node3" presStyleIdx="6" presStyleCnt="9" custScaleX="95521" custScaleY="63236">
        <dgm:presLayoutVars>
          <dgm:chPref val="3"/>
        </dgm:presLayoutVars>
      </dgm:prSet>
      <dgm:spPr/>
      <dgm:t>
        <a:bodyPr/>
        <a:lstStyle/>
        <a:p>
          <a:endParaRPr lang="zh-CN" altLang="en-US"/>
        </a:p>
      </dgm:t>
    </dgm:pt>
    <dgm:pt modelId="{3341C330-3A94-4C83-9CE7-CFE579886BE4}" type="pres">
      <dgm:prSet presAssocID="{60DC4C78-8E5D-4B84-BE98-611EAD507921}" presName="rootConnector" presStyleLbl="node3" presStyleIdx="6" presStyleCnt="9"/>
      <dgm:spPr/>
      <dgm:t>
        <a:bodyPr/>
        <a:lstStyle/>
        <a:p>
          <a:endParaRPr lang="zh-CN" altLang="en-US"/>
        </a:p>
      </dgm:t>
    </dgm:pt>
    <dgm:pt modelId="{492D05BF-C71C-4A09-A9C0-1585EBBAAC61}" type="pres">
      <dgm:prSet presAssocID="{60DC4C78-8E5D-4B84-BE98-611EAD507921}" presName="hierChild4" presStyleCnt="0"/>
      <dgm:spPr/>
    </dgm:pt>
    <dgm:pt modelId="{333ABB34-DA33-4356-B048-9F30D86BDDB3}" type="pres">
      <dgm:prSet presAssocID="{60DC4C78-8E5D-4B84-BE98-611EAD507921}" presName="hierChild5" presStyleCnt="0"/>
      <dgm:spPr/>
    </dgm:pt>
    <dgm:pt modelId="{CB90C323-F609-4BA0-AB23-713A1175E3C2}" type="pres">
      <dgm:prSet presAssocID="{F1504BC1-5628-4AF2-8055-3B9093D22DA1}" presName="hierChild5" presStyleCnt="0"/>
      <dgm:spPr/>
    </dgm:pt>
    <dgm:pt modelId="{4EC42DFB-72D7-4451-A54D-72739CEF5D94}" type="pres">
      <dgm:prSet presAssocID="{C5D55693-F57C-4C11-A022-259E3D5436C7}" presName="Name37" presStyleLbl="parChTrans1D2" presStyleIdx="3" presStyleCnt="5"/>
      <dgm:spPr/>
      <dgm:t>
        <a:bodyPr/>
        <a:lstStyle/>
        <a:p>
          <a:endParaRPr lang="zh-CN" altLang="en-US"/>
        </a:p>
      </dgm:t>
    </dgm:pt>
    <dgm:pt modelId="{9B79B3DE-5447-458E-8176-4FD9A0CBC4DB}" type="pres">
      <dgm:prSet presAssocID="{3C950C8E-80A9-4FB6-86AB-29C4CA10804A}" presName="hierRoot2" presStyleCnt="0">
        <dgm:presLayoutVars>
          <dgm:hierBranch val="init"/>
        </dgm:presLayoutVars>
      </dgm:prSet>
      <dgm:spPr/>
    </dgm:pt>
    <dgm:pt modelId="{81E1E06C-F29A-448F-80B7-DC88E30741DA}" type="pres">
      <dgm:prSet presAssocID="{3C950C8E-80A9-4FB6-86AB-29C4CA10804A}" presName="rootComposite" presStyleCnt="0"/>
      <dgm:spPr/>
    </dgm:pt>
    <dgm:pt modelId="{B1AD0DE9-6B66-4F9A-9B57-0DF379466F95}" type="pres">
      <dgm:prSet presAssocID="{3C950C8E-80A9-4FB6-86AB-29C4CA10804A}" presName="rootText" presStyleLbl="node2" presStyleIdx="3" presStyleCnt="5" custScaleY="85704">
        <dgm:presLayoutVars>
          <dgm:chPref val="3"/>
        </dgm:presLayoutVars>
      </dgm:prSet>
      <dgm:spPr/>
      <dgm:t>
        <a:bodyPr/>
        <a:lstStyle/>
        <a:p>
          <a:endParaRPr lang="zh-CN" altLang="en-US"/>
        </a:p>
      </dgm:t>
    </dgm:pt>
    <dgm:pt modelId="{0D72278C-51F2-4F52-B65E-6D03468A7513}" type="pres">
      <dgm:prSet presAssocID="{3C950C8E-80A9-4FB6-86AB-29C4CA10804A}" presName="rootConnector" presStyleLbl="node2" presStyleIdx="3" presStyleCnt="5"/>
      <dgm:spPr/>
      <dgm:t>
        <a:bodyPr/>
        <a:lstStyle/>
        <a:p>
          <a:endParaRPr lang="zh-CN" altLang="en-US"/>
        </a:p>
      </dgm:t>
    </dgm:pt>
    <dgm:pt modelId="{1F7321C0-AE21-4047-BEA2-40F5E9E65AD0}" type="pres">
      <dgm:prSet presAssocID="{3C950C8E-80A9-4FB6-86AB-29C4CA10804A}" presName="hierChild4" presStyleCnt="0"/>
      <dgm:spPr/>
    </dgm:pt>
    <dgm:pt modelId="{AE1AA04D-4574-4740-B01C-410B383EB7AD}" type="pres">
      <dgm:prSet presAssocID="{7D961C0A-7FCF-4802-981E-D671AA7F5F12}" presName="Name37" presStyleLbl="parChTrans1D3" presStyleIdx="7" presStyleCnt="9"/>
      <dgm:spPr/>
      <dgm:t>
        <a:bodyPr/>
        <a:lstStyle/>
        <a:p>
          <a:endParaRPr lang="zh-CN" altLang="en-US"/>
        </a:p>
      </dgm:t>
    </dgm:pt>
    <dgm:pt modelId="{20A95F4B-9AEC-4C21-8943-B1D9582F84FA}" type="pres">
      <dgm:prSet presAssocID="{96B5FC6F-8062-4BF5-B14F-8594DDD4F4CB}" presName="hierRoot2" presStyleCnt="0">
        <dgm:presLayoutVars>
          <dgm:hierBranch val="init"/>
        </dgm:presLayoutVars>
      </dgm:prSet>
      <dgm:spPr/>
    </dgm:pt>
    <dgm:pt modelId="{CF1906BC-6425-4192-8C17-3A514DD1CA00}" type="pres">
      <dgm:prSet presAssocID="{96B5FC6F-8062-4BF5-B14F-8594DDD4F4CB}" presName="rootComposite" presStyleCnt="0"/>
      <dgm:spPr/>
    </dgm:pt>
    <dgm:pt modelId="{F80024E5-D027-4B84-A1B0-659C8253B82F}" type="pres">
      <dgm:prSet presAssocID="{96B5FC6F-8062-4BF5-B14F-8594DDD4F4CB}" presName="rootText" presStyleLbl="node3" presStyleIdx="7" presStyleCnt="9" custScaleX="95521" custScaleY="63236">
        <dgm:presLayoutVars>
          <dgm:chPref val="3"/>
        </dgm:presLayoutVars>
      </dgm:prSet>
      <dgm:spPr/>
      <dgm:t>
        <a:bodyPr/>
        <a:lstStyle/>
        <a:p>
          <a:endParaRPr lang="zh-CN" altLang="en-US"/>
        </a:p>
      </dgm:t>
    </dgm:pt>
    <dgm:pt modelId="{67871917-454F-4D15-8BF2-0085AEF1CA59}" type="pres">
      <dgm:prSet presAssocID="{96B5FC6F-8062-4BF5-B14F-8594DDD4F4CB}" presName="rootConnector" presStyleLbl="node3" presStyleIdx="7" presStyleCnt="9"/>
      <dgm:spPr/>
      <dgm:t>
        <a:bodyPr/>
        <a:lstStyle/>
        <a:p>
          <a:endParaRPr lang="zh-CN" altLang="en-US"/>
        </a:p>
      </dgm:t>
    </dgm:pt>
    <dgm:pt modelId="{740165D6-AE05-4279-A7E7-2A143E5BD74A}" type="pres">
      <dgm:prSet presAssocID="{96B5FC6F-8062-4BF5-B14F-8594DDD4F4CB}" presName="hierChild4" presStyleCnt="0"/>
      <dgm:spPr/>
    </dgm:pt>
    <dgm:pt modelId="{478170C3-CAF1-43D4-B882-73E2EFFAAC79}" type="pres">
      <dgm:prSet presAssocID="{96B5FC6F-8062-4BF5-B14F-8594DDD4F4CB}" presName="hierChild5" presStyleCnt="0"/>
      <dgm:spPr/>
    </dgm:pt>
    <dgm:pt modelId="{F2CA6405-9F2F-4B5B-AEB7-EF5A975A0323}" type="pres">
      <dgm:prSet presAssocID="{1F2B0743-493A-4AAB-8481-3899485B8AC1}" presName="Name37" presStyleLbl="parChTrans1D3" presStyleIdx="8" presStyleCnt="9"/>
      <dgm:spPr/>
      <dgm:t>
        <a:bodyPr/>
        <a:lstStyle/>
        <a:p>
          <a:endParaRPr lang="zh-CN" altLang="en-US"/>
        </a:p>
      </dgm:t>
    </dgm:pt>
    <dgm:pt modelId="{24924ACD-A118-4C83-8F99-2391AE1579E7}" type="pres">
      <dgm:prSet presAssocID="{6264A801-A3CA-480B-B215-AA2034C898B8}" presName="hierRoot2" presStyleCnt="0">
        <dgm:presLayoutVars>
          <dgm:hierBranch val="init"/>
        </dgm:presLayoutVars>
      </dgm:prSet>
      <dgm:spPr/>
    </dgm:pt>
    <dgm:pt modelId="{54971074-64C2-42C5-816D-F60A86B46AE5}" type="pres">
      <dgm:prSet presAssocID="{6264A801-A3CA-480B-B215-AA2034C898B8}" presName="rootComposite" presStyleCnt="0"/>
      <dgm:spPr/>
    </dgm:pt>
    <dgm:pt modelId="{BD0648F6-C4C5-4480-B175-62DADDF63FCA}" type="pres">
      <dgm:prSet presAssocID="{6264A801-A3CA-480B-B215-AA2034C898B8}" presName="rootText" presStyleLbl="node3" presStyleIdx="8" presStyleCnt="9" custScaleX="95521" custScaleY="63236">
        <dgm:presLayoutVars>
          <dgm:chPref val="3"/>
        </dgm:presLayoutVars>
      </dgm:prSet>
      <dgm:spPr/>
      <dgm:t>
        <a:bodyPr/>
        <a:lstStyle/>
        <a:p>
          <a:endParaRPr lang="zh-CN" altLang="en-US"/>
        </a:p>
      </dgm:t>
    </dgm:pt>
    <dgm:pt modelId="{3C600466-3855-4925-B096-FFB5A0E5EEDB}" type="pres">
      <dgm:prSet presAssocID="{6264A801-A3CA-480B-B215-AA2034C898B8}" presName="rootConnector" presStyleLbl="node3" presStyleIdx="8" presStyleCnt="9"/>
      <dgm:spPr/>
      <dgm:t>
        <a:bodyPr/>
        <a:lstStyle/>
        <a:p>
          <a:endParaRPr lang="zh-CN" altLang="en-US"/>
        </a:p>
      </dgm:t>
    </dgm:pt>
    <dgm:pt modelId="{97954A0C-829D-40CA-BFCC-E61333A85891}" type="pres">
      <dgm:prSet presAssocID="{6264A801-A3CA-480B-B215-AA2034C898B8}" presName="hierChild4" presStyleCnt="0"/>
      <dgm:spPr/>
    </dgm:pt>
    <dgm:pt modelId="{24F8A89D-7933-4CC9-8EF2-9C6EE46DE5D1}" type="pres">
      <dgm:prSet presAssocID="{6264A801-A3CA-480B-B215-AA2034C898B8}" presName="hierChild5" presStyleCnt="0"/>
      <dgm:spPr/>
    </dgm:pt>
    <dgm:pt modelId="{933089C1-8D67-47A3-9122-FB23A4753327}" type="pres">
      <dgm:prSet presAssocID="{3C950C8E-80A9-4FB6-86AB-29C4CA10804A}" presName="hierChild5" presStyleCnt="0"/>
      <dgm:spPr/>
    </dgm:pt>
    <dgm:pt modelId="{CC8DCED5-8DFC-4B85-B8D3-ED64A8D6A6CB}" type="pres">
      <dgm:prSet presAssocID="{46338FA8-0AD5-433D-A115-AEB1A38ACA04}" presName="Name37" presStyleLbl="parChTrans1D2" presStyleIdx="4" presStyleCnt="5"/>
      <dgm:spPr/>
      <dgm:t>
        <a:bodyPr/>
        <a:lstStyle/>
        <a:p>
          <a:endParaRPr lang="zh-CN" altLang="en-US"/>
        </a:p>
      </dgm:t>
    </dgm:pt>
    <dgm:pt modelId="{08CAC822-DE59-4DBB-89AA-F4FFBE0ACB3B}" type="pres">
      <dgm:prSet presAssocID="{1D0D42FF-19F1-4FD8-A31D-EB9482685FA6}" presName="hierRoot2" presStyleCnt="0">
        <dgm:presLayoutVars>
          <dgm:hierBranch val="init"/>
        </dgm:presLayoutVars>
      </dgm:prSet>
      <dgm:spPr/>
    </dgm:pt>
    <dgm:pt modelId="{97CE98DE-AAA2-4FD7-B419-C2469A2C99E1}" type="pres">
      <dgm:prSet presAssocID="{1D0D42FF-19F1-4FD8-A31D-EB9482685FA6}" presName="rootComposite" presStyleCnt="0"/>
      <dgm:spPr/>
    </dgm:pt>
    <dgm:pt modelId="{FD49728A-5A33-4BA5-A709-AA2D5F88226D}" type="pres">
      <dgm:prSet presAssocID="{1D0D42FF-19F1-4FD8-A31D-EB9482685FA6}" presName="rootText" presStyleLbl="node2" presStyleIdx="4" presStyleCnt="5" custScaleY="85704">
        <dgm:presLayoutVars>
          <dgm:chPref val="3"/>
        </dgm:presLayoutVars>
      </dgm:prSet>
      <dgm:spPr/>
      <dgm:t>
        <a:bodyPr/>
        <a:lstStyle/>
        <a:p>
          <a:endParaRPr lang="zh-CN" altLang="en-US"/>
        </a:p>
      </dgm:t>
    </dgm:pt>
    <dgm:pt modelId="{1E12A2EB-2E87-4536-9178-DCC0D7AFD51E}" type="pres">
      <dgm:prSet presAssocID="{1D0D42FF-19F1-4FD8-A31D-EB9482685FA6}" presName="rootConnector" presStyleLbl="node2" presStyleIdx="4" presStyleCnt="5"/>
      <dgm:spPr/>
      <dgm:t>
        <a:bodyPr/>
        <a:lstStyle/>
        <a:p>
          <a:endParaRPr lang="zh-CN" altLang="en-US"/>
        </a:p>
      </dgm:t>
    </dgm:pt>
    <dgm:pt modelId="{DC461D9D-8526-42A9-B750-767ECF886BB0}" type="pres">
      <dgm:prSet presAssocID="{1D0D42FF-19F1-4FD8-A31D-EB9482685FA6}" presName="hierChild4" presStyleCnt="0"/>
      <dgm:spPr/>
    </dgm:pt>
    <dgm:pt modelId="{87498C18-F6D2-4D09-A43E-BD815BA65B4C}" type="pres">
      <dgm:prSet presAssocID="{1D0D42FF-19F1-4FD8-A31D-EB9482685FA6}" presName="hierChild5" presStyleCnt="0"/>
      <dgm:spPr/>
    </dgm:pt>
    <dgm:pt modelId="{60AA4589-E934-41D8-A954-5D890B40F91F}" type="pres">
      <dgm:prSet presAssocID="{AA4F4002-7C9E-4FE3-80E0-3EB7C7A87CB4}" presName="hierChild3" presStyleCnt="0"/>
      <dgm:spPr/>
    </dgm:pt>
  </dgm:ptLst>
  <dgm:cxnLst>
    <dgm:cxn modelId="{8A371F59-22E0-47B3-9323-C209D912F2BA}" type="presOf" srcId="{B9FD970F-9369-4B11-8421-8CC891ED3DB1}" destId="{1AEE9834-471C-4F12-ABD9-EB46DFF71CD1}" srcOrd="0" destOrd="0" presId="urn:microsoft.com/office/officeart/2005/8/layout/orgChart1"/>
    <dgm:cxn modelId="{537AB902-3A40-4967-9D6D-3465DCCBD378}" type="presOf" srcId="{394F07A6-91A7-41CC-9CB0-F8AA854744ED}" destId="{C0C573FA-BD05-448A-91F8-543DE8BCCA50}" srcOrd="0" destOrd="0" presId="urn:microsoft.com/office/officeart/2005/8/layout/orgChart1"/>
    <dgm:cxn modelId="{25D579A3-9558-46E4-864B-70DE4EDEC490}" type="presOf" srcId="{24059365-EF00-4814-BE6D-17F2A98BEBC6}" destId="{CEF9A49A-8634-4CCD-89D8-EE7D242987BA}" srcOrd="1" destOrd="0" presId="urn:microsoft.com/office/officeart/2005/8/layout/orgChart1"/>
    <dgm:cxn modelId="{89387DED-2353-4760-981C-8D00C8BE06BA}" type="presOf" srcId="{63BBFF55-1066-4D7E-9AA4-4DE99A3727A5}" destId="{4F0ADC0C-6992-442E-8D87-401EE9CFEBC4}" srcOrd="0" destOrd="0" presId="urn:microsoft.com/office/officeart/2005/8/layout/orgChart1"/>
    <dgm:cxn modelId="{E58DA1F0-BABE-4ADC-91DB-71184A366368}" type="presOf" srcId="{B25BB480-F810-49F6-B178-D4E70F4F86EB}" destId="{EF2AE51B-1316-4B85-B2E9-D61979FE0C8E}" srcOrd="0" destOrd="0" presId="urn:microsoft.com/office/officeart/2005/8/layout/orgChart1"/>
    <dgm:cxn modelId="{9075D764-F829-4C92-B80B-34942FA70BA7}" type="presOf" srcId="{F1504BC1-5628-4AF2-8055-3B9093D22DA1}" destId="{8416B9C4-61E4-4C2A-B604-5AACC6DA34DC}" srcOrd="1" destOrd="0" presId="urn:microsoft.com/office/officeart/2005/8/layout/orgChart1"/>
    <dgm:cxn modelId="{037F5B7A-3D01-4B62-AEA6-59AF985C8F8C}" type="presOf" srcId="{9A1F1D8B-B580-4738-A65A-10630017CD46}" destId="{DCD2C17B-D889-48D7-B7CA-2D72C5B1E97E}" srcOrd="0" destOrd="0" presId="urn:microsoft.com/office/officeart/2005/8/layout/orgChart1"/>
    <dgm:cxn modelId="{3D44B6BF-656B-4E5E-A431-7EBE54D21198}" type="presOf" srcId="{C86641E0-8CEB-40BD-A5FC-D9B4F5576A35}" destId="{5F2147FF-379E-4477-96BC-9A681027C1F3}" srcOrd="0" destOrd="0" presId="urn:microsoft.com/office/officeart/2005/8/layout/orgChart1"/>
    <dgm:cxn modelId="{B3729A47-E386-492D-A27F-F4256C2478B5}" type="presOf" srcId="{C22F935E-1C79-4ECF-9037-F9FD1D729177}" destId="{BE0D3633-D27B-41EC-BAD2-77D464A5BE03}" srcOrd="1" destOrd="0" presId="urn:microsoft.com/office/officeart/2005/8/layout/orgChart1"/>
    <dgm:cxn modelId="{9894CD6C-BA1E-49D7-9891-6E6DFBC26F82}" type="presOf" srcId="{6264A801-A3CA-480B-B215-AA2034C898B8}" destId="{BD0648F6-C4C5-4480-B175-62DADDF63FCA}" srcOrd="0" destOrd="0" presId="urn:microsoft.com/office/officeart/2005/8/layout/orgChart1"/>
    <dgm:cxn modelId="{DDB7FFD9-F8E7-4138-B3BB-B1AF0ACB8E4B}" srcId="{AA4F4002-7C9E-4FE3-80E0-3EB7C7A87CB4}" destId="{3C950C8E-80A9-4FB6-86AB-29C4CA10804A}" srcOrd="3" destOrd="0" parTransId="{C5D55693-F57C-4C11-A022-259E3D5436C7}" sibTransId="{C59E803A-6E35-46F6-9A46-D6FB6612E504}"/>
    <dgm:cxn modelId="{39705887-7F26-4DA0-BC30-DEC3D209FA85}" type="presOf" srcId="{63BBFF55-1066-4D7E-9AA4-4DE99A3727A5}" destId="{D094DBE7-5F0A-435E-8D48-2DD89ED8738F}" srcOrd="1" destOrd="0" presId="urn:microsoft.com/office/officeart/2005/8/layout/orgChart1"/>
    <dgm:cxn modelId="{E7BE442B-E72C-4379-91F0-9B33FA32DF3A}" type="presOf" srcId="{AA4F4002-7C9E-4FE3-80E0-3EB7C7A87CB4}" destId="{81805376-11FD-448F-871D-FFFCA62AAD3B}" srcOrd="0" destOrd="0" presId="urn:microsoft.com/office/officeart/2005/8/layout/orgChart1"/>
    <dgm:cxn modelId="{909E1F0E-AC1E-40E7-8E61-F77CB9DD6D2C}" type="presOf" srcId="{1D0D42FF-19F1-4FD8-A31D-EB9482685FA6}" destId="{FD49728A-5A33-4BA5-A709-AA2D5F88226D}" srcOrd="0" destOrd="0" presId="urn:microsoft.com/office/officeart/2005/8/layout/orgChart1"/>
    <dgm:cxn modelId="{D426A711-65F8-4AEC-82BB-22949A336958}" type="presOf" srcId="{3C950C8E-80A9-4FB6-86AB-29C4CA10804A}" destId="{B1AD0DE9-6B66-4F9A-9B57-0DF379466F95}" srcOrd="0" destOrd="0" presId="urn:microsoft.com/office/officeart/2005/8/layout/orgChart1"/>
    <dgm:cxn modelId="{DD6F7D73-2346-4351-909C-BB5469C3B5F4}" type="presOf" srcId="{1D0D42FF-19F1-4FD8-A31D-EB9482685FA6}" destId="{1E12A2EB-2E87-4536-9178-DCC0D7AFD51E}" srcOrd="1" destOrd="0" presId="urn:microsoft.com/office/officeart/2005/8/layout/orgChart1"/>
    <dgm:cxn modelId="{196EC557-7267-43D1-868F-1F86F1307EA8}" type="presOf" srcId="{6F36BA8F-6F4C-4F0F-9AAE-5200244EB242}" destId="{8DD7B41B-D988-4668-8217-21BE0B833E1C}" srcOrd="0" destOrd="0" presId="urn:microsoft.com/office/officeart/2005/8/layout/orgChart1"/>
    <dgm:cxn modelId="{40670739-7C88-4973-B1A1-44F8CC8DB3E0}" srcId="{4139DB89-C127-43ED-A563-CFDF0911D071}" destId="{C22F935E-1C79-4ECF-9037-F9FD1D729177}" srcOrd="2" destOrd="0" parTransId="{122C8178-632F-405E-A70E-AA7A794F33E7}" sibTransId="{BD9D1197-1A3E-4270-BCC1-0D8A22B71601}"/>
    <dgm:cxn modelId="{0067CF56-350D-4D6F-94DD-853A25DFEFD6}" type="presOf" srcId="{73052301-94E5-4A8E-951A-193B18DC7686}" destId="{136A52C6-7BD6-4639-A3F9-96DE2FB4B415}" srcOrd="1" destOrd="0" presId="urn:microsoft.com/office/officeart/2005/8/layout/orgChart1"/>
    <dgm:cxn modelId="{60A66A5D-1DEA-41EF-B9B3-6CD4BC41F8E2}" srcId="{AA4F4002-7C9E-4FE3-80E0-3EB7C7A87CB4}" destId="{73052301-94E5-4A8E-951A-193B18DC7686}" srcOrd="0" destOrd="0" parTransId="{67C21C65-44ED-4A2C-A995-63181004BBD0}" sibTransId="{D04237E1-1EFD-4BEE-9F49-1FE889A7B2BA}"/>
    <dgm:cxn modelId="{34F3724D-FAFF-455F-8C67-EBD4DFACD09C}" type="presOf" srcId="{4139DB89-C127-43ED-A563-CFDF0911D071}" destId="{03BE16C4-C240-461A-A371-8511E070E248}" srcOrd="1" destOrd="0" presId="urn:microsoft.com/office/officeart/2005/8/layout/orgChart1"/>
    <dgm:cxn modelId="{8250F8EF-564D-42D6-A81D-8A2352DD47B6}" type="presOf" srcId="{7BDE8226-49C0-4FAA-B068-C39B63173E68}" destId="{97DB216C-F01A-452F-ACDA-F6CF102223E4}" srcOrd="0" destOrd="0" presId="urn:microsoft.com/office/officeart/2005/8/layout/orgChart1"/>
    <dgm:cxn modelId="{B1769D17-22E4-458F-BAC8-F13792F1BBBF}" type="presOf" srcId="{3C950C8E-80A9-4FB6-86AB-29C4CA10804A}" destId="{0D72278C-51F2-4F52-B65E-6D03468A7513}" srcOrd="1" destOrd="0" presId="urn:microsoft.com/office/officeart/2005/8/layout/orgChart1"/>
    <dgm:cxn modelId="{5E16D7F1-77FB-4C50-AF7B-F59DD70AD9C4}" srcId="{73052301-94E5-4A8E-951A-193B18DC7686}" destId="{63BBFF55-1066-4D7E-9AA4-4DE99A3727A5}" srcOrd="0" destOrd="0" parTransId="{90C691EC-00A8-443D-A0AA-F14E840F12F8}" sibTransId="{CEB10BC9-FF1B-4810-9537-2FAA69C96256}"/>
    <dgm:cxn modelId="{E496CF81-3D78-40B3-9F8F-F4E74C14D53C}" type="presOf" srcId="{46338FA8-0AD5-433D-A115-AEB1A38ACA04}" destId="{CC8DCED5-8DFC-4B85-B8D3-ED64A8D6A6CB}" srcOrd="0" destOrd="0" presId="urn:microsoft.com/office/officeart/2005/8/layout/orgChart1"/>
    <dgm:cxn modelId="{41499203-E972-4B35-A981-B656B8D63DD3}" type="presOf" srcId="{90C691EC-00A8-443D-A0AA-F14E840F12F8}" destId="{299EBE85-1E84-46D3-9B30-3293E8F2ABE0}" srcOrd="0" destOrd="0" presId="urn:microsoft.com/office/officeart/2005/8/layout/orgChart1"/>
    <dgm:cxn modelId="{72734A16-282D-4EF9-927E-891C3BB23440}" type="presOf" srcId="{1F2B0743-493A-4AAB-8481-3899485B8AC1}" destId="{F2CA6405-9F2F-4B5B-AEB7-EF5A975A0323}" srcOrd="0" destOrd="0" presId="urn:microsoft.com/office/officeart/2005/8/layout/orgChart1"/>
    <dgm:cxn modelId="{6C3295EC-CE70-40B7-A794-19781ABE5D71}" srcId="{73052301-94E5-4A8E-951A-193B18DC7686}" destId="{24059365-EF00-4814-BE6D-17F2A98BEBC6}" srcOrd="1" destOrd="0" parTransId="{9FF7B8F4-8029-40E0-A345-6C38F444A262}" sibTransId="{0E728D74-E910-4A9B-815A-1E92E4BA8D18}"/>
    <dgm:cxn modelId="{53A3DCBF-ED2C-47B6-BB90-1766DEDDADA7}" type="presOf" srcId="{4139DB89-C127-43ED-A563-CFDF0911D071}" destId="{670AB8D4-8C09-423E-BFEF-C73B8CA5E9B3}" srcOrd="0" destOrd="0" presId="urn:microsoft.com/office/officeart/2005/8/layout/orgChart1"/>
    <dgm:cxn modelId="{BDD5043D-D7A3-4017-8F13-28FBAD18FC54}" type="presOf" srcId="{4C8F9B81-8E29-46C9-8DC4-9C292F19864E}" destId="{B206E21E-0EE9-40BC-AFBE-98BE7EC8F606}" srcOrd="0" destOrd="0" presId="urn:microsoft.com/office/officeart/2005/8/layout/orgChart1"/>
    <dgm:cxn modelId="{0C8FC4A3-0670-49DE-85EB-DF6DEB42922C}" type="presOf" srcId="{0A1773D0-43AA-4098-BA1A-5C6D973E6B24}" destId="{51548DD0-8073-4EA0-9B02-5755931C7AB7}" srcOrd="0" destOrd="0" presId="urn:microsoft.com/office/officeart/2005/8/layout/orgChart1"/>
    <dgm:cxn modelId="{42366300-2900-4624-925F-F194861624F7}" type="presOf" srcId="{AA4F4002-7C9E-4FE3-80E0-3EB7C7A87CB4}" destId="{7571F114-577E-451F-9356-9F7DAC827879}" srcOrd="1" destOrd="0" presId="urn:microsoft.com/office/officeart/2005/8/layout/orgChart1"/>
    <dgm:cxn modelId="{6F9CEAE7-004F-425C-8318-D454A548AD40}" srcId="{3C950C8E-80A9-4FB6-86AB-29C4CA10804A}" destId="{6264A801-A3CA-480B-B215-AA2034C898B8}" srcOrd="1" destOrd="0" parTransId="{1F2B0743-493A-4AAB-8481-3899485B8AC1}" sibTransId="{FB2853E9-FDC1-4DCE-B9F3-3D37E3692406}"/>
    <dgm:cxn modelId="{994F0997-A7F7-4A56-9466-AAF25DAA11D9}" type="presOf" srcId="{4A975DA0-A49E-4A22-B6AE-1B9DD2E0DE06}" destId="{4888B138-4697-410E-9592-5DA70C389A61}" srcOrd="0" destOrd="0" presId="urn:microsoft.com/office/officeart/2005/8/layout/orgChart1"/>
    <dgm:cxn modelId="{7FCC9EDA-050F-42C0-B6FC-C8675A90C7F1}" type="presOf" srcId="{67C21C65-44ED-4A2C-A995-63181004BBD0}" destId="{FE58B60E-C9FD-450A-B3FB-A0B824485D11}" srcOrd="0" destOrd="0" presId="urn:microsoft.com/office/officeart/2005/8/layout/orgChart1"/>
    <dgm:cxn modelId="{C1AA0650-7A88-4A71-8EF1-238597113EC2}" srcId="{F1504BC1-5628-4AF2-8055-3B9093D22DA1}" destId="{60DC4C78-8E5D-4B84-BE98-611EAD507921}" srcOrd="0" destOrd="0" parTransId="{4A975DA0-A49E-4A22-B6AE-1B9DD2E0DE06}" sibTransId="{9D4E9B9B-A7D0-40B1-AE35-568D76C6B47D}"/>
    <dgm:cxn modelId="{874E4F83-657D-4A7B-AAEF-558854FB0877}" type="presOf" srcId="{6264A801-A3CA-480B-B215-AA2034C898B8}" destId="{3C600466-3855-4925-B096-FFB5A0E5EEDB}" srcOrd="1" destOrd="0" presId="urn:microsoft.com/office/officeart/2005/8/layout/orgChart1"/>
    <dgm:cxn modelId="{AC89DEEA-3BBD-430A-8D52-B0F5CD8BFB9F}" type="presOf" srcId="{4C8F9B81-8E29-46C9-8DC4-9C292F19864E}" destId="{24285ED5-88AD-4D65-A453-09EA11BE2BEC}" srcOrd="1" destOrd="0" presId="urn:microsoft.com/office/officeart/2005/8/layout/orgChart1"/>
    <dgm:cxn modelId="{0A53EB98-7458-4CA1-B297-85DF625C2A3F}" srcId="{73052301-94E5-4A8E-951A-193B18DC7686}" destId="{394F07A6-91A7-41CC-9CB0-F8AA854744ED}" srcOrd="2" destOrd="0" parTransId="{C86641E0-8CEB-40BD-A5FC-D9B4F5576A35}" sibTransId="{46DAD6BD-AA9E-40C5-9EEB-A50CB19F522B}"/>
    <dgm:cxn modelId="{5AAFD723-6485-40C7-8352-C09405F39A11}" type="presOf" srcId="{60DC4C78-8E5D-4B84-BE98-611EAD507921}" destId="{E5232D23-DDE3-4CA3-887D-354E586DF3C5}" srcOrd="0" destOrd="0" presId="urn:microsoft.com/office/officeart/2005/8/layout/orgChart1"/>
    <dgm:cxn modelId="{E7F64850-B50E-4945-9101-54B13EBB3904}" srcId="{3C950C8E-80A9-4FB6-86AB-29C4CA10804A}" destId="{96B5FC6F-8062-4BF5-B14F-8594DDD4F4CB}" srcOrd="0" destOrd="0" parTransId="{7D961C0A-7FCF-4802-981E-D671AA7F5F12}" sibTransId="{C311D862-697D-4FC3-9C1B-E0E9A5C359E2}"/>
    <dgm:cxn modelId="{76D6681D-10B8-4FD9-87E2-0CE0DEC91870}" srcId="{4139DB89-C127-43ED-A563-CFDF0911D071}" destId="{4C8F9B81-8E29-46C9-8DC4-9C292F19864E}" srcOrd="0" destOrd="0" parTransId="{9A1F1D8B-B580-4738-A65A-10630017CD46}" sibTransId="{E9000679-801A-4D55-A999-6BEA486AB9EB}"/>
    <dgm:cxn modelId="{17E715E1-5003-4755-BF12-A7180AB7FC2F}" type="presOf" srcId="{7D961C0A-7FCF-4802-981E-D671AA7F5F12}" destId="{AE1AA04D-4574-4740-B01C-410B383EB7AD}" srcOrd="0" destOrd="0" presId="urn:microsoft.com/office/officeart/2005/8/layout/orgChart1"/>
    <dgm:cxn modelId="{C58044BF-73EE-4133-B6C0-459222F6288A}" type="presOf" srcId="{6F36BA8F-6F4C-4F0F-9AAE-5200244EB242}" destId="{C4E70206-18B8-4BD3-B327-172E143A35E3}" srcOrd="1" destOrd="0" presId="urn:microsoft.com/office/officeart/2005/8/layout/orgChart1"/>
    <dgm:cxn modelId="{123B548B-8F85-4927-9C8C-291CAB6E2C2D}" type="presOf" srcId="{60DC4C78-8E5D-4B84-BE98-611EAD507921}" destId="{3341C330-3A94-4C83-9CE7-CFE579886BE4}" srcOrd="1" destOrd="0" presId="urn:microsoft.com/office/officeart/2005/8/layout/orgChart1"/>
    <dgm:cxn modelId="{CC6D9DDD-A9E9-4540-9364-F2BA61F36130}" srcId="{AA4F4002-7C9E-4FE3-80E0-3EB7C7A87CB4}" destId="{4139DB89-C127-43ED-A563-CFDF0911D071}" srcOrd="1" destOrd="0" parTransId="{B9FD970F-9369-4B11-8421-8CC891ED3DB1}" sibTransId="{19837118-8C3F-4587-B0CB-CF7E007208CD}"/>
    <dgm:cxn modelId="{CDBC8F3B-98B0-469E-A5A3-CDF929D9EC75}" type="presOf" srcId="{F1504BC1-5628-4AF2-8055-3B9093D22DA1}" destId="{08E1F30C-8102-4969-9538-249F570A443A}" srcOrd="0" destOrd="0" presId="urn:microsoft.com/office/officeart/2005/8/layout/orgChart1"/>
    <dgm:cxn modelId="{74AB0C5C-EBA0-4843-85E1-FB4D6D9BB3F2}" type="presOf" srcId="{122C8178-632F-405E-A70E-AA7A794F33E7}" destId="{BD8FBBCF-15FC-4F17-BB58-E4CAA1772A2E}" srcOrd="0" destOrd="0" presId="urn:microsoft.com/office/officeart/2005/8/layout/orgChart1"/>
    <dgm:cxn modelId="{BD1F5A2A-A16B-494A-9686-AF6775BC8079}" srcId="{B25BB480-F810-49F6-B178-D4E70F4F86EB}" destId="{AA4F4002-7C9E-4FE3-80E0-3EB7C7A87CB4}" srcOrd="0" destOrd="0" parTransId="{EBB9B43E-06F0-4444-B65E-2F921BF25B59}" sibTransId="{CB077AFF-B0B3-4C6D-924E-DE3852304D85}"/>
    <dgm:cxn modelId="{F9EA5D8F-10EE-4FD8-A506-3A151D5F1159}" type="presOf" srcId="{96B5FC6F-8062-4BF5-B14F-8594DDD4F4CB}" destId="{F80024E5-D027-4B84-A1B0-659C8253B82F}" srcOrd="0" destOrd="0" presId="urn:microsoft.com/office/officeart/2005/8/layout/orgChart1"/>
    <dgm:cxn modelId="{CC919CE8-B552-4182-B708-1B49FB7EAE87}" type="presOf" srcId="{394F07A6-91A7-41CC-9CB0-F8AA854744ED}" destId="{0A891F4A-B77D-4F5C-A12A-DA398E40A75C}" srcOrd="1" destOrd="0" presId="urn:microsoft.com/office/officeart/2005/8/layout/orgChart1"/>
    <dgm:cxn modelId="{0690AF24-ADBB-4C8B-B406-53E221CCB8EB}" srcId="{AA4F4002-7C9E-4FE3-80E0-3EB7C7A87CB4}" destId="{F1504BC1-5628-4AF2-8055-3B9093D22DA1}" srcOrd="2" destOrd="0" parTransId="{0A1773D0-43AA-4098-BA1A-5C6D973E6B24}" sibTransId="{926B24B3-A524-455A-A29A-7F1A0062F6B4}"/>
    <dgm:cxn modelId="{6419BA86-C736-4C70-A47A-4704F0F376E5}" type="presOf" srcId="{C22F935E-1C79-4ECF-9037-F9FD1D729177}" destId="{5B5763AF-4D4D-4717-9548-E69C69BE762D}" srcOrd="0" destOrd="0" presId="urn:microsoft.com/office/officeart/2005/8/layout/orgChart1"/>
    <dgm:cxn modelId="{68E044EC-8FD4-42AD-97BF-3CEDD34B81C3}" type="presOf" srcId="{C5D55693-F57C-4C11-A022-259E3D5436C7}" destId="{4EC42DFB-72D7-4451-A54D-72739CEF5D94}" srcOrd="0" destOrd="0" presId="urn:microsoft.com/office/officeart/2005/8/layout/orgChart1"/>
    <dgm:cxn modelId="{71314AE1-D520-4692-A8CD-DAD725EA5804}" type="presOf" srcId="{24059365-EF00-4814-BE6D-17F2A98BEBC6}" destId="{8BAA61FE-90E0-4F89-898E-7692180B686A}" srcOrd="0" destOrd="0" presId="urn:microsoft.com/office/officeart/2005/8/layout/orgChart1"/>
    <dgm:cxn modelId="{D599FBB1-338E-41A0-B8A4-F9ED8C0CEF85}" type="presOf" srcId="{96B5FC6F-8062-4BF5-B14F-8594DDD4F4CB}" destId="{67871917-454F-4D15-8BF2-0085AEF1CA59}" srcOrd="1" destOrd="0" presId="urn:microsoft.com/office/officeart/2005/8/layout/orgChart1"/>
    <dgm:cxn modelId="{003B4045-D109-44EE-9B3D-E7643F0970DA}" srcId="{AA4F4002-7C9E-4FE3-80E0-3EB7C7A87CB4}" destId="{1D0D42FF-19F1-4FD8-A31D-EB9482685FA6}" srcOrd="4" destOrd="0" parTransId="{46338FA8-0AD5-433D-A115-AEB1A38ACA04}" sibTransId="{A4CE5926-F897-4E26-8633-EDCC9C2449B8}"/>
    <dgm:cxn modelId="{CE2D6484-2DA9-44E8-86E2-9B7F76A1183D}" type="presOf" srcId="{73052301-94E5-4A8E-951A-193B18DC7686}" destId="{7DBC08F3-3865-4E43-81A4-4C394EA3D5FF}" srcOrd="0" destOrd="0" presId="urn:microsoft.com/office/officeart/2005/8/layout/orgChart1"/>
    <dgm:cxn modelId="{15C8D206-8616-4DA3-A2BD-E9B8DFA9ABFE}" type="presOf" srcId="{9FF7B8F4-8029-40E0-A345-6C38F444A262}" destId="{79D61935-7992-4205-87A3-71AF4733A9DD}" srcOrd="0" destOrd="0" presId="urn:microsoft.com/office/officeart/2005/8/layout/orgChart1"/>
    <dgm:cxn modelId="{2DD2D1E3-31B7-42BC-8213-CB9D5379B4F2}" srcId="{4139DB89-C127-43ED-A563-CFDF0911D071}" destId="{6F36BA8F-6F4C-4F0F-9AAE-5200244EB242}" srcOrd="1" destOrd="0" parTransId="{7BDE8226-49C0-4FAA-B068-C39B63173E68}" sibTransId="{77F69A54-5949-407F-A779-A14F9565E300}"/>
    <dgm:cxn modelId="{7CF73B2E-0EF9-4418-BA4D-32C900423B01}" type="presParOf" srcId="{EF2AE51B-1316-4B85-B2E9-D61979FE0C8E}" destId="{CC9A680D-6FAA-429B-96DC-DB3D4C625D03}" srcOrd="0" destOrd="0" presId="urn:microsoft.com/office/officeart/2005/8/layout/orgChart1"/>
    <dgm:cxn modelId="{EF1DBD46-C5FA-494B-A060-FD3EDF9A9AAF}" type="presParOf" srcId="{CC9A680D-6FAA-429B-96DC-DB3D4C625D03}" destId="{2A8235F6-224F-4D95-932C-CF92615E1345}" srcOrd="0" destOrd="0" presId="urn:microsoft.com/office/officeart/2005/8/layout/orgChart1"/>
    <dgm:cxn modelId="{130517E1-FA8C-4699-8147-32CC21EEDFC9}" type="presParOf" srcId="{2A8235F6-224F-4D95-932C-CF92615E1345}" destId="{81805376-11FD-448F-871D-FFFCA62AAD3B}" srcOrd="0" destOrd="0" presId="urn:microsoft.com/office/officeart/2005/8/layout/orgChart1"/>
    <dgm:cxn modelId="{4844A515-D178-4873-A35F-DA96969CCC4E}" type="presParOf" srcId="{2A8235F6-224F-4D95-932C-CF92615E1345}" destId="{7571F114-577E-451F-9356-9F7DAC827879}" srcOrd="1" destOrd="0" presId="urn:microsoft.com/office/officeart/2005/8/layout/orgChart1"/>
    <dgm:cxn modelId="{A9C6F263-E8F6-454E-9422-B43239C8F5D5}" type="presParOf" srcId="{CC9A680D-6FAA-429B-96DC-DB3D4C625D03}" destId="{E1A5FD07-20F5-41C2-BA2C-5188CCF0FECC}" srcOrd="1" destOrd="0" presId="urn:microsoft.com/office/officeart/2005/8/layout/orgChart1"/>
    <dgm:cxn modelId="{737048B9-8FD7-4D58-9DCD-9B0A4BBF5422}" type="presParOf" srcId="{E1A5FD07-20F5-41C2-BA2C-5188CCF0FECC}" destId="{FE58B60E-C9FD-450A-B3FB-A0B824485D11}" srcOrd="0" destOrd="0" presId="urn:microsoft.com/office/officeart/2005/8/layout/orgChart1"/>
    <dgm:cxn modelId="{9B1F6BD5-2435-4925-998B-0F742C7720D3}" type="presParOf" srcId="{E1A5FD07-20F5-41C2-BA2C-5188CCF0FECC}" destId="{0AFFAFA8-3C62-4757-BBA0-D6057F095367}" srcOrd="1" destOrd="0" presId="urn:microsoft.com/office/officeart/2005/8/layout/orgChart1"/>
    <dgm:cxn modelId="{FBD2985E-42EC-4492-9F57-A6D5D586AB80}" type="presParOf" srcId="{0AFFAFA8-3C62-4757-BBA0-D6057F095367}" destId="{8CD62817-3E0B-4784-BE87-E68A9FE9EA5E}" srcOrd="0" destOrd="0" presId="urn:microsoft.com/office/officeart/2005/8/layout/orgChart1"/>
    <dgm:cxn modelId="{FB66C7F4-A585-4756-803C-6BCC9B66D073}" type="presParOf" srcId="{8CD62817-3E0B-4784-BE87-E68A9FE9EA5E}" destId="{7DBC08F3-3865-4E43-81A4-4C394EA3D5FF}" srcOrd="0" destOrd="0" presId="urn:microsoft.com/office/officeart/2005/8/layout/orgChart1"/>
    <dgm:cxn modelId="{3B14B3AC-88BD-4803-A6A8-F25571B4E7F9}" type="presParOf" srcId="{8CD62817-3E0B-4784-BE87-E68A9FE9EA5E}" destId="{136A52C6-7BD6-4639-A3F9-96DE2FB4B415}" srcOrd="1" destOrd="0" presId="urn:microsoft.com/office/officeart/2005/8/layout/orgChart1"/>
    <dgm:cxn modelId="{DAF4F62A-8BD9-4403-9E45-15A9B1FF6E6C}" type="presParOf" srcId="{0AFFAFA8-3C62-4757-BBA0-D6057F095367}" destId="{DE5BF177-B2AD-4B59-8ADA-AEA1B410C7D6}" srcOrd="1" destOrd="0" presId="urn:microsoft.com/office/officeart/2005/8/layout/orgChart1"/>
    <dgm:cxn modelId="{9D821EA6-A51B-4AB7-A34F-48DC3B6CE768}" type="presParOf" srcId="{DE5BF177-B2AD-4B59-8ADA-AEA1B410C7D6}" destId="{299EBE85-1E84-46D3-9B30-3293E8F2ABE0}" srcOrd="0" destOrd="0" presId="urn:microsoft.com/office/officeart/2005/8/layout/orgChart1"/>
    <dgm:cxn modelId="{649568C4-948C-4FC0-9592-0816A379D02B}" type="presParOf" srcId="{DE5BF177-B2AD-4B59-8ADA-AEA1B410C7D6}" destId="{8040223B-1FE7-4E7A-BD38-CB581EC39D32}" srcOrd="1" destOrd="0" presId="urn:microsoft.com/office/officeart/2005/8/layout/orgChart1"/>
    <dgm:cxn modelId="{76C3D465-B545-49FF-BF1F-62FEDB51F266}" type="presParOf" srcId="{8040223B-1FE7-4E7A-BD38-CB581EC39D32}" destId="{13104355-34EA-4A2A-8A10-292E482EA0BE}" srcOrd="0" destOrd="0" presId="urn:microsoft.com/office/officeart/2005/8/layout/orgChart1"/>
    <dgm:cxn modelId="{DA2168D2-D9D3-4535-BAC2-1EA708F40C87}" type="presParOf" srcId="{13104355-34EA-4A2A-8A10-292E482EA0BE}" destId="{4F0ADC0C-6992-442E-8D87-401EE9CFEBC4}" srcOrd="0" destOrd="0" presId="urn:microsoft.com/office/officeart/2005/8/layout/orgChart1"/>
    <dgm:cxn modelId="{599E28B5-EACA-4E0A-999F-F49FE6105566}" type="presParOf" srcId="{13104355-34EA-4A2A-8A10-292E482EA0BE}" destId="{D094DBE7-5F0A-435E-8D48-2DD89ED8738F}" srcOrd="1" destOrd="0" presId="urn:microsoft.com/office/officeart/2005/8/layout/orgChart1"/>
    <dgm:cxn modelId="{5A45FA4F-561D-44FD-8967-178C20C3A9B4}" type="presParOf" srcId="{8040223B-1FE7-4E7A-BD38-CB581EC39D32}" destId="{054E0099-8D62-4FB8-B77C-75B1EF4EF017}" srcOrd="1" destOrd="0" presId="urn:microsoft.com/office/officeart/2005/8/layout/orgChart1"/>
    <dgm:cxn modelId="{1B3C074F-E44B-449D-A031-41D11C3ED42B}" type="presParOf" srcId="{8040223B-1FE7-4E7A-BD38-CB581EC39D32}" destId="{1814B223-CF3A-4F53-AC42-284B53137223}" srcOrd="2" destOrd="0" presId="urn:microsoft.com/office/officeart/2005/8/layout/orgChart1"/>
    <dgm:cxn modelId="{AEE9E2F4-FEAD-4F27-A189-FDC1BFD59396}" type="presParOf" srcId="{DE5BF177-B2AD-4B59-8ADA-AEA1B410C7D6}" destId="{79D61935-7992-4205-87A3-71AF4733A9DD}" srcOrd="2" destOrd="0" presId="urn:microsoft.com/office/officeart/2005/8/layout/orgChart1"/>
    <dgm:cxn modelId="{DB897E6A-31A1-4404-BD15-293DAEF5652A}" type="presParOf" srcId="{DE5BF177-B2AD-4B59-8ADA-AEA1B410C7D6}" destId="{3DA0D6E4-89D0-47F7-B461-FE2681589094}" srcOrd="3" destOrd="0" presId="urn:microsoft.com/office/officeart/2005/8/layout/orgChart1"/>
    <dgm:cxn modelId="{F9E26A51-134F-4F69-806B-2E8689975A07}" type="presParOf" srcId="{3DA0D6E4-89D0-47F7-B461-FE2681589094}" destId="{C778E7A6-C909-4EF9-A59F-A3A3A1469006}" srcOrd="0" destOrd="0" presId="urn:microsoft.com/office/officeart/2005/8/layout/orgChart1"/>
    <dgm:cxn modelId="{AE273658-91CC-4211-A460-645401DA88FC}" type="presParOf" srcId="{C778E7A6-C909-4EF9-A59F-A3A3A1469006}" destId="{8BAA61FE-90E0-4F89-898E-7692180B686A}" srcOrd="0" destOrd="0" presId="urn:microsoft.com/office/officeart/2005/8/layout/orgChart1"/>
    <dgm:cxn modelId="{8812F489-D18C-40FE-B4B3-3C56ED8E2A97}" type="presParOf" srcId="{C778E7A6-C909-4EF9-A59F-A3A3A1469006}" destId="{CEF9A49A-8634-4CCD-89D8-EE7D242987BA}" srcOrd="1" destOrd="0" presId="urn:microsoft.com/office/officeart/2005/8/layout/orgChart1"/>
    <dgm:cxn modelId="{F2AC6077-1B79-49D0-8EBC-3A56526D40AD}" type="presParOf" srcId="{3DA0D6E4-89D0-47F7-B461-FE2681589094}" destId="{70966779-935A-4517-97AB-6F1C0B114ABD}" srcOrd="1" destOrd="0" presId="urn:microsoft.com/office/officeart/2005/8/layout/orgChart1"/>
    <dgm:cxn modelId="{161CA03E-9535-4657-A729-74FB163655EE}" type="presParOf" srcId="{3DA0D6E4-89D0-47F7-B461-FE2681589094}" destId="{A16A5E36-A771-4FFB-ACB8-F8A943E6395F}" srcOrd="2" destOrd="0" presId="urn:microsoft.com/office/officeart/2005/8/layout/orgChart1"/>
    <dgm:cxn modelId="{AF8A6480-59A1-4481-895A-EAB67B80C6E1}" type="presParOf" srcId="{DE5BF177-B2AD-4B59-8ADA-AEA1B410C7D6}" destId="{5F2147FF-379E-4477-96BC-9A681027C1F3}" srcOrd="4" destOrd="0" presId="urn:microsoft.com/office/officeart/2005/8/layout/orgChart1"/>
    <dgm:cxn modelId="{AA21CE7D-DDD9-4D73-9F0A-22437A184F63}" type="presParOf" srcId="{DE5BF177-B2AD-4B59-8ADA-AEA1B410C7D6}" destId="{B8384F02-FE05-4AAF-A033-2DFEC50CBC6F}" srcOrd="5" destOrd="0" presId="urn:microsoft.com/office/officeart/2005/8/layout/orgChart1"/>
    <dgm:cxn modelId="{DC0AC001-A7EB-4149-B460-4ECC0F4482E8}" type="presParOf" srcId="{B8384F02-FE05-4AAF-A033-2DFEC50CBC6F}" destId="{3D1F1C3E-AC35-4DCF-AC70-5614507632AF}" srcOrd="0" destOrd="0" presId="urn:microsoft.com/office/officeart/2005/8/layout/orgChart1"/>
    <dgm:cxn modelId="{E1B8D778-AAE4-4FAC-A203-CDF669AFE68A}" type="presParOf" srcId="{3D1F1C3E-AC35-4DCF-AC70-5614507632AF}" destId="{C0C573FA-BD05-448A-91F8-543DE8BCCA50}" srcOrd="0" destOrd="0" presId="urn:microsoft.com/office/officeart/2005/8/layout/orgChart1"/>
    <dgm:cxn modelId="{E4722E4B-FB55-49B2-BE93-8C1C0BEE0B8D}" type="presParOf" srcId="{3D1F1C3E-AC35-4DCF-AC70-5614507632AF}" destId="{0A891F4A-B77D-4F5C-A12A-DA398E40A75C}" srcOrd="1" destOrd="0" presId="urn:microsoft.com/office/officeart/2005/8/layout/orgChart1"/>
    <dgm:cxn modelId="{2CC3222F-B717-4B8E-A842-65B9595574F9}" type="presParOf" srcId="{B8384F02-FE05-4AAF-A033-2DFEC50CBC6F}" destId="{741F337D-A807-45F0-BCDC-B5EEC04BBA5F}" srcOrd="1" destOrd="0" presId="urn:microsoft.com/office/officeart/2005/8/layout/orgChart1"/>
    <dgm:cxn modelId="{AE6A5463-593A-4DC3-A581-BDB9C9B1173B}" type="presParOf" srcId="{B8384F02-FE05-4AAF-A033-2DFEC50CBC6F}" destId="{B8250EDF-9903-4A28-AFB2-75ADB2D6BCA6}" srcOrd="2" destOrd="0" presId="urn:microsoft.com/office/officeart/2005/8/layout/orgChart1"/>
    <dgm:cxn modelId="{44C8ED44-3673-4C86-87A2-C54CE0055953}" type="presParOf" srcId="{0AFFAFA8-3C62-4757-BBA0-D6057F095367}" destId="{FD3A7814-9419-4837-A92F-8A045C39B61B}" srcOrd="2" destOrd="0" presId="urn:microsoft.com/office/officeart/2005/8/layout/orgChart1"/>
    <dgm:cxn modelId="{78F0FDBF-9E98-412F-A7D4-59208600925B}" type="presParOf" srcId="{E1A5FD07-20F5-41C2-BA2C-5188CCF0FECC}" destId="{1AEE9834-471C-4F12-ABD9-EB46DFF71CD1}" srcOrd="2" destOrd="0" presId="urn:microsoft.com/office/officeart/2005/8/layout/orgChart1"/>
    <dgm:cxn modelId="{7E3060E7-F029-4550-B180-6CF578C9536C}" type="presParOf" srcId="{E1A5FD07-20F5-41C2-BA2C-5188CCF0FECC}" destId="{41F5016D-E047-435F-B45A-5C6F262F5223}" srcOrd="3" destOrd="0" presId="urn:microsoft.com/office/officeart/2005/8/layout/orgChart1"/>
    <dgm:cxn modelId="{D081403A-1634-4596-B704-F13DBBC488BC}" type="presParOf" srcId="{41F5016D-E047-435F-B45A-5C6F262F5223}" destId="{9AD8489A-2719-47A3-8D9B-04C8ED6A0421}" srcOrd="0" destOrd="0" presId="urn:microsoft.com/office/officeart/2005/8/layout/orgChart1"/>
    <dgm:cxn modelId="{07E8E1AC-9A8B-4520-B5E0-42D1E283D473}" type="presParOf" srcId="{9AD8489A-2719-47A3-8D9B-04C8ED6A0421}" destId="{670AB8D4-8C09-423E-BFEF-C73B8CA5E9B3}" srcOrd="0" destOrd="0" presId="urn:microsoft.com/office/officeart/2005/8/layout/orgChart1"/>
    <dgm:cxn modelId="{A28EA155-D6DF-4AA5-90F4-7007C74C8446}" type="presParOf" srcId="{9AD8489A-2719-47A3-8D9B-04C8ED6A0421}" destId="{03BE16C4-C240-461A-A371-8511E070E248}" srcOrd="1" destOrd="0" presId="urn:microsoft.com/office/officeart/2005/8/layout/orgChart1"/>
    <dgm:cxn modelId="{3EDCB4D8-DCAE-4CCE-B8E5-7E23866F7C0F}" type="presParOf" srcId="{41F5016D-E047-435F-B45A-5C6F262F5223}" destId="{A9F16195-DEDC-413E-A6EA-0E419BC343D8}" srcOrd="1" destOrd="0" presId="urn:microsoft.com/office/officeart/2005/8/layout/orgChart1"/>
    <dgm:cxn modelId="{6D8703DB-A782-4935-98E2-2032F36BEFE2}" type="presParOf" srcId="{A9F16195-DEDC-413E-A6EA-0E419BC343D8}" destId="{DCD2C17B-D889-48D7-B7CA-2D72C5B1E97E}" srcOrd="0" destOrd="0" presId="urn:microsoft.com/office/officeart/2005/8/layout/orgChart1"/>
    <dgm:cxn modelId="{A40BD6FB-0D2A-4AC0-A3F7-19A6926F0C7A}" type="presParOf" srcId="{A9F16195-DEDC-413E-A6EA-0E419BC343D8}" destId="{39E471E5-782D-4DA6-BD01-CDC15768EB09}" srcOrd="1" destOrd="0" presId="urn:microsoft.com/office/officeart/2005/8/layout/orgChart1"/>
    <dgm:cxn modelId="{9BF17F5C-4AA9-4319-ADF5-A415BA0BB85E}" type="presParOf" srcId="{39E471E5-782D-4DA6-BD01-CDC15768EB09}" destId="{AF952ACA-EAC0-45ED-BA8D-F4B64E287B01}" srcOrd="0" destOrd="0" presId="urn:microsoft.com/office/officeart/2005/8/layout/orgChart1"/>
    <dgm:cxn modelId="{C2D3555A-D64E-4CDF-8E09-46C0F77C06BF}" type="presParOf" srcId="{AF952ACA-EAC0-45ED-BA8D-F4B64E287B01}" destId="{B206E21E-0EE9-40BC-AFBE-98BE7EC8F606}" srcOrd="0" destOrd="0" presId="urn:microsoft.com/office/officeart/2005/8/layout/orgChart1"/>
    <dgm:cxn modelId="{ACC8173B-0DB1-4CCD-9197-BCBC6BC84E23}" type="presParOf" srcId="{AF952ACA-EAC0-45ED-BA8D-F4B64E287B01}" destId="{24285ED5-88AD-4D65-A453-09EA11BE2BEC}" srcOrd="1" destOrd="0" presId="urn:microsoft.com/office/officeart/2005/8/layout/orgChart1"/>
    <dgm:cxn modelId="{30D1D63A-8CC6-461F-90AC-7B0011E22860}" type="presParOf" srcId="{39E471E5-782D-4DA6-BD01-CDC15768EB09}" destId="{7C2032F8-D07A-405D-9704-BA31B88A9B6A}" srcOrd="1" destOrd="0" presId="urn:microsoft.com/office/officeart/2005/8/layout/orgChart1"/>
    <dgm:cxn modelId="{55A235E5-4A7E-4E4D-BBBA-250F4A45F147}" type="presParOf" srcId="{39E471E5-782D-4DA6-BD01-CDC15768EB09}" destId="{04316F54-94C7-4E6B-8DC5-EC390274DFEE}" srcOrd="2" destOrd="0" presId="urn:microsoft.com/office/officeart/2005/8/layout/orgChart1"/>
    <dgm:cxn modelId="{988BBE84-926B-41D2-8703-F8E7593F2445}" type="presParOf" srcId="{A9F16195-DEDC-413E-A6EA-0E419BC343D8}" destId="{97DB216C-F01A-452F-ACDA-F6CF102223E4}" srcOrd="2" destOrd="0" presId="urn:microsoft.com/office/officeart/2005/8/layout/orgChart1"/>
    <dgm:cxn modelId="{DEDE946E-271B-4102-AFD2-9DA0611EC933}" type="presParOf" srcId="{A9F16195-DEDC-413E-A6EA-0E419BC343D8}" destId="{EE62538E-AABD-41BB-A256-FA4A48A5E2C8}" srcOrd="3" destOrd="0" presId="urn:microsoft.com/office/officeart/2005/8/layout/orgChart1"/>
    <dgm:cxn modelId="{99861282-627E-45AC-A3B4-A9D438DDEDF4}" type="presParOf" srcId="{EE62538E-AABD-41BB-A256-FA4A48A5E2C8}" destId="{AA135F36-E389-45BA-9842-4CABCACCC659}" srcOrd="0" destOrd="0" presId="urn:microsoft.com/office/officeart/2005/8/layout/orgChart1"/>
    <dgm:cxn modelId="{4626A4A3-34DA-406A-89BA-BD4C9EDD375D}" type="presParOf" srcId="{AA135F36-E389-45BA-9842-4CABCACCC659}" destId="{8DD7B41B-D988-4668-8217-21BE0B833E1C}" srcOrd="0" destOrd="0" presId="urn:microsoft.com/office/officeart/2005/8/layout/orgChart1"/>
    <dgm:cxn modelId="{978BF275-18FC-4E15-A822-AB6EE419689D}" type="presParOf" srcId="{AA135F36-E389-45BA-9842-4CABCACCC659}" destId="{C4E70206-18B8-4BD3-B327-172E143A35E3}" srcOrd="1" destOrd="0" presId="urn:microsoft.com/office/officeart/2005/8/layout/orgChart1"/>
    <dgm:cxn modelId="{4E5D01DD-63A4-4037-999E-545310FA9EEC}" type="presParOf" srcId="{EE62538E-AABD-41BB-A256-FA4A48A5E2C8}" destId="{DA855CBD-F0AE-447B-B34D-DACB287F3EDE}" srcOrd="1" destOrd="0" presId="urn:microsoft.com/office/officeart/2005/8/layout/orgChart1"/>
    <dgm:cxn modelId="{1F3DE5AF-C4B1-438B-ACF3-E7604C0C6787}" type="presParOf" srcId="{EE62538E-AABD-41BB-A256-FA4A48A5E2C8}" destId="{3E10676A-6044-411C-8D09-074CA00E0D8E}" srcOrd="2" destOrd="0" presId="urn:microsoft.com/office/officeart/2005/8/layout/orgChart1"/>
    <dgm:cxn modelId="{7445BB15-85A6-4AD2-8743-357288D31747}" type="presParOf" srcId="{A9F16195-DEDC-413E-A6EA-0E419BC343D8}" destId="{BD8FBBCF-15FC-4F17-BB58-E4CAA1772A2E}" srcOrd="4" destOrd="0" presId="urn:microsoft.com/office/officeart/2005/8/layout/orgChart1"/>
    <dgm:cxn modelId="{974CA437-6A2D-45BA-989B-0ED8F7699875}" type="presParOf" srcId="{A9F16195-DEDC-413E-A6EA-0E419BC343D8}" destId="{01FFE3BD-9543-40D1-B4DB-3C9DF6B797B0}" srcOrd="5" destOrd="0" presId="urn:microsoft.com/office/officeart/2005/8/layout/orgChart1"/>
    <dgm:cxn modelId="{F9ED00DE-C37C-4D95-9112-84973AA3A582}" type="presParOf" srcId="{01FFE3BD-9543-40D1-B4DB-3C9DF6B797B0}" destId="{A713C8E8-1DF5-4D78-8338-6B9FEEEC8D01}" srcOrd="0" destOrd="0" presId="urn:microsoft.com/office/officeart/2005/8/layout/orgChart1"/>
    <dgm:cxn modelId="{83BB9BFE-0772-430C-8861-A95C3BCDE35B}" type="presParOf" srcId="{A713C8E8-1DF5-4D78-8338-6B9FEEEC8D01}" destId="{5B5763AF-4D4D-4717-9548-E69C69BE762D}" srcOrd="0" destOrd="0" presId="urn:microsoft.com/office/officeart/2005/8/layout/orgChart1"/>
    <dgm:cxn modelId="{F0DA5480-039A-4A25-8E1C-03AB12E4D5B7}" type="presParOf" srcId="{A713C8E8-1DF5-4D78-8338-6B9FEEEC8D01}" destId="{BE0D3633-D27B-41EC-BAD2-77D464A5BE03}" srcOrd="1" destOrd="0" presId="urn:microsoft.com/office/officeart/2005/8/layout/orgChart1"/>
    <dgm:cxn modelId="{FDDB1AD0-AD15-42D4-ADC5-E8904F375A56}" type="presParOf" srcId="{01FFE3BD-9543-40D1-B4DB-3C9DF6B797B0}" destId="{9AAADDF4-F8F6-40B4-9BB5-65D89D88CB61}" srcOrd="1" destOrd="0" presId="urn:microsoft.com/office/officeart/2005/8/layout/orgChart1"/>
    <dgm:cxn modelId="{BBE8AE0A-6163-4523-9EAA-C4C3A95E5302}" type="presParOf" srcId="{01FFE3BD-9543-40D1-B4DB-3C9DF6B797B0}" destId="{6C08775A-2D4B-45CC-8682-62B8DB706A7C}" srcOrd="2" destOrd="0" presId="urn:microsoft.com/office/officeart/2005/8/layout/orgChart1"/>
    <dgm:cxn modelId="{3E263CA1-2AD1-4F79-8547-983AE8AF7B97}" type="presParOf" srcId="{41F5016D-E047-435F-B45A-5C6F262F5223}" destId="{087A5C5C-0A5B-488A-BCD1-9D3297D95E50}" srcOrd="2" destOrd="0" presId="urn:microsoft.com/office/officeart/2005/8/layout/orgChart1"/>
    <dgm:cxn modelId="{9D6CD231-0DB0-4245-8F48-68FFB3D54766}" type="presParOf" srcId="{E1A5FD07-20F5-41C2-BA2C-5188CCF0FECC}" destId="{51548DD0-8073-4EA0-9B02-5755931C7AB7}" srcOrd="4" destOrd="0" presId="urn:microsoft.com/office/officeart/2005/8/layout/orgChart1"/>
    <dgm:cxn modelId="{2C866DD5-2FC4-4602-A271-25124CFEC697}" type="presParOf" srcId="{E1A5FD07-20F5-41C2-BA2C-5188CCF0FECC}" destId="{300A1CB0-F6BB-4AE6-B9D4-A31D47354D88}" srcOrd="5" destOrd="0" presId="urn:microsoft.com/office/officeart/2005/8/layout/orgChart1"/>
    <dgm:cxn modelId="{2FB2FB9C-3ABB-439F-9AB7-30C1936D4F94}" type="presParOf" srcId="{300A1CB0-F6BB-4AE6-B9D4-A31D47354D88}" destId="{2F6F7BC8-0EFC-494D-8C45-200656A1297B}" srcOrd="0" destOrd="0" presId="urn:microsoft.com/office/officeart/2005/8/layout/orgChart1"/>
    <dgm:cxn modelId="{19C9043E-9185-4AA1-ABA3-9E8DFFFC88EA}" type="presParOf" srcId="{2F6F7BC8-0EFC-494D-8C45-200656A1297B}" destId="{08E1F30C-8102-4969-9538-249F570A443A}" srcOrd="0" destOrd="0" presId="urn:microsoft.com/office/officeart/2005/8/layout/orgChart1"/>
    <dgm:cxn modelId="{198BC5B8-4BE5-43E8-A475-A8D9DCAB11F1}" type="presParOf" srcId="{2F6F7BC8-0EFC-494D-8C45-200656A1297B}" destId="{8416B9C4-61E4-4C2A-B604-5AACC6DA34DC}" srcOrd="1" destOrd="0" presId="urn:microsoft.com/office/officeart/2005/8/layout/orgChart1"/>
    <dgm:cxn modelId="{E048B239-B97F-4672-BE80-0E5807F6657F}" type="presParOf" srcId="{300A1CB0-F6BB-4AE6-B9D4-A31D47354D88}" destId="{3BD420CC-4025-4BDC-A533-D0495AA6A2D8}" srcOrd="1" destOrd="0" presId="urn:microsoft.com/office/officeart/2005/8/layout/orgChart1"/>
    <dgm:cxn modelId="{7DB34830-93FE-4B96-9994-4A335F47C717}" type="presParOf" srcId="{3BD420CC-4025-4BDC-A533-D0495AA6A2D8}" destId="{4888B138-4697-410E-9592-5DA70C389A61}" srcOrd="0" destOrd="0" presId="urn:microsoft.com/office/officeart/2005/8/layout/orgChart1"/>
    <dgm:cxn modelId="{8A3A2E43-E263-47E2-A6C7-E149DF982B3F}" type="presParOf" srcId="{3BD420CC-4025-4BDC-A533-D0495AA6A2D8}" destId="{807EF1CF-A594-4842-8BC7-A2A226A428BE}" srcOrd="1" destOrd="0" presId="urn:microsoft.com/office/officeart/2005/8/layout/orgChart1"/>
    <dgm:cxn modelId="{B5472955-5108-41D5-994A-D75FB537EE30}" type="presParOf" srcId="{807EF1CF-A594-4842-8BC7-A2A226A428BE}" destId="{0A9D7864-EACC-4995-8C28-91A28411D33A}" srcOrd="0" destOrd="0" presId="urn:microsoft.com/office/officeart/2005/8/layout/orgChart1"/>
    <dgm:cxn modelId="{AD685566-DB75-4504-8E63-B5B82A89CB75}" type="presParOf" srcId="{0A9D7864-EACC-4995-8C28-91A28411D33A}" destId="{E5232D23-DDE3-4CA3-887D-354E586DF3C5}" srcOrd="0" destOrd="0" presId="urn:microsoft.com/office/officeart/2005/8/layout/orgChart1"/>
    <dgm:cxn modelId="{BDBEEC1F-648E-42C9-95B9-6B310DD0FDC5}" type="presParOf" srcId="{0A9D7864-EACC-4995-8C28-91A28411D33A}" destId="{3341C330-3A94-4C83-9CE7-CFE579886BE4}" srcOrd="1" destOrd="0" presId="urn:microsoft.com/office/officeart/2005/8/layout/orgChart1"/>
    <dgm:cxn modelId="{62D0D561-1507-4B20-88B6-B593C2C83092}" type="presParOf" srcId="{807EF1CF-A594-4842-8BC7-A2A226A428BE}" destId="{492D05BF-C71C-4A09-A9C0-1585EBBAAC61}" srcOrd="1" destOrd="0" presId="urn:microsoft.com/office/officeart/2005/8/layout/orgChart1"/>
    <dgm:cxn modelId="{2E92EC2E-DB2C-461E-B652-230E58B851D2}" type="presParOf" srcId="{807EF1CF-A594-4842-8BC7-A2A226A428BE}" destId="{333ABB34-DA33-4356-B048-9F30D86BDDB3}" srcOrd="2" destOrd="0" presId="urn:microsoft.com/office/officeart/2005/8/layout/orgChart1"/>
    <dgm:cxn modelId="{EFAF8F6D-5384-4D64-98E6-0960AD97B502}" type="presParOf" srcId="{300A1CB0-F6BB-4AE6-B9D4-A31D47354D88}" destId="{CB90C323-F609-4BA0-AB23-713A1175E3C2}" srcOrd="2" destOrd="0" presId="urn:microsoft.com/office/officeart/2005/8/layout/orgChart1"/>
    <dgm:cxn modelId="{83D276B2-A737-42C6-A3E3-9AF91CDA75CE}" type="presParOf" srcId="{E1A5FD07-20F5-41C2-BA2C-5188CCF0FECC}" destId="{4EC42DFB-72D7-4451-A54D-72739CEF5D94}" srcOrd="6" destOrd="0" presId="urn:microsoft.com/office/officeart/2005/8/layout/orgChart1"/>
    <dgm:cxn modelId="{01401706-0023-46BF-BCCD-B4E1F9B1BD04}" type="presParOf" srcId="{E1A5FD07-20F5-41C2-BA2C-5188CCF0FECC}" destId="{9B79B3DE-5447-458E-8176-4FD9A0CBC4DB}" srcOrd="7" destOrd="0" presId="urn:microsoft.com/office/officeart/2005/8/layout/orgChart1"/>
    <dgm:cxn modelId="{5772AA48-5098-4D18-812F-BB5B681B0158}" type="presParOf" srcId="{9B79B3DE-5447-458E-8176-4FD9A0CBC4DB}" destId="{81E1E06C-F29A-448F-80B7-DC88E30741DA}" srcOrd="0" destOrd="0" presId="urn:microsoft.com/office/officeart/2005/8/layout/orgChart1"/>
    <dgm:cxn modelId="{49250E05-CE1C-4331-9471-8C5B906AAAE2}" type="presParOf" srcId="{81E1E06C-F29A-448F-80B7-DC88E30741DA}" destId="{B1AD0DE9-6B66-4F9A-9B57-0DF379466F95}" srcOrd="0" destOrd="0" presId="urn:microsoft.com/office/officeart/2005/8/layout/orgChart1"/>
    <dgm:cxn modelId="{CBD9F15B-6C43-443D-8D0A-77F0FF9322FC}" type="presParOf" srcId="{81E1E06C-F29A-448F-80B7-DC88E30741DA}" destId="{0D72278C-51F2-4F52-B65E-6D03468A7513}" srcOrd="1" destOrd="0" presId="urn:microsoft.com/office/officeart/2005/8/layout/orgChart1"/>
    <dgm:cxn modelId="{C07B2381-1D28-479E-919B-B690015E279E}" type="presParOf" srcId="{9B79B3DE-5447-458E-8176-4FD9A0CBC4DB}" destId="{1F7321C0-AE21-4047-BEA2-40F5E9E65AD0}" srcOrd="1" destOrd="0" presId="urn:microsoft.com/office/officeart/2005/8/layout/orgChart1"/>
    <dgm:cxn modelId="{1DF6FD8C-8ED5-4E35-8538-2A42A440A700}" type="presParOf" srcId="{1F7321C0-AE21-4047-BEA2-40F5E9E65AD0}" destId="{AE1AA04D-4574-4740-B01C-410B383EB7AD}" srcOrd="0" destOrd="0" presId="urn:microsoft.com/office/officeart/2005/8/layout/orgChart1"/>
    <dgm:cxn modelId="{4D63A19F-17A0-4347-A4D9-4E8D092382D6}" type="presParOf" srcId="{1F7321C0-AE21-4047-BEA2-40F5E9E65AD0}" destId="{20A95F4B-9AEC-4C21-8943-B1D9582F84FA}" srcOrd="1" destOrd="0" presId="urn:microsoft.com/office/officeart/2005/8/layout/orgChart1"/>
    <dgm:cxn modelId="{2AD03B77-A4FD-4119-B2DD-257E9869C387}" type="presParOf" srcId="{20A95F4B-9AEC-4C21-8943-B1D9582F84FA}" destId="{CF1906BC-6425-4192-8C17-3A514DD1CA00}" srcOrd="0" destOrd="0" presId="urn:microsoft.com/office/officeart/2005/8/layout/orgChart1"/>
    <dgm:cxn modelId="{266168E5-B97D-4500-8C46-F74DC2B41DCE}" type="presParOf" srcId="{CF1906BC-6425-4192-8C17-3A514DD1CA00}" destId="{F80024E5-D027-4B84-A1B0-659C8253B82F}" srcOrd="0" destOrd="0" presId="urn:microsoft.com/office/officeart/2005/8/layout/orgChart1"/>
    <dgm:cxn modelId="{867EBC48-5F37-40A6-A965-6440A638EAC5}" type="presParOf" srcId="{CF1906BC-6425-4192-8C17-3A514DD1CA00}" destId="{67871917-454F-4D15-8BF2-0085AEF1CA59}" srcOrd="1" destOrd="0" presId="urn:microsoft.com/office/officeart/2005/8/layout/orgChart1"/>
    <dgm:cxn modelId="{088B6A48-4CBE-460F-84AD-1E5119093145}" type="presParOf" srcId="{20A95F4B-9AEC-4C21-8943-B1D9582F84FA}" destId="{740165D6-AE05-4279-A7E7-2A143E5BD74A}" srcOrd="1" destOrd="0" presId="urn:microsoft.com/office/officeart/2005/8/layout/orgChart1"/>
    <dgm:cxn modelId="{A6247450-8364-4296-BFD9-21EA88058451}" type="presParOf" srcId="{20A95F4B-9AEC-4C21-8943-B1D9582F84FA}" destId="{478170C3-CAF1-43D4-B882-73E2EFFAAC79}" srcOrd="2" destOrd="0" presId="urn:microsoft.com/office/officeart/2005/8/layout/orgChart1"/>
    <dgm:cxn modelId="{D9983AC1-3F66-4C72-A2E7-EF967DAA7531}" type="presParOf" srcId="{1F7321C0-AE21-4047-BEA2-40F5E9E65AD0}" destId="{F2CA6405-9F2F-4B5B-AEB7-EF5A975A0323}" srcOrd="2" destOrd="0" presId="urn:microsoft.com/office/officeart/2005/8/layout/orgChart1"/>
    <dgm:cxn modelId="{8A5674CB-2680-45E9-A659-EE2AB0146D3A}" type="presParOf" srcId="{1F7321C0-AE21-4047-BEA2-40F5E9E65AD0}" destId="{24924ACD-A118-4C83-8F99-2391AE1579E7}" srcOrd="3" destOrd="0" presId="urn:microsoft.com/office/officeart/2005/8/layout/orgChart1"/>
    <dgm:cxn modelId="{F0142017-0A85-4D0F-99C3-1D8D28188EED}" type="presParOf" srcId="{24924ACD-A118-4C83-8F99-2391AE1579E7}" destId="{54971074-64C2-42C5-816D-F60A86B46AE5}" srcOrd="0" destOrd="0" presId="urn:microsoft.com/office/officeart/2005/8/layout/orgChart1"/>
    <dgm:cxn modelId="{8D5DC97A-8567-4FED-A272-A235FEBC1FC4}" type="presParOf" srcId="{54971074-64C2-42C5-816D-F60A86B46AE5}" destId="{BD0648F6-C4C5-4480-B175-62DADDF63FCA}" srcOrd="0" destOrd="0" presId="urn:microsoft.com/office/officeart/2005/8/layout/orgChart1"/>
    <dgm:cxn modelId="{8D9B6D89-8F0D-48CF-B3B6-9FB3F7DB8CFC}" type="presParOf" srcId="{54971074-64C2-42C5-816D-F60A86B46AE5}" destId="{3C600466-3855-4925-B096-FFB5A0E5EEDB}" srcOrd="1" destOrd="0" presId="urn:microsoft.com/office/officeart/2005/8/layout/orgChart1"/>
    <dgm:cxn modelId="{68503793-C2A2-45C0-8B3C-0C08ED8E9DCD}" type="presParOf" srcId="{24924ACD-A118-4C83-8F99-2391AE1579E7}" destId="{97954A0C-829D-40CA-BFCC-E61333A85891}" srcOrd="1" destOrd="0" presId="urn:microsoft.com/office/officeart/2005/8/layout/orgChart1"/>
    <dgm:cxn modelId="{CA257EC2-8899-44F6-9BA7-B16A95320E30}" type="presParOf" srcId="{24924ACD-A118-4C83-8F99-2391AE1579E7}" destId="{24F8A89D-7933-4CC9-8EF2-9C6EE46DE5D1}" srcOrd="2" destOrd="0" presId="urn:microsoft.com/office/officeart/2005/8/layout/orgChart1"/>
    <dgm:cxn modelId="{C15E0D23-06ED-47BF-A712-DF277EF067E3}" type="presParOf" srcId="{9B79B3DE-5447-458E-8176-4FD9A0CBC4DB}" destId="{933089C1-8D67-47A3-9122-FB23A4753327}" srcOrd="2" destOrd="0" presId="urn:microsoft.com/office/officeart/2005/8/layout/orgChart1"/>
    <dgm:cxn modelId="{79AE37EF-5544-41BB-A91C-2D52A129E515}" type="presParOf" srcId="{E1A5FD07-20F5-41C2-BA2C-5188CCF0FECC}" destId="{CC8DCED5-8DFC-4B85-B8D3-ED64A8D6A6CB}" srcOrd="8" destOrd="0" presId="urn:microsoft.com/office/officeart/2005/8/layout/orgChart1"/>
    <dgm:cxn modelId="{D332B3E6-A629-4D62-964B-D7A407E5A8AC}" type="presParOf" srcId="{E1A5FD07-20F5-41C2-BA2C-5188CCF0FECC}" destId="{08CAC822-DE59-4DBB-89AA-F4FFBE0ACB3B}" srcOrd="9" destOrd="0" presId="urn:microsoft.com/office/officeart/2005/8/layout/orgChart1"/>
    <dgm:cxn modelId="{9D5356FF-8C4A-4CB8-A349-7E1453E30111}" type="presParOf" srcId="{08CAC822-DE59-4DBB-89AA-F4FFBE0ACB3B}" destId="{97CE98DE-AAA2-4FD7-B419-C2469A2C99E1}" srcOrd="0" destOrd="0" presId="urn:microsoft.com/office/officeart/2005/8/layout/orgChart1"/>
    <dgm:cxn modelId="{B66CC196-2F5C-40C1-B9FA-33652208679B}" type="presParOf" srcId="{97CE98DE-AAA2-4FD7-B419-C2469A2C99E1}" destId="{FD49728A-5A33-4BA5-A709-AA2D5F88226D}" srcOrd="0" destOrd="0" presId="urn:microsoft.com/office/officeart/2005/8/layout/orgChart1"/>
    <dgm:cxn modelId="{9278FE6A-519C-4DF5-9630-FD7977404215}" type="presParOf" srcId="{97CE98DE-AAA2-4FD7-B419-C2469A2C99E1}" destId="{1E12A2EB-2E87-4536-9178-DCC0D7AFD51E}" srcOrd="1" destOrd="0" presId="urn:microsoft.com/office/officeart/2005/8/layout/orgChart1"/>
    <dgm:cxn modelId="{FD25999A-CB6E-4375-8E99-1651FDAAE588}" type="presParOf" srcId="{08CAC822-DE59-4DBB-89AA-F4FFBE0ACB3B}" destId="{DC461D9D-8526-42A9-B750-767ECF886BB0}" srcOrd="1" destOrd="0" presId="urn:microsoft.com/office/officeart/2005/8/layout/orgChart1"/>
    <dgm:cxn modelId="{932911D4-70EB-4764-8FF4-23C9A1AE2D5A}" type="presParOf" srcId="{08CAC822-DE59-4DBB-89AA-F4FFBE0ACB3B}" destId="{87498C18-F6D2-4D09-A43E-BD815BA65B4C}" srcOrd="2" destOrd="0" presId="urn:microsoft.com/office/officeart/2005/8/layout/orgChart1"/>
    <dgm:cxn modelId="{FA6B6791-DF90-4F36-B46D-F76BCC94E592}" type="presParOf" srcId="{CC9A680D-6FAA-429B-96DC-DB3D4C625D03}" destId="{60AA4589-E934-41D8-A954-5D890B40F91F}"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8DCED5-8DFC-4B85-B8D3-ED64A8D6A6CB}">
      <dsp:nvSpPr>
        <dsp:cNvPr id="0" name=""/>
        <dsp:cNvSpPr/>
      </dsp:nvSpPr>
      <dsp:spPr>
        <a:xfrm>
          <a:off x="3450214" y="919853"/>
          <a:ext cx="2858935" cy="248089"/>
        </a:xfrm>
        <a:custGeom>
          <a:avLst/>
          <a:gdLst/>
          <a:ahLst/>
          <a:cxnLst/>
          <a:rect l="0" t="0" r="0" b="0"/>
          <a:pathLst>
            <a:path>
              <a:moveTo>
                <a:pt x="0" y="0"/>
              </a:moveTo>
              <a:lnTo>
                <a:pt x="0" y="124044"/>
              </a:lnTo>
              <a:lnTo>
                <a:pt x="2858935" y="124044"/>
              </a:lnTo>
              <a:lnTo>
                <a:pt x="2858935" y="2480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CA6405-9F2F-4B5B-AEB7-EF5A975A0323}">
      <dsp:nvSpPr>
        <dsp:cNvPr id="0" name=""/>
        <dsp:cNvSpPr/>
      </dsp:nvSpPr>
      <dsp:spPr>
        <a:xfrm>
          <a:off x="4407130" y="1674186"/>
          <a:ext cx="177206" cy="1056471"/>
        </a:xfrm>
        <a:custGeom>
          <a:avLst/>
          <a:gdLst/>
          <a:ahLst/>
          <a:cxnLst/>
          <a:rect l="0" t="0" r="0" b="0"/>
          <a:pathLst>
            <a:path>
              <a:moveTo>
                <a:pt x="0" y="0"/>
              </a:moveTo>
              <a:lnTo>
                <a:pt x="0" y="1056471"/>
              </a:lnTo>
              <a:lnTo>
                <a:pt x="177206" y="10564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1AA04D-4574-4740-B01C-410B383EB7AD}">
      <dsp:nvSpPr>
        <dsp:cNvPr id="0" name=""/>
        <dsp:cNvSpPr/>
      </dsp:nvSpPr>
      <dsp:spPr>
        <a:xfrm>
          <a:off x="4407130" y="1674186"/>
          <a:ext cx="177206" cy="434853"/>
        </a:xfrm>
        <a:custGeom>
          <a:avLst/>
          <a:gdLst/>
          <a:ahLst/>
          <a:cxnLst/>
          <a:rect l="0" t="0" r="0" b="0"/>
          <a:pathLst>
            <a:path>
              <a:moveTo>
                <a:pt x="0" y="0"/>
              </a:moveTo>
              <a:lnTo>
                <a:pt x="0" y="434853"/>
              </a:lnTo>
              <a:lnTo>
                <a:pt x="177206" y="434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DFB-72D7-4451-A54D-72739CEF5D94}">
      <dsp:nvSpPr>
        <dsp:cNvPr id="0" name=""/>
        <dsp:cNvSpPr/>
      </dsp:nvSpPr>
      <dsp:spPr>
        <a:xfrm>
          <a:off x="3450214" y="919853"/>
          <a:ext cx="1429467" cy="248089"/>
        </a:xfrm>
        <a:custGeom>
          <a:avLst/>
          <a:gdLst/>
          <a:ahLst/>
          <a:cxnLst/>
          <a:rect l="0" t="0" r="0" b="0"/>
          <a:pathLst>
            <a:path>
              <a:moveTo>
                <a:pt x="0" y="0"/>
              </a:moveTo>
              <a:lnTo>
                <a:pt x="0" y="124044"/>
              </a:lnTo>
              <a:lnTo>
                <a:pt x="1429467" y="124044"/>
              </a:lnTo>
              <a:lnTo>
                <a:pt x="1429467" y="2480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88B138-4697-410E-9592-5DA70C389A61}">
      <dsp:nvSpPr>
        <dsp:cNvPr id="0" name=""/>
        <dsp:cNvSpPr/>
      </dsp:nvSpPr>
      <dsp:spPr>
        <a:xfrm>
          <a:off x="2977662" y="1674186"/>
          <a:ext cx="177206" cy="434853"/>
        </a:xfrm>
        <a:custGeom>
          <a:avLst/>
          <a:gdLst/>
          <a:ahLst/>
          <a:cxnLst/>
          <a:rect l="0" t="0" r="0" b="0"/>
          <a:pathLst>
            <a:path>
              <a:moveTo>
                <a:pt x="0" y="0"/>
              </a:moveTo>
              <a:lnTo>
                <a:pt x="0" y="434853"/>
              </a:lnTo>
              <a:lnTo>
                <a:pt x="177206" y="434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48DD0-8073-4EA0-9B02-5755931C7AB7}">
      <dsp:nvSpPr>
        <dsp:cNvPr id="0" name=""/>
        <dsp:cNvSpPr/>
      </dsp:nvSpPr>
      <dsp:spPr>
        <a:xfrm>
          <a:off x="3404494" y="919853"/>
          <a:ext cx="91440" cy="248089"/>
        </a:xfrm>
        <a:custGeom>
          <a:avLst/>
          <a:gdLst/>
          <a:ahLst/>
          <a:cxnLst/>
          <a:rect l="0" t="0" r="0" b="0"/>
          <a:pathLst>
            <a:path>
              <a:moveTo>
                <a:pt x="45720" y="0"/>
              </a:moveTo>
              <a:lnTo>
                <a:pt x="45720" y="2480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8FBBCF-15FC-4F17-BB58-E4CAA1772A2E}">
      <dsp:nvSpPr>
        <dsp:cNvPr id="0" name=""/>
        <dsp:cNvSpPr/>
      </dsp:nvSpPr>
      <dsp:spPr>
        <a:xfrm>
          <a:off x="1548195" y="1674186"/>
          <a:ext cx="177206" cy="1678088"/>
        </a:xfrm>
        <a:custGeom>
          <a:avLst/>
          <a:gdLst/>
          <a:ahLst/>
          <a:cxnLst/>
          <a:rect l="0" t="0" r="0" b="0"/>
          <a:pathLst>
            <a:path>
              <a:moveTo>
                <a:pt x="0" y="0"/>
              </a:moveTo>
              <a:lnTo>
                <a:pt x="0" y="1678088"/>
              </a:lnTo>
              <a:lnTo>
                <a:pt x="177206" y="16780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DB216C-F01A-452F-ACDA-F6CF102223E4}">
      <dsp:nvSpPr>
        <dsp:cNvPr id="0" name=""/>
        <dsp:cNvSpPr/>
      </dsp:nvSpPr>
      <dsp:spPr>
        <a:xfrm>
          <a:off x="1548195" y="1674186"/>
          <a:ext cx="177206" cy="1056471"/>
        </a:xfrm>
        <a:custGeom>
          <a:avLst/>
          <a:gdLst/>
          <a:ahLst/>
          <a:cxnLst/>
          <a:rect l="0" t="0" r="0" b="0"/>
          <a:pathLst>
            <a:path>
              <a:moveTo>
                <a:pt x="0" y="0"/>
              </a:moveTo>
              <a:lnTo>
                <a:pt x="0" y="1056471"/>
              </a:lnTo>
              <a:lnTo>
                <a:pt x="177206" y="10564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D2C17B-D889-48D7-B7CA-2D72C5B1E97E}">
      <dsp:nvSpPr>
        <dsp:cNvPr id="0" name=""/>
        <dsp:cNvSpPr/>
      </dsp:nvSpPr>
      <dsp:spPr>
        <a:xfrm>
          <a:off x="1548195" y="1674186"/>
          <a:ext cx="177206" cy="434853"/>
        </a:xfrm>
        <a:custGeom>
          <a:avLst/>
          <a:gdLst/>
          <a:ahLst/>
          <a:cxnLst/>
          <a:rect l="0" t="0" r="0" b="0"/>
          <a:pathLst>
            <a:path>
              <a:moveTo>
                <a:pt x="0" y="0"/>
              </a:moveTo>
              <a:lnTo>
                <a:pt x="0" y="434853"/>
              </a:lnTo>
              <a:lnTo>
                <a:pt x="177206" y="434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EE9834-471C-4F12-ABD9-EB46DFF71CD1}">
      <dsp:nvSpPr>
        <dsp:cNvPr id="0" name=""/>
        <dsp:cNvSpPr/>
      </dsp:nvSpPr>
      <dsp:spPr>
        <a:xfrm>
          <a:off x="2020746" y="919853"/>
          <a:ext cx="1429467" cy="248089"/>
        </a:xfrm>
        <a:custGeom>
          <a:avLst/>
          <a:gdLst/>
          <a:ahLst/>
          <a:cxnLst/>
          <a:rect l="0" t="0" r="0" b="0"/>
          <a:pathLst>
            <a:path>
              <a:moveTo>
                <a:pt x="1429467" y="0"/>
              </a:moveTo>
              <a:lnTo>
                <a:pt x="1429467" y="124044"/>
              </a:lnTo>
              <a:lnTo>
                <a:pt x="0" y="124044"/>
              </a:lnTo>
              <a:lnTo>
                <a:pt x="0" y="2480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2147FF-379E-4477-96BC-9A681027C1F3}">
      <dsp:nvSpPr>
        <dsp:cNvPr id="0" name=""/>
        <dsp:cNvSpPr/>
      </dsp:nvSpPr>
      <dsp:spPr>
        <a:xfrm>
          <a:off x="118727" y="1674186"/>
          <a:ext cx="177206" cy="1678088"/>
        </a:xfrm>
        <a:custGeom>
          <a:avLst/>
          <a:gdLst/>
          <a:ahLst/>
          <a:cxnLst/>
          <a:rect l="0" t="0" r="0" b="0"/>
          <a:pathLst>
            <a:path>
              <a:moveTo>
                <a:pt x="0" y="0"/>
              </a:moveTo>
              <a:lnTo>
                <a:pt x="0" y="1678088"/>
              </a:lnTo>
              <a:lnTo>
                <a:pt x="177206" y="16780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61935-7992-4205-87A3-71AF4733A9DD}">
      <dsp:nvSpPr>
        <dsp:cNvPr id="0" name=""/>
        <dsp:cNvSpPr/>
      </dsp:nvSpPr>
      <dsp:spPr>
        <a:xfrm>
          <a:off x="118727" y="1674186"/>
          <a:ext cx="177206" cy="1056471"/>
        </a:xfrm>
        <a:custGeom>
          <a:avLst/>
          <a:gdLst/>
          <a:ahLst/>
          <a:cxnLst/>
          <a:rect l="0" t="0" r="0" b="0"/>
          <a:pathLst>
            <a:path>
              <a:moveTo>
                <a:pt x="0" y="0"/>
              </a:moveTo>
              <a:lnTo>
                <a:pt x="0" y="1056471"/>
              </a:lnTo>
              <a:lnTo>
                <a:pt x="177206" y="10564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9EBE85-1E84-46D3-9B30-3293E8F2ABE0}">
      <dsp:nvSpPr>
        <dsp:cNvPr id="0" name=""/>
        <dsp:cNvSpPr/>
      </dsp:nvSpPr>
      <dsp:spPr>
        <a:xfrm>
          <a:off x="118727" y="1674186"/>
          <a:ext cx="177206" cy="434853"/>
        </a:xfrm>
        <a:custGeom>
          <a:avLst/>
          <a:gdLst/>
          <a:ahLst/>
          <a:cxnLst/>
          <a:rect l="0" t="0" r="0" b="0"/>
          <a:pathLst>
            <a:path>
              <a:moveTo>
                <a:pt x="0" y="0"/>
              </a:moveTo>
              <a:lnTo>
                <a:pt x="0" y="434853"/>
              </a:lnTo>
              <a:lnTo>
                <a:pt x="177206" y="434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58B60E-C9FD-450A-B3FB-A0B824485D11}">
      <dsp:nvSpPr>
        <dsp:cNvPr id="0" name=""/>
        <dsp:cNvSpPr/>
      </dsp:nvSpPr>
      <dsp:spPr>
        <a:xfrm>
          <a:off x="591278" y="919853"/>
          <a:ext cx="2858935" cy="248089"/>
        </a:xfrm>
        <a:custGeom>
          <a:avLst/>
          <a:gdLst/>
          <a:ahLst/>
          <a:cxnLst/>
          <a:rect l="0" t="0" r="0" b="0"/>
          <a:pathLst>
            <a:path>
              <a:moveTo>
                <a:pt x="2858935" y="0"/>
              </a:moveTo>
              <a:lnTo>
                <a:pt x="2858935" y="124044"/>
              </a:lnTo>
              <a:lnTo>
                <a:pt x="0" y="124044"/>
              </a:lnTo>
              <a:lnTo>
                <a:pt x="0" y="2480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805376-11FD-448F-871D-FFFCA62AAD3B}">
      <dsp:nvSpPr>
        <dsp:cNvPr id="0" name=""/>
        <dsp:cNvSpPr/>
      </dsp:nvSpPr>
      <dsp:spPr>
        <a:xfrm>
          <a:off x="2615948" y="329164"/>
          <a:ext cx="1668531" cy="59068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latin typeface="微软雅黑" pitchFamily="34" charset="-122"/>
              <a:ea typeface="微软雅黑" pitchFamily="34" charset="-122"/>
            </a:rPr>
            <a:t>Auto-Ways</a:t>
          </a:r>
          <a:endParaRPr lang="zh-CN" altLang="en-US" sz="1800" b="1" kern="1200" dirty="0">
            <a:latin typeface="微软雅黑" pitchFamily="34" charset="-122"/>
            <a:ea typeface="微软雅黑" pitchFamily="34" charset="-122"/>
          </a:endParaRPr>
        </a:p>
      </dsp:txBody>
      <dsp:txXfrm>
        <a:off x="2615948" y="329164"/>
        <a:ext cx="1668531" cy="590689"/>
      </dsp:txXfrm>
    </dsp:sp>
    <dsp:sp modelId="{7DBC08F3-3865-4E43-81A4-4C394EA3D5FF}">
      <dsp:nvSpPr>
        <dsp:cNvPr id="0" name=""/>
        <dsp:cNvSpPr/>
      </dsp:nvSpPr>
      <dsp:spPr>
        <a:xfrm>
          <a:off x="589" y="1167942"/>
          <a:ext cx="1181378" cy="506244"/>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价格销量</a:t>
          </a:r>
          <a:endParaRPr lang="zh-CN" altLang="en-US" sz="1600" b="1" kern="1200" dirty="0">
            <a:latin typeface="微软雅黑" pitchFamily="34" charset="-122"/>
            <a:ea typeface="微软雅黑" pitchFamily="34" charset="-122"/>
          </a:endParaRPr>
        </a:p>
      </dsp:txBody>
      <dsp:txXfrm>
        <a:off x="589" y="1167942"/>
        <a:ext cx="1181378" cy="506244"/>
      </dsp:txXfrm>
    </dsp:sp>
    <dsp:sp modelId="{4F0ADC0C-6992-442E-8D87-401EE9CFEBC4}">
      <dsp:nvSpPr>
        <dsp:cNvPr id="0" name=""/>
        <dsp:cNvSpPr/>
      </dsp:nvSpPr>
      <dsp:spPr>
        <a:xfrm>
          <a:off x="295934" y="1922276"/>
          <a:ext cx="1128464" cy="3735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价格查询</a:t>
          </a:r>
          <a:endParaRPr lang="zh-CN" altLang="en-US" sz="1400" b="1" kern="1200" dirty="0">
            <a:latin typeface="微软雅黑" pitchFamily="34" charset="-122"/>
            <a:ea typeface="微软雅黑" pitchFamily="34" charset="-122"/>
          </a:endParaRPr>
        </a:p>
      </dsp:txBody>
      <dsp:txXfrm>
        <a:off x="295934" y="1922276"/>
        <a:ext cx="1128464" cy="373528"/>
      </dsp:txXfrm>
    </dsp:sp>
    <dsp:sp modelId="{8BAA61FE-90E0-4F89-898E-7692180B686A}">
      <dsp:nvSpPr>
        <dsp:cNvPr id="0" name=""/>
        <dsp:cNvSpPr/>
      </dsp:nvSpPr>
      <dsp:spPr>
        <a:xfrm>
          <a:off x="295934" y="2543893"/>
          <a:ext cx="1128464" cy="3735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销量查询 </a:t>
          </a:r>
          <a:endParaRPr lang="zh-CN" altLang="en-US" sz="1400" b="1" kern="1200" dirty="0">
            <a:latin typeface="微软雅黑" pitchFamily="34" charset="-122"/>
            <a:ea typeface="微软雅黑" pitchFamily="34" charset="-122"/>
          </a:endParaRPr>
        </a:p>
      </dsp:txBody>
      <dsp:txXfrm>
        <a:off x="295934" y="2543893"/>
        <a:ext cx="1128464" cy="373528"/>
      </dsp:txXfrm>
    </dsp:sp>
    <dsp:sp modelId="{C0C573FA-BD05-448A-91F8-543DE8BCCA50}">
      <dsp:nvSpPr>
        <dsp:cNvPr id="0" name=""/>
        <dsp:cNvSpPr/>
      </dsp:nvSpPr>
      <dsp:spPr>
        <a:xfrm>
          <a:off x="295934" y="3165511"/>
          <a:ext cx="1128464" cy="3735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价量分析</a:t>
          </a:r>
          <a:endParaRPr lang="zh-CN" altLang="en-US" sz="1400" b="1" kern="1200" dirty="0">
            <a:latin typeface="微软雅黑" pitchFamily="34" charset="-122"/>
            <a:ea typeface="微软雅黑" pitchFamily="34" charset="-122"/>
          </a:endParaRPr>
        </a:p>
      </dsp:txBody>
      <dsp:txXfrm>
        <a:off x="295934" y="3165511"/>
        <a:ext cx="1128464" cy="373528"/>
      </dsp:txXfrm>
    </dsp:sp>
    <dsp:sp modelId="{670AB8D4-8C09-423E-BFEF-C73B8CA5E9B3}">
      <dsp:nvSpPr>
        <dsp:cNvPr id="0" name=""/>
        <dsp:cNvSpPr/>
      </dsp:nvSpPr>
      <dsp:spPr>
        <a:xfrm>
          <a:off x="1430057" y="1167942"/>
          <a:ext cx="1181378" cy="506244"/>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车型装备</a:t>
          </a:r>
          <a:endParaRPr lang="zh-CN" altLang="en-US" sz="1600" b="1" kern="1200" dirty="0">
            <a:latin typeface="微软雅黑" pitchFamily="34" charset="-122"/>
            <a:ea typeface="微软雅黑" pitchFamily="34" charset="-122"/>
          </a:endParaRPr>
        </a:p>
      </dsp:txBody>
      <dsp:txXfrm>
        <a:off x="1430057" y="1167942"/>
        <a:ext cx="1181378" cy="506244"/>
      </dsp:txXfrm>
    </dsp:sp>
    <dsp:sp modelId="{B206E21E-0EE9-40BC-AFBE-98BE7EC8F606}">
      <dsp:nvSpPr>
        <dsp:cNvPr id="0" name=""/>
        <dsp:cNvSpPr/>
      </dsp:nvSpPr>
      <dsp:spPr>
        <a:xfrm>
          <a:off x="1725401" y="1922276"/>
          <a:ext cx="1128464" cy="3735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装备查询</a:t>
          </a:r>
          <a:endParaRPr lang="zh-CN" altLang="en-US" sz="1400" b="1" kern="1200" dirty="0">
            <a:latin typeface="微软雅黑" pitchFamily="34" charset="-122"/>
            <a:ea typeface="微软雅黑" pitchFamily="34" charset="-122"/>
          </a:endParaRPr>
        </a:p>
      </dsp:txBody>
      <dsp:txXfrm>
        <a:off x="1725401" y="1922276"/>
        <a:ext cx="1128464" cy="373528"/>
      </dsp:txXfrm>
    </dsp:sp>
    <dsp:sp modelId="{8DD7B41B-D988-4668-8217-21BE0B833E1C}">
      <dsp:nvSpPr>
        <dsp:cNvPr id="0" name=""/>
        <dsp:cNvSpPr/>
      </dsp:nvSpPr>
      <dsp:spPr>
        <a:xfrm>
          <a:off x="1725401" y="2543893"/>
          <a:ext cx="1128464" cy="3735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数据对比</a:t>
          </a:r>
          <a:endParaRPr lang="zh-CN" altLang="en-US" sz="1400" b="1" kern="1200" dirty="0">
            <a:latin typeface="微软雅黑" pitchFamily="34" charset="-122"/>
            <a:ea typeface="微软雅黑" pitchFamily="34" charset="-122"/>
          </a:endParaRPr>
        </a:p>
      </dsp:txBody>
      <dsp:txXfrm>
        <a:off x="1725401" y="2543893"/>
        <a:ext cx="1128464" cy="373528"/>
      </dsp:txXfrm>
    </dsp:sp>
    <dsp:sp modelId="{5B5763AF-4D4D-4717-9548-E69C69BE762D}">
      <dsp:nvSpPr>
        <dsp:cNvPr id="0" name=""/>
        <dsp:cNvSpPr/>
      </dsp:nvSpPr>
      <dsp:spPr>
        <a:xfrm>
          <a:off x="1725401" y="3165511"/>
          <a:ext cx="1128464" cy="3735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装备分析</a:t>
          </a:r>
          <a:endParaRPr lang="zh-CN" altLang="en-US" sz="1400" b="1" kern="1200" dirty="0">
            <a:latin typeface="微软雅黑" pitchFamily="34" charset="-122"/>
            <a:ea typeface="微软雅黑" pitchFamily="34" charset="-122"/>
          </a:endParaRPr>
        </a:p>
      </dsp:txBody>
      <dsp:txXfrm>
        <a:off x="1725401" y="3165511"/>
        <a:ext cx="1128464" cy="373528"/>
      </dsp:txXfrm>
    </dsp:sp>
    <dsp:sp modelId="{08E1F30C-8102-4969-9538-249F570A443A}">
      <dsp:nvSpPr>
        <dsp:cNvPr id="0" name=""/>
        <dsp:cNvSpPr/>
      </dsp:nvSpPr>
      <dsp:spPr>
        <a:xfrm>
          <a:off x="2859524" y="1167942"/>
          <a:ext cx="1181378" cy="506244"/>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商务政策</a:t>
          </a:r>
          <a:endParaRPr lang="zh-CN" altLang="en-US" sz="1600" b="1" kern="1200" dirty="0">
            <a:latin typeface="微软雅黑" pitchFamily="34" charset="-122"/>
            <a:ea typeface="微软雅黑" pitchFamily="34" charset="-122"/>
          </a:endParaRPr>
        </a:p>
      </dsp:txBody>
      <dsp:txXfrm>
        <a:off x="2859524" y="1167942"/>
        <a:ext cx="1181378" cy="506244"/>
      </dsp:txXfrm>
    </dsp:sp>
    <dsp:sp modelId="{E5232D23-DDE3-4CA3-887D-354E586DF3C5}">
      <dsp:nvSpPr>
        <dsp:cNvPr id="0" name=""/>
        <dsp:cNvSpPr/>
      </dsp:nvSpPr>
      <dsp:spPr>
        <a:xfrm>
          <a:off x="3154869" y="1922276"/>
          <a:ext cx="1128464" cy="37352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政策查询</a:t>
          </a:r>
          <a:endParaRPr lang="zh-CN" altLang="en-US" sz="1400" b="1" kern="1200" dirty="0">
            <a:latin typeface="微软雅黑" pitchFamily="34" charset="-122"/>
            <a:ea typeface="微软雅黑" pitchFamily="34" charset="-122"/>
          </a:endParaRPr>
        </a:p>
      </dsp:txBody>
      <dsp:txXfrm>
        <a:off x="3154869" y="1922276"/>
        <a:ext cx="1128464" cy="373528"/>
      </dsp:txXfrm>
    </dsp:sp>
    <dsp:sp modelId="{B1AD0DE9-6B66-4F9A-9B57-0DF379466F95}">
      <dsp:nvSpPr>
        <dsp:cNvPr id="0" name=""/>
        <dsp:cNvSpPr/>
      </dsp:nvSpPr>
      <dsp:spPr>
        <a:xfrm>
          <a:off x="4288992" y="1167942"/>
          <a:ext cx="1181378" cy="506244"/>
        </a:xfrm>
        <a:prstGeom prst="rect">
          <a:avLst/>
        </a:prstGeom>
        <a:noFill/>
        <a:ln w="9525" cap="flat" cmpd="sng" algn="ctr">
          <a:solidFill>
            <a:schemeClr val="accent1">
              <a:shade val="95000"/>
              <a:satMod val="105000"/>
            </a:schemeClr>
          </a:solidFill>
          <a:prstDash val="dash"/>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808080"/>
              </a:solidFill>
              <a:latin typeface="微软雅黑" pitchFamily="34" charset="-122"/>
              <a:ea typeface="微软雅黑" pitchFamily="34" charset="-122"/>
            </a:rPr>
            <a:t>网点规划</a:t>
          </a:r>
          <a:endParaRPr lang="zh-CN" altLang="en-US" sz="1600" b="1" kern="1200" dirty="0">
            <a:solidFill>
              <a:srgbClr val="808080"/>
            </a:solidFill>
            <a:latin typeface="微软雅黑" pitchFamily="34" charset="-122"/>
            <a:ea typeface="微软雅黑" pitchFamily="34" charset="-122"/>
          </a:endParaRPr>
        </a:p>
      </dsp:txBody>
      <dsp:txXfrm>
        <a:off x="4288992" y="1167942"/>
        <a:ext cx="1181378" cy="506244"/>
      </dsp:txXfrm>
    </dsp:sp>
    <dsp:sp modelId="{F80024E5-D027-4B84-A1B0-659C8253B82F}">
      <dsp:nvSpPr>
        <dsp:cNvPr id="0" name=""/>
        <dsp:cNvSpPr/>
      </dsp:nvSpPr>
      <dsp:spPr>
        <a:xfrm>
          <a:off x="4584337" y="1922276"/>
          <a:ext cx="1128464" cy="373528"/>
        </a:xfrm>
        <a:prstGeom prst="rect">
          <a:avLst/>
        </a:prstGeom>
        <a:noFill/>
        <a:ln w="9525" cap="flat" cmpd="sng" algn="ctr">
          <a:solidFill>
            <a:schemeClr val="accent1">
              <a:shade val="95000"/>
              <a:satMod val="105000"/>
            </a:schemeClr>
          </a:solidFill>
          <a:prstDash val="dash"/>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808080"/>
              </a:solidFill>
              <a:latin typeface="微软雅黑" pitchFamily="34" charset="-122"/>
              <a:ea typeface="微软雅黑" pitchFamily="34" charset="-122"/>
            </a:rPr>
            <a:t>网络布局</a:t>
          </a:r>
          <a:endParaRPr lang="zh-CN" altLang="en-US" sz="1400" b="1" kern="1200" dirty="0">
            <a:solidFill>
              <a:srgbClr val="808080"/>
            </a:solidFill>
            <a:latin typeface="微软雅黑" pitchFamily="34" charset="-122"/>
            <a:ea typeface="微软雅黑" pitchFamily="34" charset="-122"/>
          </a:endParaRPr>
        </a:p>
      </dsp:txBody>
      <dsp:txXfrm>
        <a:off x="4584337" y="1922276"/>
        <a:ext cx="1128464" cy="373528"/>
      </dsp:txXfrm>
    </dsp:sp>
    <dsp:sp modelId="{BD0648F6-C4C5-4480-B175-62DADDF63FCA}">
      <dsp:nvSpPr>
        <dsp:cNvPr id="0" name=""/>
        <dsp:cNvSpPr/>
      </dsp:nvSpPr>
      <dsp:spPr>
        <a:xfrm>
          <a:off x="4584337" y="2543893"/>
          <a:ext cx="1128464" cy="373528"/>
        </a:xfrm>
        <a:prstGeom prst="rect">
          <a:avLst/>
        </a:prstGeom>
        <a:noFill/>
        <a:ln w="9525" cap="flat" cmpd="sng" algn="ctr">
          <a:solidFill>
            <a:schemeClr val="accent1">
              <a:shade val="95000"/>
              <a:satMod val="105000"/>
            </a:schemeClr>
          </a:solidFill>
          <a:prstDash val="dash"/>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808080"/>
              </a:solidFill>
              <a:latin typeface="微软雅黑" pitchFamily="34" charset="-122"/>
              <a:ea typeface="微软雅黑" pitchFamily="34" charset="-122"/>
            </a:rPr>
            <a:t>商圈研究</a:t>
          </a:r>
          <a:endParaRPr lang="zh-CN" altLang="en-US" sz="1400" b="1" kern="1200" dirty="0">
            <a:solidFill>
              <a:srgbClr val="808080"/>
            </a:solidFill>
            <a:latin typeface="微软雅黑" pitchFamily="34" charset="-122"/>
            <a:ea typeface="微软雅黑" pitchFamily="34" charset="-122"/>
          </a:endParaRPr>
        </a:p>
      </dsp:txBody>
      <dsp:txXfrm>
        <a:off x="4584337" y="2543893"/>
        <a:ext cx="1128464" cy="373528"/>
      </dsp:txXfrm>
    </dsp:sp>
    <dsp:sp modelId="{FD49728A-5A33-4BA5-A709-AA2D5F88226D}">
      <dsp:nvSpPr>
        <dsp:cNvPr id="0" name=""/>
        <dsp:cNvSpPr/>
      </dsp:nvSpPr>
      <dsp:spPr>
        <a:xfrm>
          <a:off x="5718460" y="1167942"/>
          <a:ext cx="1181378" cy="506244"/>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生命周期</a:t>
          </a:r>
          <a:endParaRPr lang="zh-CN" altLang="en-US" sz="1600" b="1" kern="1200" dirty="0">
            <a:latin typeface="微软雅黑" pitchFamily="34" charset="-122"/>
            <a:ea typeface="微软雅黑" pitchFamily="34" charset="-122"/>
          </a:endParaRPr>
        </a:p>
      </dsp:txBody>
      <dsp:txXfrm>
        <a:off x="5718460" y="1167942"/>
        <a:ext cx="1181378" cy="5062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9.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200" b="0">
                <a:solidFill>
                  <a:schemeClr val="tx1"/>
                </a:solidFill>
                <a:latin typeface="Arial" charset="0"/>
                <a:ea typeface="宋体" pitchFamily="2" charset="-122"/>
              </a:defRPr>
            </a:lvl1pPr>
          </a:lstStyle>
          <a:p>
            <a:pPr>
              <a:defRPr/>
            </a:pPr>
            <a:endParaRPr lang="en-US" altLang="zh-CN"/>
          </a:p>
        </p:txBody>
      </p:sp>
      <p:sp>
        <p:nvSpPr>
          <p:cNvPr id="1146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b="0">
                <a:solidFill>
                  <a:schemeClr val="tx1"/>
                </a:solidFill>
                <a:latin typeface="Arial" charset="0"/>
                <a:ea typeface="宋体" pitchFamily="2" charset="-122"/>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46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sz="1200" b="0">
                <a:solidFill>
                  <a:schemeClr val="tx1"/>
                </a:solidFill>
                <a:latin typeface="Arial" charset="0"/>
                <a:ea typeface="宋体" pitchFamily="2" charset="-122"/>
              </a:defRPr>
            </a:lvl1pPr>
          </a:lstStyle>
          <a:p>
            <a:pPr>
              <a:defRPr/>
            </a:pPr>
            <a:endParaRPr lang="en-US" altLang="zh-CN"/>
          </a:p>
        </p:txBody>
      </p:sp>
      <p:sp>
        <p:nvSpPr>
          <p:cNvPr id="1146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b="0">
                <a:solidFill>
                  <a:schemeClr val="tx1"/>
                </a:solidFill>
                <a:latin typeface="Arial" charset="0"/>
                <a:ea typeface="宋体" pitchFamily="2" charset="-122"/>
              </a:defRPr>
            </a:lvl1pPr>
          </a:lstStyle>
          <a:p>
            <a:pPr>
              <a:defRPr/>
            </a:pPr>
            <a:fld id="{F52C4E8C-1656-4826-9495-88CA27B3BF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w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aphicFrame>
        <p:nvGraphicFramePr>
          <p:cNvPr id="2" name="Rectangle 2" hidden="1"/>
          <p:cNvGraphicFramePr>
            <a:graphicFrameLocks/>
          </p:cNvGraphicFramePr>
          <p:nvPr/>
        </p:nvGraphicFramePr>
        <p:xfrm>
          <a:off x="0" y="0"/>
          <a:ext cx="158750" cy="158750"/>
        </p:xfrm>
        <a:graphic>
          <a:graphicData uri="http://schemas.openxmlformats.org/presentationml/2006/ole">
            <p:oleObj spid="_x0000_s38914" name="think-cell Slide" r:id="rId3" imgW="0" imgH="0" progId="">
              <p:embed/>
            </p:oleObj>
          </a:graphicData>
        </a:graphic>
      </p:graphicFrame>
      <p:sp>
        <p:nvSpPr>
          <p:cNvPr id="3" name="矩形 2"/>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Picture 2" descr="D:\David Chen\公司团队\公司介绍\CI模版\LOGO\ways 威尔森.wmf"/>
          <p:cNvPicPr>
            <a:picLocks noChangeAspect="1" noChangeArrowheads="1"/>
          </p:cNvPicPr>
          <p:nvPr userDrawn="1"/>
        </p:nvPicPr>
        <p:blipFill>
          <a:blip r:embed="rId4" cstate="print"/>
          <a:srcRect/>
          <a:stretch>
            <a:fillRect/>
          </a:stretch>
        </p:blipFill>
        <p:spPr bwMode="auto">
          <a:xfrm>
            <a:off x="6434138" y="5873750"/>
            <a:ext cx="2117725" cy="282575"/>
          </a:xfrm>
          <a:prstGeom prst="rect">
            <a:avLst/>
          </a:prstGeom>
          <a:noFill/>
          <a:ln w="9525">
            <a:noFill/>
            <a:miter lim="800000"/>
            <a:headEnd/>
            <a:tailEnd/>
          </a:ln>
        </p:spPr>
      </p:pic>
      <p:grpSp>
        <p:nvGrpSpPr>
          <p:cNvPr id="5" name="组合 10"/>
          <p:cNvGrpSpPr>
            <a:grpSpLocks/>
          </p:cNvGrpSpPr>
          <p:nvPr userDrawn="1"/>
        </p:nvGrpSpPr>
        <p:grpSpPr bwMode="auto">
          <a:xfrm>
            <a:off x="412750" y="696913"/>
            <a:ext cx="5000625" cy="500062"/>
            <a:chOff x="412826" y="697602"/>
            <a:chExt cx="5001040" cy="499150"/>
          </a:xfrm>
        </p:grpSpPr>
        <p:grpSp>
          <p:nvGrpSpPr>
            <p:cNvPr id="6" name="组合 16"/>
            <p:cNvGrpSpPr>
              <a:grpSpLocks/>
            </p:cNvGrpSpPr>
            <p:nvPr userDrawn="1"/>
          </p:nvGrpSpPr>
          <p:grpSpPr bwMode="auto">
            <a:xfrm>
              <a:off x="2627784" y="697602"/>
              <a:ext cx="2786082" cy="403668"/>
              <a:chOff x="2835746" y="340412"/>
              <a:chExt cx="2786082" cy="403668"/>
            </a:xfrm>
          </p:grpSpPr>
          <p:sp>
            <p:nvSpPr>
              <p:cNvPr id="8" name="TextBox 6"/>
              <p:cNvSpPr txBox="1">
                <a:spLocks noChangeArrowheads="1"/>
              </p:cNvSpPr>
              <p:nvPr/>
            </p:nvSpPr>
            <p:spPr bwMode="auto">
              <a:xfrm>
                <a:off x="2835535" y="340412"/>
                <a:ext cx="2786293" cy="339105"/>
              </a:xfrm>
              <a:prstGeom prst="rect">
                <a:avLst/>
              </a:prstGeom>
              <a:noFill/>
              <a:ln w="9525">
                <a:noFill/>
                <a:miter lim="800000"/>
                <a:headEnd/>
                <a:tailEnd/>
              </a:ln>
            </p:spPr>
            <p:txBody>
              <a:bodyPr>
                <a:spAutoFit/>
              </a:bodyPr>
              <a:lstStyle/>
              <a:p>
                <a:pPr>
                  <a:defRPr/>
                </a:pPr>
                <a:r>
                  <a:rPr lang="zh-CN" altLang="en-US" sz="1600" dirty="0">
                    <a:solidFill>
                      <a:srgbClr val="376092"/>
                    </a:solidFill>
                    <a:latin typeface="幼圆" pitchFamily="49" charset="-122"/>
                    <a:ea typeface="幼圆" pitchFamily="49" charset="-122"/>
                  </a:rPr>
                  <a:t>整合海量数据 实现深度挖掘</a:t>
                </a:r>
              </a:p>
            </p:txBody>
          </p:sp>
          <p:cxnSp>
            <p:nvCxnSpPr>
              <p:cNvPr id="9" name="直接连接符 8"/>
              <p:cNvCxnSpPr/>
              <p:nvPr/>
            </p:nvCxnSpPr>
            <p:spPr>
              <a:xfrm>
                <a:off x="2908566" y="742901"/>
                <a:ext cx="2483056" cy="1584"/>
              </a:xfrm>
              <a:prstGeom prst="line">
                <a:avLst/>
              </a:prstGeom>
              <a:ln w="635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7" name="Picture 2" descr="D:\1-威尔森\10-总经办\LOGO\ways logo 及产品logo发布\auto-ways-800.png"/>
            <p:cNvPicPr>
              <a:picLocks noChangeAspect="1" noChangeArrowheads="1"/>
            </p:cNvPicPr>
            <p:nvPr userDrawn="1"/>
          </p:nvPicPr>
          <p:blipFill>
            <a:blip r:embed="rId5" cstate="print"/>
            <a:srcRect/>
            <a:stretch>
              <a:fillRect/>
            </a:stretch>
          </p:blipFill>
          <p:spPr bwMode="auto">
            <a:xfrm>
              <a:off x="412826" y="714659"/>
              <a:ext cx="2178954" cy="482093"/>
            </a:xfrm>
            <a:prstGeom prst="rect">
              <a:avLst/>
            </a:prstGeom>
            <a:noFill/>
            <a:ln w="9525">
              <a:noFill/>
              <a:miter lim="800000"/>
              <a:headEnd/>
              <a:tailEnd/>
            </a:ln>
          </p:spPr>
        </p:pic>
      </p:grpSp>
      <p:pic>
        <p:nvPicPr>
          <p:cNvPr id="10" name="图片 9" descr="AW视觉符号.jpg"/>
          <p:cNvPicPr>
            <a:picLocks noChangeAspect="1"/>
          </p:cNvPicPr>
          <p:nvPr userDrawn="1"/>
        </p:nvPicPr>
        <p:blipFill>
          <a:blip r:embed="rId6" cstate="print"/>
          <a:stretch>
            <a:fillRect/>
          </a:stretch>
        </p:blipFill>
        <p:spPr>
          <a:xfrm>
            <a:off x="395536" y="2672916"/>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7308850" y="657225"/>
            <a:ext cx="1439863" cy="17463"/>
          </a:xfrm>
          <a:prstGeom prst="roundRect">
            <a:avLst>
              <a:gd name="adj" fmla="val 35898"/>
            </a:avLst>
          </a:prstGeom>
          <a:solidFill>
            <a:srgbClr val="F5A000"/>
          </a:solidFill>
          <a:ln w="9525">
            <a:noFill/>
            <a:round/>
            <a:headEnd/>
            <a:tailEnd/>
          </a:ln>
          <a:effectLst/>
        </p:spPr>
        <p:txBody>
          <a:bodyPr wrap="none" anchor="ctr"/>
          <a:lstStyle/>
          <a:p>
            <a:pPr algn="ctr">
              <a:spcBef>
                <a:spcPct val="50000"/>
              </a:spcBef>
              <a:defRPr/>
            </a:pPr>
            <a:endParaRPr lang="zh-CN" altLang="en-US">
              <a:ea typeface="宋体" pitchFamily="2" charset="-122"/>
            </a:endParaRPr>
          </a:p>
        </p:txBody>
      </p:sp>
      <p:sp>
        <p:nvSpPr>
          <p:cNvPr id="5" name="AutoShape 23"/>
          <p:cNvSpPr>
            <a:spLocks noChangeArrowheads="1"/>
          </p:cNvSpPr>
          <p:nvPr userDrawn="1"/>
        </p:nvSpPr>
        <p:spPr bwMode="auto">
          <a:xfrm>
            <a:off x="396875" y="657225"/>
            <a:ext cx="6840538" cy="17463"/>
          </a:xfrm>
          <a:prstGeom prst="roundRect">
            <a:avLst>
              <a:gd name="adj" fmla="val 50000"/>
            </a:avLst>
          </a:prstGeom>
          <a:solidFill>
            <a:srgbClr val="031D89"/>
          </a:solidFill>
          <a:ln w="9525">
            <a:noFill/>
            <a:round/>
            <a:headEnd/>
            <a:tailEnd/>
          </a:ln>
          <a:effectLst/>
        </p:spPr>
        <p:txBody>
          <a:bodyPr wrap="none" anchor="ctr"/>
          <a:lstStyle/>
          <a:p>
            <a:pPr algn="ctr">
              <a:spcBef>
                <a:spcPct val="50000"/>
              </a:spcBef>
              <a:defRPr/>
            </a:pPr>
            <a:endParaRPr lang="zh-CN" altLang="en-US">
              <a:ea typeface="宋体" pitchFamily="2" charset="-122"/>
            </a:endParaRPr>
          </a:p>
        </p:txBody>
      </p:sp>
      <p:sp>
        <p:nvSpPr>
          <p:cNvPr id="6" name="Rectangle 12"/>
          <p:cNvSpPr>
            <a:spLocks noChangeArrowheads="1"/>
          </p:cNvSpPr>
          <p:nvPr userDrawn="1"/>
        </p:nvSpPr>
        <p:spPr bwMode="auto">
          <a:xfrm>
            <a:off x="7921625" y="6484938"/>
            <a:ext cx="428625" cy="231775"/>
          </a:xfrm>
          <a:prstGeom prst="rect">
            <a:avLst/>
          </a:prstGeom>
          <a:noFill/>
          <a:ln w="9525">
            <a:noFill/>
            <a:miter lim="800000"/>
            <a:headEnd/>
            <a:tailEnd/>
          </a:ln>
          <a:effectLst/>
        </p:spPr>
        <p:txBody>
          <a:bodyPr/>
          <a:lstStyle/>
          <a:p>
            <a:pPr algn="ctr">
              <a:defRPr/>
            </a:pPr>
            <a:r>
              <a:rPr lang="en-US" altLang="zh-CN" sz="1000" dirty="0">
                <a:solidFill>
                  <a:schemeClr val="bg1">
                    <a:lumMod val="50000"/>
                  </a:schemeClr>
                </a:solidFill>
                <a:latin typeface="Arial" pitchFamily="34" charset="0"/>
                <a:ea typeface="黑体" pitchFamily="2" charset="-122"/>
                <a:cs typeface="Arial" pitchFamily="34" charset="0"/>
              </a:rPr>
              <a:t> </a:t>
            </a:r>
            <a:fld id="{ADB90AC9-362A-4AD2-A338-F3749C9BA030}" type="slidenum">
              <a:rPr lang="en-US" altLang="zh-CN" sz="1000">
                <a:solidFill>
                  <a:schemeClr val="bg1">
                    <a:lumMod val="50000"/>
                  </a:schemeClr>
                </a:solidFill>
                <a:latin typeface="Arial" pitchFamily="34" charset="0"/>
                <a:ea typeface="黑体" pitchFamily="2" charset="-122"/>
                <a:cs typeface="Arial" pitchFamily="34" charset="0"/>
              </a:rPr>
              <a:pPr algn="ctr">
                <a:defRPr/>
              </a:pPr>
              <a:t>‹#›</a:t>
            </a:fld>
            <a:endParaRPr lang="en-US" altLang="zh-CN" sz="1000" dirty="0">
              <a:solidFill>
                <a:schemeClr val="bg1">
                  <a:lumMod val="50000"/>
                </a:schemeClr>
              </a:solidFill>
              <a:latin typeface="Arial" pitchFamily="34" charset="0"/>
              <a:ea typeface="黑体" pitchFamily="2" charset="-122"/>
              <a:cs typeface="Arial" pitchFamily="34" charset="0"/>
            </a:endParaRPr>
          </a:p>
        </p:txBody>
      </p:sp>
      <p:cxnSp>
        <p:nvCxnSpPr>
          <p:cNvPr id="7" name="直接连接符 6"/>
          <p:cNvCxnSpPr/>
          <p:nvPr userDrawn="1"/>
        </p:nvCxnSpPr>
        <p:spPr>
          <a:xfrm>
            <a:off x="3024188" y="6621463"/>
            <a:ext cx="48958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rot="5400000">
            <a:off x="16922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8335963" y="6618288"/>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D:\David Chen\公司团队\公司介绍\CI模版\LOGO\ways 威尔森.wmf"/>
          <p:cNvPicPr>
            <a:picLocks noChangeAspect="1" noChangeArrowheads="1"/>
          </p:cNvPicPr>
          <p:nvPr userDrawn="1"/>
        </p:nvPicPr>
        <p:blipFill>
          <a:blip r:embed="rId2" cstate="print"/>
          <a:srcRect/>
          <a:stretch>
            <a:fillRect/>
          </a:stretch>
        </p:blipFill>
        <p:spPr bwMode="auto">
          <a:xfrm>
            <a:off x="457200" y="6542088"/>
            <a:ext cx="1222375" cy="163512"/>
          </a:xfrm>
          <a:prstGeom prst="rect">
            <a:avLst/>
          </a:prstGeom>
          <a:noFill/>
          <a:ln w="9525">
            <a:noFill/>
            <a:miter lim="800000"/>
            <a:headEnd/>
            <a:tailEnd/>
          </a:ln>
        </p:spPr>
      </p:pic>
      <p:pic>
        <p:nvPicPr>
          <p:cNvPr id="11" name="Picture 2" descr="D:\1-威尔森\10-总经办\LOGO\ways logo 及产品logo发布\auto-ways-800.png"/>
          <p:cNvPicPr>
            <a:picLocks noChangeAspect="1" noChangeArrowheads="1"/>
          </p:cNvPicPr>
          <p:nvPr userDrawn="1"/>
        </p:nvPicPr>
        <p:blipFill>
          <a:blip r:embed="rId3" cstate="print"/>
          <a:srcRect b="37402"/>
          <a:stretch>
            <a:fillRect/>
          </a:stretch>
        </p:blipFill>
        <p:spPr bwMode="auto">
          <a:xfrm>
            <a:off x="1871663" y="6556375"/>
            <a:ext cx="1079500" cy="149225"/>
          </a:xfrm>
          <a:prstGeom prst="rect">
            <a:avLst/>
          </a:prstGeom>
          <a:noFill/>
          <a:ln w="9525">
            <a:noFill/>
            <a:miter lim="800000"/>
            <a:headEnd/>
            <a:tailEnd/>
          </a:ln>
        </p:spPr>
      </p:pic>
      <p:sp>
        <p:nvSpPr>
          <p:cNvPr id="2" name="标题 1"/>
          <p:cNvSpPr>
            <a:spLocks noGrp="1"/>
          </p:cNvSpPr>
          <p:nvPr>
            <p:ph type="title"/>
          </p:nvPr>
        </p:nvSpPr>
        <p:spPr>
          <a:xfrm>
            <a:off x="394841"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288"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aphicFrame>
        <p:nvGraphicFramePr>
          <p:cNvPr id="3" name="Rectangle 2" hidden="1"/>
          <p:cNvGraphicFramePr>
            <a:graphicFrameLocks/>
          </p:cNvGraphicFramePr>
          <p:nvPr/>
        </p:nvGraphicFramePr>
        <p:xfrm>
          <a:off x="0" y="0"/>
          <a:ext cx="158750" cy="158750"/>
        </p:xfrm>
        <a:graphic>
          <a:graphicData uri="http://schemas.openxmlformats.org/presentationml/2006/ole">
            <p:oleObj spid="_x0000_s39938" name="think-cell Slide" r:id="rId4" imgW="0" imgH="0" progId="">
              <p:embed/>
            </p:oleObj>
          </a:graphicData>
        </a:graphic>
      </p:graphicFrame>
      <p:sp>
        <p:nvSpPr>
          <p:cNvPr id="4" name="矩形 3"/>
          <p:cNvSpPr/>
          <p:nvPr userDrawn="1"/>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5"/>
          <p:cNvGrpSpPr>
            <a:grpSpLocks/>
          </p:cNvGrpSpPr>
          <p:nvPr userDrawn="1"/>
        </p:nvGrpSpPr>
        <p:grpSpPr bwMode="auto">
          <a:xfrm>
            <a:off x="412750" y="696913"/>
            <a:ext cx="5000625" cy="500062"/>
            <a:chOff x="412826" y="697602"/>
            <a:chExt cx="5001040" cy="499150"/>
          </a:xfrm>
        </p:grpSpPr>
        <p:grpSp>
          <p:nvGrpSpPr>
            <p:cNvPr id="6" name="组合 16"/>
            <p:cNvGrpSpPr>
              <a:grpSpLocks/>
            </p:cNvGrpSpPr>
            <p:nvPr userDrawn="1"/>
          </p:nvGrpSpPr>
          <p:grpSpPr bwMode="auto">
            <a:xfrm>
              <a:off x="2627784" y="697602"/>
              <a:ext cx="2786082" cy="403668"/>
              <a:chOff x="2835746" y="340412"/>
              <a:chExt cx="2786082" cy="403668"/>
            </a:xfrm>
          </p:grpSpPr>
          <p:sp>
            <p:nvSpPr>
              <p:cNvPr id="8" name="TextBox 6"/>
              <p:cNvSpPr txBox="1">
                <a:spLocks noChangeArrowheads="1"/>
              </p:cNvSpPr>
              <p:nvPr/>
            </p:nvSpPr>
            <p:spPr bwMode="auto">
              <a:xfrm>
                <a:off x="2835535" y="340412"/>
                <a:ext cx="2786293" cy="339105"/>
              </a:xfrm>
              <a:prstGeom prst="rect">
                <a:avLst/>
              </a:prstGeom>
              <a:noFill/>
              <a:ln w="9525">
                <a:noFill/>
                <a:miter lim="800000"/>
                <a:headEnd/>
                <a:tailEnd/>
              </a:ln>
            </p:spPr>
            <p:txBody>
              <a:bodyPr>
                <a:spAutoFit/>
              </a:bodyPr>
              <a:lstStyle/>
              <a:p>
                <a:pPr>
                  <a:defRPr/>
                </a:pPr>
                <a:r>
                  <a:rPr lang="zh-CN" altLang="en-US" sz="1600" dirty="0">
                    <a:solidFill>
                      <a:srgbClr val="376092"/>
                    </a:solidFill>
                    <a:latin typeface="幼圆" pitchFamily="49" charset="-122"/>
                    <a:ea typeface="幼圆" pitchFamily="49" charset="-122"/>
                  </a:rPr>
                  <a:t>整合海量数据 实现深度挖掘</a:t>
                </a:r>
              </a:p>
            </p:txBody>
          </p:sp>
          <p:cxnSp>
            <p:nvCxnSpPr>
              <p:cNvPr id="9" name="直接连接符 8"/>
              <p:cNvCxnSpPr/>
              <p:nvPr/>
            </p:nvCxnSpPr>
            <p:spPr>
              <a:xfrm>
                <a:off x="2908566" y="742901"/>
                <a:ext cx="2483056" cy="1584"/>
              </a:xfrm>
              <a:prstGeom prst="line">
                <a:avLst/>
              </a:prstGeom>
              <a:ln w="635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7" name="Picture 2" descr="D:\1-威尔森\10-总经办\LOGO\ways logo 及产品logo发布\auto-ways-800.png"/>
            <p:cNvPicPr>
              <a:picLocks noChangeAspect="1" noChangeArrowheads="1"/>
            </p:cNvPicPr>
            <p:nvPr userDrawn="1"/>
          </p:nvPicPr>
          <p:blipFill>
            <a:blip r:embed="rId5" cstate="print"/>
            <a:srcRect/>
            <a:stretch>
              <a:fillRect/>
            </a:stretch>
          </p:blipFill>
          <p:spPr bwMode="auto">
            <a:xfrm>
              <a:off x="412826" y="714659"/>
              <a:ext cx="2178954" cy="482093"/>
            </a:xfrm>
            <a:prstGeom prst="rect">
              <a:avLst/>
            </a:prstGeom>
            <a:noFill/>
            <a:ln w="9525">
              <a:noFill/>
              <a:miter lim="800000"/>
              <a:headEnd/>
              <a:tailEnd/>
            </a:ln>
          </p:spPr>
        </p:pic>
      </p:grpSp>
      <p:sp>
        <p:nvSpPr>
          <p:cNvPr id="2" name="标题 1"/>
          <p:cNvSpPr>
            <a:spLocks noGrp="1"/>
          </p:cNvSpPr>
          <p:nvPr>
            <p:ph type="ctrTitle"/>
          </p:nvPr>
        </p:nvSpPr>
        <p:spPr>
          <a:xfrm>
            <a:off x="395288" y="3429000"/>
            <a:ext cx="8353425" cy="1008112"/>
          </a:xfrm>
        </p:spPr>
        <p:txBody>
          <a:bodyPr>
            <a:normAutofit/>
          </a:bodyPr>
          <a:lstStyle>
            <a:lvl1pPr>
              <a:defRPr sz="3200" b="0">
                <a:solidFill>
                  <a:schemeClr val="tx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0" name="灯片编号占位符 5"/>
          <p:cNvSpPr>
            <a:spLocks noGrp="1"/>
          </p:cNvSpPr>
          <p:nvPr>
            <p:ph type="sldNum" sz="quarter" idx="10"/>
            <p:custDataLst>
              <p:tags r:id="rId2"/>
            </p:custDataLst>
          </p:nvPr>
        </p:nvSpPr>
        <p:spPr>
          <a:xfrm>
            <a:off x="6615113" y="6507163"/>
            <a:ext cx="2133600" cy="365125"/>
          </a:xfrm>
        </p:spPr>
        <p:txBody>
          <a:bodyPr/>
          <a:lstStyle>
            <a:lvl1pPr>
              <a:defRPr/>
            </a:lvl1pPr>
          </a:lstStyle>
          <a:p>
            <a:pPr>
              <a:defRPr/>
            </a:pPr>
            <a:fld id="{26356F95-3A3A-407A-A71D-31F4267A990A}"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custDataLst>
              <p:tags r:id="rId1"/>
            </p:custDataLst>
          </p:nvPr>
        </p:nvSpPr>
        <p:spPr/>
        <p:txBody>
          <a:bodyPr/>
          <a:lstStyle>
            <a:lvl1pPr>
              <a:defRPr/>
            </a:lvl1pPr>
          </a:lstStyle>
          <a:p>
            <a:pPr>
              <a:defRPr/>
            </a:pPr>
            <a:fld id="{E499C870-A8DB-4452-BF0E-C845E970DC4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D919F5ED-56F9-4A55-A330-3DC7C45E2912}" type="datetimeFigureOut">
              <a:rPr lang="zh-CN" altLang="en-US"/>
              <a:pPr>
                <a:defRPr/>
              </a:pPr>
              <a:t>2012-3-14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ea typeface="宋体" charset="-122"/>
              </a:defRPr>
            </a:lvl1pPr>
          </a:lstStyle>
          <a:p>
            <a:pPr>
              <a:defRPr/>
            </a:pPr>
            <a:fld id="{2EFC2830-0B1F-4886-B671-EF1FFD81BB3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30.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oleObject" Target="../embeddings/oleObject6.bin"/><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image" Target="../media/image31.png"/><Relationship Id="rId5" Type="http://schemas.openxmlformats.org/officeDocument/2006/relationships/slideLayout" Target="../slideLayouts/slideLayout2.xml"/><Relationship Id="rId4"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32.png"/><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33.png"/><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vmlDrawing" Target="../drawings/vmlDrawing9.vml"/><Relationship Id="rId4" Type="http://schemas.openxmlformats.org/officeDocument/2006/relationships/oleObject" Target="../embeddings/Microsoft_Office_Excel_97-2003____1.xls"/></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oleObject" Target="../embeddings/oleObject9.bin"/><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47.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7.gif"/><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jpeg"/><Relationship Id="rId1" Type="http://schemas.openxmlformats.org/officeDocument/2006/relationships/slideLayout" Target="../slideLayouts/slideLayout4.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3" Type="http://schemas.openxmlformats.org/officeDocument/2006/relationships/tags" Target="../tags/tag11.xml"/><Relationship Id="rId21" Type="http://schemas.openxmlformats.org/officeDocument/2006/relationships/image" Target="../media/image8.png"/><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image" Target="../media/image10.png"/><Relationship Id="rId10" Type="http://schemas.openxmlformats.org/officeDocument/2006/relationships/tags" Target="../tags/tag18.xml"/><Relationship Id="rId19" Type="http://schemas.openxmlformats.org/officeDocument/2006/relationships/tags" Target="../tags/tag27.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34"/>
          <p:cNvGrpSpPr>
            <a:grpSpLocks/>
          </p:cNvGrpSpPr>
          <p:nvPr/>
        </p:nvGrpSpPr>
        <p:grpSpPr bwMode="auto">
          <a:xfrm>
            <a:off x="6300788" y="333375"/>
            <a:ext cx="1878012" cy="90488"/>
            <a:chOff x="2483768" y="6213195"/>
            <a:chExt cx="1877958" cy="90000"/>
          </a:xfrm>
        </p:grpSpPr>
        <p:sp>
          <p:nvSpPr>
            <p:cNvPr id="13" name="椭圆 12"/>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9219" name="组合 33"/>
          <p:cNvGrpSpPr>
            <a:grpSpLocks/>
          </p:cNvGrpSpPr>
          <p:nvPr/>
        </p:nvGrpSpPr>
        <p:grpSpPr bwMode="auto">
          <a:xfrm>
            <a:off x="6372225" y="609600"/>
            <a:ext cx="1836738" cy="34925"/>
            <a:chOff x="2555776" y="6488961"/>
            <a:chExt cx="1836200" cy="36000"/>
          </a:xfrm>
        </p:grpSpPr>
        <p:sp>
          <p:nvSpPr>
            <p:cNvPr id="17" name="椭圆 16"/>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9220" name="TextBox 11"/>
          <p:cNvSpPr txBox="1">
            <a:spLocks noChangeArrowheads="1"/>
          </p:cNvSpPr>
          <p:nvPr/>
        </p:nvSpPr>
        <p:spPr bwMode="auto">
          <a:xfrm>
            <a:off x="4608513" y="2714625"/>
            <a:ext cx="4491037" cy="1154162"/>
          </a:xfrm>
          <a:prstGeom prst="rect">
            <a:avLst/>
          </a:prstGeom>
          <a:noFill/>
          <a:ln w="9525">
            <a:noFill/>
            <a:miter lim="800000"/>
            <a:headEnd/>
            <a:tailEnd/>
          </a:ln>
        </p:spPr>
        <p:txBody>
          <a:bodyPr>
            <a:spAutoFit/>
          </a:bodyPr>
          <a:lstStyle/>
          <a:p>
            <a:pPr>
              <a:lnSpc>
                <a:spcPct val="150000"/>
              </a:lnSpc>
              <a:spcBef>
                <a:spcPts val="600"/>
              </a:spcBef>
            </a:pPr>
            <a:r>
              <a:rPr lang="zh-CN" altLang="en-US" sz="2800" b="1" dirty="0" smtClean="0">
                <a:solidFill>
                  <a:schemeClr val="bg1"/>
                </a:solidFill>
                <a:latin typeface="微软雅黑" pitchFamily="34" charset="-122"/>
                <a:ea typeface="微软雅黑" pitchFamily="34" charset="-122"/>
              </a:rPr>
              <a:t>奇瑞</a:t>
            </a:r>
            <a:r>
              <a:rPr lang="zh-CN" altLang="en-US" sz="2800" b="1" dirty="0" smtClean="0">
                <a:solidFill>
                  <a:schemeClr val="bg1"/>
                </a:solidFill>
                <a:latin typeface="微软雅黑" pitchFamily="34" charset="-122"/>
                <a:ea typeface="微软雅黑" pitchFamily="34" charset="-122"/>
              </a:rPr>
              <a:t>市场</a:t>
            </a:r>
            <a:r>
              <a:rPr lang="zh-CN" altLang="en-US" sz="2800" b="1" dirty="0" smtClean="0">
                <a:solidFill>
                  <a:schemeClr val="bg1"/>
                </a:solidFill>
                <a:latin typeface="微软雅黑" pitchFamily="34" charset="-122"/>
                <a:ea typeface="微软雅黑" pitchFamily="34" charset="-122"/>
              </a:rPr>
              <a:t>分析项目方案</a:t>
            </a:r>
            <a:r>
              <a:rPr lang="en-US" altLang="zh-CN" sz="2800" dirty="0">
                <a:solidFill>
                  <a:schemeClr val="bg1"/>
                </a:solidFill>
                <a:ea typeface="微软雅黑" pitchFamily="34" charset="-122"/>
                <a:cs typeface="Arial" charset="0"/>
              </a:rPr>
              <a:t/>
            </a:r>
            <a:br>
              <a:rPr lang="en-US" altLang="zh-CN" sz="2800" dirty="0">
                <a:solidFill>
                  <a:schemeClr val="bg1"/>
                </a:solidFill>
                <a:ea typeface="微软雅黑" pitchFamily="34" charset="-122"/>
                <a:cs typeface="Arial" charset="0"/>
              </a:rPr>
            </a:br>
            <a:r>
              <a:rPr lang="en-US" altLang="zh-CN" sz="1800" dirty="0">
                <a:solidFill>
                  <a:schemeClr val="bg1"/>
                </a:solidFill>
                <a:ea typeface="微软雅黑" pitchFamily="34" charset="-122"/>
                <a:cs typeface="Arial" charset="0"/>
              </a:rPr>
              <a:t>2012</a:t>
            </a:r>
            <a:r>
              <a:rPr lang="zh-CN" altLang="en-US" sz="1800" dirty="0" smtClean="0">
                <a:solidFill>
                  <a:schemeClr val="bg1"/>
                </a:solidFill>
                <a:ea typeface="微软雅黑" pitchFamily="34" charset="-122"/>
                <a:cs typeface="Arial" charset="0"/>
              </a:rPr>
              <a:t>年</a:t>
            </a:r>
            <a:r>
              <a:rPr lang="en-US" altLang="zh-CN" sz="1800" dirty="0" smtClean="0">
                <a:solidFill>
                  <a:schemeClr val="bg1"/>
                </a:solidFill>
                <a:ea typeface="微软雅黑" pitchFamily="34" charset="-122"/>
                <a:cs typeface="Arial" charset="0"/>
              </a:rPr>
              <a:t>3</a:t>
            </a:r>
            <a:r>
              <a:rPr lang="zh-CN" altLang="en-US" sz="1800" dirty="0" smtClean="0">
                <a:solidFill>
                  <a:schemeClr val="bg1"/>
                </a:solidFill>
                <a:ea typeface="微软雅黑" pitchFamily="34" charset="-122"/>
                <a:cs typeface="Arial" charset="0"/>
              </a:rPr>
              <a:t>月</a:t>
            </a:r>
            <a:endParaRPr lang="zh-CN" altLang="en-US" sz="1800" dirty="0">
              <a:solidFill>
                <a:schemeClr val="bg1"/>
              </a:solidFill>
              <a:ea typeface="微软雅黑" pitchFamily="34" charset="-122"/>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txBox="1">
            <a:spLocks/>
          </p:cNvSpPr>
          <p:nvPr/>
        </p:nvSpPr>
        <p:spPr bwMode="auto">
          <a:xfrm>
            <a:off x="300038" y="153988"/>
            <a:ext cx="8316912" cy="431800"/>
          </a:xfrm>
          <a:prstGeom prst="rect">
            <a:avLst/>
          </a:prstGeom>
          <a:noFill/>
          <a:ln w="9525">
            <a:noFill/>
            <a:miter lim="800000"/>
            <a:headEnd/>
            <a:tailEnd/>
          </a:ln>
        </p:spPr>
        <p:txBody>
          <a:bodyPr anchor="ctr"/>
          <a:lstStyle/>
          <a:p>
            <a:pPr eaLnBrk="0" hangingPunct="0"/>
            <a:r>
              <a:rPr lang="en-US" altLang="zh-CN" sz="2000" b="1">
                <a:latin typeface="微软雅黑" pitchFamily="34" charset="-122"/>
                <a:ea typeface="微软雅黑" pitchFamily="34" charset="-122"/>
              </a:rPr>
              <a:t>AUTO-WAYS</a:t>
            </a:r>
            <a:r>
              <a:rPr lang="zh-CN" altLang="en-US" sz="2000" b="1">
                <a:latin typeface="微软雅黑" pitchFamily="34" charset="-122"/>
                <a:ea typeface="微软雅黑" pitchFamily="34" charset="-122"/>
              </a:rPr>
              <a:t>整体架构</a:t>
            </a:r>
            <a:endParaRPr lang="zh-CN" altLang="en-US" sz="2000" b="1">
              <a:solidFill>
                <a:schemeClr val="tx1"/>
              </a:solidFill>
              <a:latin typeface="微软雅黑" pitchFamily="34" charset="-122"/>
              <a:ea typeface="微软雅黑" pitchFamily="34" charset="-122"/>
              <a:cs typeface="Arial" charset="0"/>
            </a:endParaRPr>
          </a:p>
        </p:txBody>
      </p:sp>
      <p:graphicFrame>
        <p:nvGraphicFramePr>
          <p:cNvPr id="84" name="图示 83"/>
          <p:cNvGraphicFramePr/>
          <p:nvPr/>
        </p:nvGraphicFramePr>
        <p:xfrm>
          <a:off x="1079612" y="1556792"/>
          <a:ext cx="6900428" cy="3868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txBox="1">
            <a:spLocks/>
          </p:cNvSpPr>
          <p:nvPr/>
        </p:nvSpPr>
        <p:spPr bwMode="auto">
          <a:xfrm>
            <a:off x="300038" y="153988"/>
            <a:ext cx="8316912" cy="431800"/>
          </a:xfrm>
          <a:prstGeom prst="rect">
            <a:avLst/>
          </a:prstGeom>
          <a:noFill/>
          <a:ln w="9525">
            <a:noFill/>
            <a:miter lim="800000"/>
            <a:headEnd/>
            <a:tailEnd/>
          </a:ln>
        </p:spPr>
        <p:txBody>
          <a:bodyPr anchor="ctr"/>
          <a:lstStyle/>
          <a:p>
            <a:pPr eaLnBrk="0" hangingPunct="0"/>
            <a:r>
              <a:rPr lang="en-US" altLang="zh-CN" sz="2000" b="1">
                <a:latin typeface="微软雅黑" pitchFamily="34" charset="-122"/>
                <a:ea typeface="微软雅黑" pitchFamily="34" charset="-122"/>
              </a:rPr>
              <a:t>AUTO-WAYS</a:t>
            </a:r>
            <a:r>
              <a:rPr lang="zh-CN" altLang="en-US" sz="2000" b="1">
                <a:latin typeface="微软雅黑" pitchFamily="34" charset="-122"/>
                <a:ea typeface="微软雅黑" pitchFamily="34" charset="-122"/>
              </a:rPr>
              <a:t>功能</a:t>
            </a:r>
          </a:p>
        </p:txBody>
      </p:sp>
      <p:sp>
        <p:nvSpPr>
          <p:cNvPr id="4" name="矩形 3"/>
          <p:cNvSpPr/>
          <p:nvPr/>
        </p:nvSpPr>
        <p:spPr>
          <a:xfrm>
            <a:off x="395536" y="836712"/>
            <a:ext cx="648072" cy="5400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价格销量</a:t>
            </a:r>
          </a:p>
        </p:txBody>
      </p:sp>
      <p:sp>
        <p:nvSpPr>
          <p:cNvPr id="5" name="矩形 4"/>
          <p:cNvSpPr/>
          <p:nvPr/>
        </p:nvSpPr>
        <p:spPr>
          <a:xfrm>
            <a:off x="1079612" y="836908"/>
            <a:ext cx="612132" cy="1764000"/>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latin typeface="微软雅黑" pitchFamily="34" charset="-122"/>
                <a:ea typeface="微软雅黑" pitchFamily="34" charset="-122"/>
              </a:rPr>
              <a:t>价格查询</a:t>
            </a:r>
          </a:p>
        </p:txBody>
      </p:sp>
      <p:sp>
        <p:nvSpPr>
          <p:cNvPr id="8" name="矩形 7"/>
          <p:cNvSpPr/>
          <p:nvPr/>
        </p:nvSpPr>
        <p:spPr>
          <a:xfrm>
            <a:off x="1727200" y="8366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指导价查询</a:t>
            </a:r>
          </a:p>
          <a:p>
            <a:pPr indent="-342900">
              <a:defRPr/>
            </a:pPr>
            <a:r>
              <a:rPr lang="zh-CN" altLang="en-US" b="1" dirty="0">
                <a:solidFill>
                  <a:schemeClr val="tx1">
                    <a:lumMod val="65000"/>
                    <a:lumOff val="35000"/>
                  </a:schemeClr>
                </a:solidFill>
                <a:latin typeface="微软雅黑" pitchFamily="34" charset="-122"/>
                <a:ea typeface="微软雅黑" pitchFamily="34" charset="-122"/>
              </a:rPr>
              <a:t>按照时间点及车型查询车型型号指导价</a:t>
            </a:r>
            <a:endParaRPr lang="en-US" altLang="zh-CN" b="1" dirty="0">
              <a:solidFill>
                <a:schemeClr val="tx1">
                  <a:lumMod val="65000"/>
                  <a:lumOff val="35000"/>
                </a:schemeClr>
              </a:solidFill>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数据来自生产厂官网及官方客服信息</a:t>
            </a:r>
            <a:r>
              <a:rPr lang="zh-CN" altLang="en-US" dirty="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39" name="矩形 38"/>
          <p:cNvSpPr/>
          <p:nvPr/>
        </p:nvSpPr>
        <p:spPr>
          <a:xfrm>
            <a:off x="4103688" y="8366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3.</a:t>
            </a:r>
            <a:r>
              <a:rPr lang="zh-CN" altLang="en-US" sz="1600" b="1" dirty="0">
                <a:latin typeface="微软雅黑" pitchFamily="34" charset="-122"/>
                <a:ea typeface="微软雅黑" pitchFamily="34" charset="-122"/>
              </a:rPr>
              <a:t>返利及返点查询</a:t>
            </a:r>
          </a:p>
          <a:p>
            <a:pPr indent="-342900">
              <a:defRPr/>
            </a:pPr>
            <a:r>
              <a:rPr lang="zh-CN" altLang="en-US" b="1" dirty="0">
                <a:solidFill>
                  <a:schemeClr val="tx1">
                    <a:lumMod val="65000"/>
                    <a:lumOff val="35000"/>
                  </a:schemeClr>
                </a:solidFill>
                <a:latin typeface="微软雅黑" pitchFamily="34" charset="-122"/>
                <a:ea typeface="微软雅黑" pitchFamily="34" charset="-122"/>
              </a:rPr>
              <a:t>按照时间段及车型查询车型型号返点、考核奖励、促销补贴信息数据来自年度商务政策及月度促销政策解读</a:t>
            </a:r>
          </a:p>
        </p:txBody>
      </p:sp>
      <p:sp>
        <p:nvSpPr>
          <p:cNvPr id="40" name="矩形 39"/>
          <p:cNvSpPr/>
          <p:nvPr/>
        </p:nvSpPr>
        <p:spPr>
          <a:xfrm>
            <a:off x="6480175" y="8366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5.</a:t>
            </a:r>
            <a:r>
              <a:rPr lang="zh-CN" altLang="en-US" sz="1600" b="1" dirty="0">
                <a:latin typeface="微软雅黑" pitchFamily="34" charset="-122"/>
                <a:ea typeface="微软雅黑" pitchFamily="34" charset="-122"/>
              </a:rPr>
              <a:t>车型利润分析</a:t>
            </a:r>
          </a:p>
          <a:p>
            <a:pPr>
              <a:defRPr/>
            </a:pPr>
            <a:r>
              <a:rPr lang="zh-CN" altLang="en-US" b="1" dirty="0">
                <a:solidFill>
                  <a:schemeClr val="tx1">
                    <a:lumMod val="65000"/>
                    <a:lumOff val="35000"/>
                  </a:schemeClr>
                </a:solidFill>
                <a:latin typeface="微软雅黑" pitchFamily="34" charset="-122"/>
                <a:ea typeface="微软雅黑" pitchFamily="34" charset="-122"/>
              </a:rPr>
              <a:t>由车型指导价、成交价、返利返点信息所组成的分析模块，对比竞品车型或型号之间的经销商利润水平</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52" name="矩形 51"/>
          <p:cNvSpPr/>
          <p:nvPr/>
        </p:nvSpPr>
        <p:spPr>
          <a:xfrm>
            <a:off x="1727200" y="1722438"/>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成交价查询</a:t>
            </a:r>
          </a:p>
          <a:p>
            <a:pPr indent="-342900">
              <a:defRPr/>
            </a:pPr>
            <a:r>
              <a:rPr lang="zh-CN" altLang="en-US" b="1" dirty="0">
                <a:solidFill>
                  <a:schemeClr val="tx1">
                    <a:lumMod val="65000"/>
                    <a:lumOff val="35000"/>
                  </a:schemeClr>
                </a:solidFill>
                <a:latin typeface="微软雅黑" pitchFamily="34" charset="-122"/>
                <a:ea typeface="微软雅黑" pitchFamily="34" charset="-122"/>
              </a:rPr>
              <a:t>按照时间段及车型查询车型型号在跟踪城市的成交价、最低参考价及店头促销信息数据来自威尔森合作经销商店头信息</a:t>
            </a:r>
          </a:p>
        </p:txBody>
      </p:sp>
      <p:sp>
        <p:nvSpPr>
          <p:cNvPr id="53" name="矩形 52"/>
          <p:cNvSpPr/>
          <p:nvPr/>
        </p:nvSpPr>
        <p:spPr>
          <a:xfrm>
            <a:off x="4103688" y="1722438"/>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4.</a:t>
            </a:r>
            <a:r>
              <a:rPr lang="zh-CN" altLang="en-US" sz="1600" b="1" dirty="0">
                <a:latin typeface="微软雅黑" pitchFamily="34" charset="-122"/>
                <a:ea typeface="微软雅黑" pitchFamily="34" charset="-122"/>
              </a:rPr>
              <a:t>指导价价格段分析</a:t>
            </a:r>
          </a:p>
          <a:p>
            <a:pPr indent="-342900">
              <a:defRPr/>
            </a:pPr>
            <a:r>
              <a:rPr lang="zh-CN" altLang="zh-CN" b="1" dirty="0">
                <a:solidFill>
                  <a:schemeClr val="tx1">
                    <a:lumMod val="50000"/>
                    <a:lumOff val="50000"/>
                  </a:schemeClr>
                </a:solidFill>
                <a:latin typeface="微软雅黑" pitchFamily="34" charset="-122"/>
                <a:ea typeface="微软雅黑" pitchFamily="34" charset="-122"/>
              </a:rPr>
              <a:t>直观反映竞品车型的指导价分布情况了解竞品的定价策略</a:t>
            </a:r>
            <a:endParaRPr lang="en-US" altLang="zh-CN" b="1" dirty="0">
              <a:solidFill>
                <a:schemeClr val="tx1">
                  <a:lumMod val="50000"/>
                  <a:lumOff val="50000"/>
                </a:schemeClr>
              </a:solidFill>
              <a:latin typeface="微软雅黑" pitchFamily="34" charset="-122"/>
              <a:ea typeface="微软雅黑" pitchFamily="34" charset="-122"/>
            </a:endParaRPr>
          </a:p>
          <a:p>
            <a:pPr indent="-342900">
              <a:defRPr/>
            </a:pPr>
            <a:r>
              <a:rPr lang="zh-CN" altLang="en-US" b="1" dirty="0">
                <a:solidFill>
                  <a:schemeClr val="tx1">
                    <a:lumMod val="50000"/>
                    <a:lumOff val="50000"/>
                  </a:schemeClr>
                </a:solidFill>
                <a:latin typeface="微软雅黑" pitchFamily="34" charset="-122"/>
                <a:ea typeface="微软雅黑" pitchFamily="34" charset="-122"/>
              </a:rPr>
              <a:t>数据来自生产厂官网及官方客服信息</a:t>
            </a:r>
            <a:r>
              <a:rPr lang="zh-CN" altLang="en-US" dirty="0">
                <a:solidFill>
                  <a:schemeClr val="tx1">
                    <a:lumMod val="50000"/>
                    <a:lumOff val="50000"/>
                  </a:schemeClr>
                </a:solidFill>
                <a:latin typeface="微软雅黑" pitchFamily="34" charset="-122"/>
                <a:ea typeface="微软雅黑" pitchFamily="34" charset="-122"/>
              </a:rPr>
              <a:t> </a:t>
            </a:r>
            <a:endParaRPr lang="zh-CN" altLang="en-US" b="1" dirty="0">
              <a:solidFill>
                <a:schemeClr val="tx1">
                  <a:lumMod val="50000"/>
                  <a:lumOff val="50000"/>
                </a:schemeClr>
              </a:solidFill>
              <a:latin typeface="微软雅黑" pitchFamily="34" charset="-122"/>
              <a:ea typeface="微软雅黑" pitchFamily="34" charset="-122"/>
            </a:endParaRPr>
          </a:p>
        </p:txBody>
      </p:sp>
      <p:sp>
        <p:nvSpPr>
          <p:cNvPr id="54" name="矩形 53"/>
          <p:cNvSpPr/>
          <p:nvPr/>
        </p:nvSpPr>
        <p:spPr>
          <a:xfrm>
            <a:off x="6480175" y="1722438"/>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55" name="矩形 54"/>
          <p:cNvSpPr/>
          <p:nvPr/>
        </p:nvSpPr>
        <p:spPr>
          <a:xfrm>
            <a:off x="1727200" y="2647950"/>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销量查询</a:t>
            </a:r>
          </a:p>
          <a:p>
            <a:pPr indent="-342900">
              <a:defRPr/>
            </a:pPr>
            <a:r>
              <a:rPr lang="zh-CN" altLang="en-US" b="1" dirty="0">
                <a:solidFill>
                  <a:schemeClr val="tx1">
                    <a:lumMod val="65000"/>
                    <a:lumOff val="35000"/>
                  </a:schemeClr>
                </a:solidFill>
                <a:latin typeface="微软雅黑" pitchFamily="34" charset="-122"/>
                <a:ea typeface="微软雅黑" pitchFamily="34" charset="-122"/>
              </a:rPr>
              <a:t>按照时间段包括三种维度的销量数据查询：车型</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销量、生产厂</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销量、级别</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销量销量数据来自乘联会综合销量</a:t>
            </a:r>
          </a:p>
        </p:txBody>
      </p:sp>
      <p:sp>
        <p:nvSpPr>
          <p:cNvPr id="57" name="矩形 56"/>
          <p:cNvSpPr/>
          <p:nvPr/>
        </p:nvSpPr>
        <p:spPr>
          <a:xfrm>
            <a:off x="6480175" y="2647950"/>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58" name="矩形 57"/>
          <p:cNvSpPr/>
          <p:nvPr/>
        </p:nvSpPr>
        <p:spPr>
          <a:xfrm>
            <a:off x="1727200" y="3532188"/>
            <a:ext cx="2305050" cy="833437"/>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销售比例查询</a:t>
            </a:r>
          </a:p>
          <a:p>
            <a:pPr indent="-342900">
              <a:defRPr/>
            </a:pPr>
            <a:r>
              <a:rPr lang="zh-CN" altLang="en-US" b="1" dirty="0">
                <a:solidFill>
                  <a:schemeClr val="tx1">
                    <a:lumMod val="65000"/>
                    <a:lumOff val="35000"/>
                  </a:schemeClr>
                </a:solidFill>
                <a:latin typeface="微软雅黑" pitchFamily="34" charset="-122"/>
                <a:ea typeface="微软雅黑" pitchFamily="34" charset="-122"/>
              </a:rPr>
              <a:t>按照时间段及车型查询各型号的销量占比</a:t>
            </a:r>
            <a:endParaRPr lang="en-US" altLang="zh-CN" b="1" dirty="0">
              <a:solidFill>
                <a:schemeClr val="tx1">
                  <a:lumMod val="65000"/>
                  <a:lumOff val="35000"/>
                </a:schemeClr>
              </a:solidFill>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数据来自全国销量公告号解读及威尔森合作经销商网络店头销量的计算结果</a:t>
            </a:r>
          </a:p>
        </p:txBody>
      </p:sp>
      <p:sp>
        <p:nvSpPr>
          <p:cNvPr id="59" name="矩形 58"/>
          <p:cNvSpPr/>
          <p:nvPr/>
        </p:nvSpPr>
        <p:spPr>
          <a:xfrm>
            <a:off x="4103688" y="3532188"/>
            <a:ext cx="2305050" cy="833437"/>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60" name="矩形 59"/>
          <p:cNvSpPr/>
          <p:nvPr/>
        </p:nvSpPr>
        <p:spPr>
          <a:xfrm>
            <a:off x="6480175" y="3532188"/>
            <a:ext cx="2305050" cy="833437"/>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61" name="矩形 60"/>
          <p:cNvSpPr/>
          <p:nvPr/>
        </p:nvSpPr>
        <p:spPr>
          <a:xfrm>
            <a:off x="1727200" y="44942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价格段销量分析</a:t>
            </a:r>
          </a:p>
          <a:p>
            <a:pPr indent="-342900">
              <a:defRPr/>
            </a:pPr>
            <a:r>
              <a:rPr lang="zh-CN" altLang="en-US" b="1" dirty="0">
                <a:solidFill>
                  <a:schemeClr val="tx1">
                    <a:lumMod val="65000"/>
                    <a:lumOff val="35000"/>
                  </a:schemeClr>
                </a:solidFill>
                <a:latin typeface="微软雅黑" pitchFamily="34" charset="-122"/>
                <a:ea typeface="微软雅黑" pitchFamily="34" charset="-122"/>
              </a:rPr>
              <a:t>按照时间点及车型查询车型型号指导价</a:t>
            </a:r>
            <a:endParaRPr lang="en-US" altLang="zh-CN" b="1" dirty="0">
              <a:solidFill>
                <a:schemeClr val="tx1">
                  <a:lumMod val="65000"/>
                  <a:lumOff val="35000"/>
                </a:schemeClr>
              </a:solidFill>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数据来自生产厂官网及官方客服信息</a:t>
            </a:r>
            <a:r>
              <a:rPr lang="zh-CN" altLang="en-US" dirty="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62" name="矩形 61"/>
          <p:cNvSpPr/>
          <p:nvPr/>
        </p:nvSpPr>
        <p:spPr>
          <a:xfrm>
            <a:off x="4103688" y="44942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3.</a:t>
            </a:r>
            <a:r>
              <a:rPr lang="zh-CN" altLang="en-US" sz="1600" b="1" dirty="0">
                <a:latin typeface="微软雅黑" pitchFamily="34" charset="-122"/>
                <a:ea typeface="微软雅黑" pitchFamily="34" charset="-122"/>
              </a:rPr>
              <a:t>车型销售状况分析</a:t>
            </a:r>
          </a:p>
          <a:p>
            <a:pPr indent="-342900">
              <a:defRPr/>
            </a:pPr>
            <a:r>
              <a:rPr lang="zh-CN" altLang="en-US" b="1" dirty="0">
                <a:solidFill>
                  <a:schemeClr val="tx1">
                    <a:lumMod val="65000"/>
                    <a:lumOff val="35000"/>
                  </a:schemeClr>
                </a:solidFill>
                <a:latin typeface="微软雅黑" pitchFamily="34" charset="-122"/>
                <a:ea typeface="微软雅黑" pitchFamily="34" charset="-122"/>
              </a:rPr>
              <a:t>车型指导价、成交价、提车价及车型销量的走势分析</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63" name="矩形 62"/>
          <p:cNvSpPr/>
          <p:nvPr/>
        </p:nvSpPr>
        <p:spPr>
          <a:xfrm>
            <a:off x="6480175" y="4494213"/>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64" name="矩形 63"/>
          <p:cNvSpPr/>
          <p:nvPr/>
        </p:nvSpPr>
        <p:spPr>
          <a:xfrm>
            <a:off x="1727200" y="5373688"/>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车型销售比例分析</a:t>
            </a:r>
          </a:p>
          <a:p>
            <a:pPr indent="-342900">
              <a:defRPr/>
            </a:pPr>
            <a:r>
              <a:rPr lang="zh-CN" altLang="en-US" b="1" dirty="0">
                <a:solidFill>
                  <a:schemeClr val="tx1">
                    <a:lumMod val="65000"/>
                    <a:lumOff val="35000"/>
                  </a:schemeClr>
                </a:solidFill>
                <a:latin typeface="微软雅黑" pitchFamily="34" charset="-122"/>
                <a:ea typeface="微软雅黑" pitchFamily="34" charset="-122"/>
              </a:rPr>
              <a:t>按照时间段及车型查询各型号的销量占比</a:t>
            </a:r>
            <a:endParaRPr lang="en-US" altLang="zh-CN" b="1" dirty="0">
              <a:solidFill>
                <a:schemeClr val="tx1">
                  <a:lumMod val="65000"/>
                  <a:lumOff val="35000"/>
                </a:schemeClr>
              </a:solidFill>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数据来自全国销量公告号解读及威尔森合作经销商网络店头销量的计算结果</a:t>
            </a:r>
          </a:p>
        </p:txBody>
      </p:sp>
      <p:sp>
        <p:nvSpPr>
          <p:cNvPr id="65" name="矩形 64"/>
          <p:cNvSpPr/>
          <p:nvPr/>
        </p:nvSpPr>
        <p:spPr>
          <a:xfrm>
            <a:off x="4103688" y="5373688"/>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66" name="矩形 65"/>
          <p:cNvSpPr/>
          <p:nvPr/>
        </p:nvSpPr>
        <p:spPr>
          <a:xfrm>
            <a:off x="6480175" y="5373688"/>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70" name="矩形 69"/>
          <p:cNvSpPr/>
          <p:nvPr/>
        </p:nvSpPr>
        <p:spPr>
          <a:xfrm>
            <a:off x="1079612" y="2655110"/>
            <a:ext cx="612132" cy="1764000"/>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latin typeface="微软雅黑" pitchFamily="34" charset="-122"/>
                <a:ea typeface="微软雅黑" pitchFamily="34" charset="-122"/>
              </a:rPr>
              <a:t>销量查询</a:t>
            </a:r>
          </a:p>
        </p:txBody>
      </p:sp>
      <p:sp>
        <p:nvSpPr>
          <p:cNvPr id="71" name="矩形 70"/>
          <p:cNvSpPr/>
          <p:nvPr/>
        </p:nvSpPr>
        <p:spPr>
          <a:xfrm>
            <a:off x="1079676" y="4473312"/>
            <a:ext cx="612132" cy="1764000"/>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latin typeface="微软雅黑" pitchFamily="34" charset="-122"/>
                <a:ea typeface="微软雅黑" pitchFamily="34" charset="-122"/>
              </a:rPr>
              <a:t>价量分析</a:t>
            </a:r>
          </a:p>
        </p:txBody>
      </p:sp>
      <p:sp>
        <p:nvSpPr>
          <p:cNvPr id="25" name="矩形 24"/>
          <p:cNvSpPr/>
          <p:nvPr/>
        </p:nvSpPr>
        <p:spPr>
          <a:xfrm>
            <a:off x="4103688" y="2644775"/>
            <a:ext cx="2305050" cy="833438"/>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txBox="1">
            <a:spLocks/>
          </p:cNvSpPr>
          <p:nvPr/>
        </p:nvSpPr>
        <p:spPr bwMode="auto">
          <a:xfrm>
            <a:off x="300038" y="153988"/>
            <a:ext cx="8316912" cy="431800"/>
          </a:xfrm>
          <a:prstGeom prst="rect">
            <a:avLst/>
          </a:prstGeom>
          <a:noFill/>
          <a:ln w="9525">
            <a:noFill/>
            <a:miter lim="800000"/>
            <a:headEnd/>
            <a:tailEnd/>
          </a:ln>
        </p:spPr>
        <p:txBody>
          <a:bodyPr anchor="ctr"/>
          <a:lstStyle/>
          <a:p>
            <a:pPr eaLnBrk="0" hangingPunct="0"/>
            <a:r>
              <a:rPr lang="en-US" altLang="zh-CN" sz="2000" b="1">
                <a:latin typeface="微软雅黑" pitchFamily="34" charset="-122"/>
                <a:ea typeface="微软雅黑" pitchFamily="34" charset="-122"/>
              </a:rPr>
              <a:t>AUTO-WAYS</a:t>
            </a:r>
            <a:r>
              <a:rPr lang="zh-CN" altLang="en-US" sz="2000" b="1">
                <a:latin typeface="微软雅黑" pitchFamily="34" charset="-122"/>
                <a:ea typeface="微软雅黑" pitchFamily="34" charset="-122"/>
              </a:rPr>
              <a:t>功能</a:t>
            </a:r>
          </a:p>
        </p:txBody>
      </p:sp>
      <p:sp>
        <p:nvSpPr>
          <p:cNvPr id="4" name="矩形 3"/>
          <p:cNvSpPr/>
          <p:nvPr/>
        </p:nvSpPr>
        <p:spPr>
          <a:xfrm>
            <a:off x="395536" y="836712"/>
            <a:ext cx="648072" cy="5400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车型装备</a:t>
            </a:r>
          </a:p>
        </p:txBody>
      </p:sp>
      <p:sp>
        <p:nvSpPr>
          <p:cNvPr id="5" name="矩形 4"/>
          <p:cNvSpPr/>
          <p:nvPr/>
        </p:nvSpPr>
        <p:spPr>
          <a:xfrm>
            <a:off x="1079612" y="836908"/>
            <a:ext cx="612068" cy="1764000"/>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latin typeface="微软雅黑" pitchFamily="34" charset="-122"/>
                <a:ea typeface="微软雅黑" pitchFamily="34" charset="-122"/>
              </a:rPr>
              <a:t>装备查询</a:t>
            </a:r>
          </a:p>
        </p:txBody>
      </p:sp>
      <p:sp>
        <p:nvSpPr>
          <p:cNvPr id="8" name="矩形 7"/>
          <p:cNvSpPr/>
          <p:nvPr/>
        </p:nvSpPr>
        <p:spPr>
          <a:xfrm>
            <a:off x="1727200" y="8366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配置信息查询</a:t>
            </a:r>
            <a:endParaRPr lang="en-US" altLang="zh-CN" sz="1600" b="1" dirty="0">
              <a:latin typeface="微软雅黑" pitchFamily="34" charset="-122"/>
              <a:ea typeface="微软雅黑" pitchFamily="34" charset="-122"/>
            </a:endParaRPr>
          </a:p>
          <a:p>
            <a:pPr>
              <a:defRPr/>
            </a:pPr>
            <a:r>
              <a:rPr lang="zh-CN" altLang="en-US" b="1" dirty="0">
                <a:solidFill>
                  <a:schemeClr val="tx1">
                    <a:lumMod val="50000"/>
                    <a:lumOff val="50000"/>
                  </a:schemeClr>
                </a:solidFill>
                <a:latin typeface="微软雅黑" pitchFamily="34" charset="-122"/>
                <a:ea typeface="微软雅黑" pitchFamily="34" charset="-122"/>
              </a:rPr>
              <a:t>根据车型查询配置</a:t>
            </a:r>
            <a:r>
              <a:rPr lang="zh-CN" altLang="zh-CN" b="1" dirty="0">
                <a:solidFill>
                  <a:schemeClr val="tx1">
                    <a:lumMod val="50000"/>
                    <a:lumOff val="50000"/>
                  </a:schemeClr>
                </a:solidFill>
                <a:latin typeface="微软雅黑" pitchFamily="34" charset="-122"/>
                <a:ea typeface="微软雅黑" pitchFamily="34" charset="-122"/>
              </a:rPr>
              <a:t>主要提供三种对比方式查询，即：全部配置对比、相同配置对比、差异配置对比等</a:t>
            </a:r>
            <a:endParaRPr lang="zh-CN" altLang="en-US" b="1" dirty="0">
              <a:solidFill>
                <a:schemeClr val="tx1">
                  <a:lumMod val="50000"/>
                  <a:lumOff val="50000"/>
                </a:schemeClr>
              </a:solidFill>
              <a:latin typeface="微软雅黑" pitchFamily="34" charset="-122"/>
              <a:ea typeface="微软雅黑" pitchFamily="34" charset="-122"/>
            </a:endParaRPr>
          </a:p>
        </p:txBody>
      </p:sp>
      <p:sp>
        <p:nvSpPr>
          <p:cNvPr id="54" name="矩形 53"/>
          <p:cNvSpPr/>
          <p:nvPr/>
        </p:nvSpPr>
        <p:spPr>
          <a:xfrm>
            <a:off x="1727200" y="1733550"/>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配置</a:t>
            </a:r>
            <a:r>
              <a:rPr lang="en-US" altLang="zh-CN" sz="1600" b="1" dirty="0">
                <a:latin typeface="微软雅黑" pitchFamily="34" charset="-122"/>
                <a:ea typeface="微软雅黑" pitchFamily="34" charset="-122"/>
              </a:rPr>
              <a:t>CPV</a:t>
            </a:r>
            <a:r>
              <a:rPr lang="zh-CN" altLang="en-US" sz="1600" b="1" dirty="0">
                <a:latin typeface="微软雅黑" pitchFamily="34" charset="-122"/>
                <a:ea typeface="微软雅黑" pitchFamily="34" charset="-122"/>
              </a:rPr>
              <a:t>查询 </a:t>
            </a:r>
            <a:endParaRPr lang="en-US" altLang="zh-CN" sz="1600" b="1" dirty="0">
              <a:latin typeface="微软雅黑" pitchFamily="34" charset="-122"/>
              <a:ea typeface="微软雅黑" pitchFamily="34" charset="-122"/>
            </a:endParaRPr>
          </a:p>
          <a:p>
            <a:pPr>
              <a:defRPr/>
            </a:pPr>
            <a:r>
              <a:rPr lang="zh-CN" altLang="zh-CN" b="1" dirty="0">
                <a:solidFill>
                  <a:schemeClr val="tx1">
                    <a:lumMod val="50000"/>
                    <a:lumOff val="50000"/>
                  </a:schemeClr>
                </a:solidFill>
                <a:latin typeface="微软雅黑" pitchFamily="34" charset="-122"/>
                <a:ea typeface="微软雅黑" pitchFamily="34" charset="-122"/>
              </a:rPr>
              <a:t>主要查询车型基本配置与可选装配置</a:t>
            </a:r>
            <a:endParaRPr lang="zh-CN" altLang="en-US" sz="1600" b="1" dirty="0">
              <a:solidFill>
                <a:schemeClr val="tx1">
                  <a:lumMod val="50000"/>
                  <a:lumOff val="50000"/>
                </a:schemeClr>
              </a:solidFill>
              <a:latin typeface="微软雅黑" pitchFamily="34" charset="-122"/>
              <a:ea typeface="微软雅黑" pitchFamily="34" charset="-122"/>
            </a:endParaRPr>
          </a:p>
        </p:txBody>
      </p:sp>
      <p:sp>
        <p:nvSpPr>
          <p:cNvPr id="55" name="矩形 54"/>
          <p:cNvSpPr/>
          <p:nvPr/>
        </p:nvSpPr>
        <p:spPr>
          <a:xfrm>
            <a:off x="1727200" y="2647950"/>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配置等级方阵</a:t>
            </a:r>
          </a:p>
          <a:p>
            <a:pPr>
              <a:defRPr/>
            </a:pPr>
            <a:r>
              <a:rPr lang="zh-CN" altLang="en-US" b="1" dirty="0">
                <a:solidFill>
                  <a:schemeClr val="tx1">
                    <a:lumMod val="65000"/>
                    <a:lumOff val="35000"/>
                  </a:schemeClr>
                </a:solidFill>
                <a:latin typeface="微软雅黑" pitchFamily="34" charset="-122"/>
                <a:ea typeface="微软雅黑" pitchFamily="34" charset="-122"/>
              </a:rPr>
              <a:t>对比各竞品的配置等级划分及构成，以及销售比例的组成</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56" name="矩形 55"/>
          <p:cNvSpPr/>
          <p:nvPr/>
        </p:nvSpPr>
        <p:spPr>
          <a:xfrm>
            <a:off x="4103688" y="2647950"/>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3.</a:t>
            </a:r>
            <a:r>
              <a:rPr lang="zh-CN" altLang="en-US" sz="1600" b="1" dirty="0">
                <a:latin typeface="微软雅黑" pitchFamily="34" charset="-122"/>
                <a:ea typeface="微软雅黑" pitchFamily="34" charset="-122"/>
              </a:rPr>
              <a:t>技术参数分析</a:t>
            </a:r>
            <a:endParaRPr lang="en-US" altLang="zh-CN" sz="1600" b="1" dirty="0">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通过技术参数对比，直观反映各竞品车型的车身尺寸对比，包括长、宽、高、轴距等，及车重与功率的关系</a:t>
            </a:r>
          </a:p>
        </p:txBody>
      </p:sp>
      <p:sp>
        <p:nvSpPr>
          <p:cNvPr id="58" name="矩形 57"/>
          <p:cNvSpPr/>
          <p:nvPr/>
        </p:nvSpPr>
        <p:spPr>
          <a:xfrm>
            <a:off x="1727200" y="3532188"/>
            <a:ext cx="2305050" cy="833437"/>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配置数据对比</a:t>
            </a:r>
            <a:endParaRPr lang="en-US" altLang="zh-CN" sz="1600" b="1" dirty="0">
              <a:latin typeface="微软雅黑" pitchFamily="34" charset="-122"/>
              <a:ea typeface="微软雅黑" pitchFamily="34" charset="-122"/>
            </a:endParaRPr>
          </a:p>
          <a:p>
            <a:pPr>
              <a:defRPr/>
            </a:pPr>
            <a:r>
              <a:rPr lang="zh-CN" altLang="en-US" b="1" dirty="0">
                <a:solidFill>
                  <a:schemeClr val="tx1">
                    <a:lumMod val="65000"/>
                    <a:lumOff val="35000"/>
                  </a:schemeClr>
                </a:solidFill>
                <a:latin typeface="微软雅黑" pitchFamily="34" charset="-122"/>
                <a:ea typeface="微软雅黑" pitchFamily="34" charset="-122"/>
              </a:rPr>
              <a:t>对比不同型号（同车型或不同竞品之间）的配置差异</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59" name="矩形 58"/>
          <p:cNvSpPr/>
          <p:nvPr/>
        </p:nvSpPr>
        <p:spPr>
          <a:xfrm>
            <a:off x="4103688" y="3532188"/>
            <a:ext cx="2305050" cy="833437"/>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4.</a:t>
            </a:r>
            <a:r>
              <a:rPr lang="zh-CN" altLang="en-US" sz="1600" b="1" dirty="0">
                <a:latin typeface="微软雅黑" pitchFamily="34" charset="-122"/>
                <a:ea typeface="微软雅黑" pitchFamily="34" charset="-122"/>
              </a:rPr>
              <a:t>入门级车型价格分析</a:t>
            </a:r>
            <a:endParaRPr lang="en-US" altLang="zh-CN" sz="1600" b="1" dirty="0">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反映每个车型最低配型号的车长与价格的对比关系</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61" name="矩形 60"/>
          <p:cNvSpPr/>
          <p:nvPr/>
        </p:nvSpPr>
        <p:spPr>
          <a:xfrm>
            <a:off x="1727200" y="44942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装备率分析</a:t>
            </a:r>
            <a:endParaRPr lang="en-US" altLang="zh-CN" sz="1600" b="1" dirty="0">
              <a:latin typeface="微软雅黑" pitchFamily="34" charset="-122"/>
              <a:ea typeface="微软雅黑" pitchFamily="34" charset="-122"/>
            </a:endParaRPr>
          </a:p>
          <a:p>
            <a:pPr>
              <a:defRPr/>
            </a:pPr>
            <a:r>
              <a:rPr lang="zh-CN" altLang="zh-CN" b="1" dirty="0">
                <a:solidFill>
                  <a:schemeClr val="tx1">
                    <a:lumMod val="50000"/>
                    <a:lumOff val="50000"/>
                  </a:schemeClr>
                </a:solidFill>
                <a:latin typeface="微软雅黑" pitchFamily="34" charset="-122"/>
                <a:ea typeface="微软雅黑" pitchFamily="34" charset="-122"/>
              </a:rPr>
              <a:t>提供按车型、车系及级别的装配率计算</a:t>
            </a:r>
            <a:endParaRPr lang="en-US" altLang="zh-CN" b="1" dirty="0">
              <a:solidFill>
                <a:schemeClr val="tx1">
                  <a:lumMod val="50000"/>
                  <a:lumOff val="50000"/>
                </a:schemeClr>
              </a:solidFill>
              <a:latin typeface="微软雅黑" pitchFamily="34" charset="-122"/>
              <a:ea typeface="微软雅黑" pitchFamily="34" charset="-122"/>
            </a:endParaRPr>
          </a:p>
          <a:p>
            <a:pPr>
              <a:defRPr/>
            </a:pPr>
            <a:r>
              <a:rPr lang="zh-CN" altLang="zh-CN" b="1" dirty="0">
                <a:solidFill>
                  <a:schemeClr val="tx1">
                    <a:lumMod val="50000"/>
                    <a:lumOff val="50000"/>
                  </a:schemeClr>
                </a:solidFill>
                <a:latin typeface="微软雅黑" pitchFamily="34" charset="-122"/>
                <a:ea typeface="微软雅黑" pitchFamily="34" charset="-122"/>
              </a:rPr>
              <a:t>计算指定配置的装备率</a:t>
            </a:r>
            <a:endParaRPr lang="en-US" altLang="zh-CN" b="1" dirty="0">
              <a:solidFill>
                <a:schemeClr val="tx1">
                  <a:lumMod val="50000"/>
                  <a:lumOff val="50000"/>
                </a:schemeClr>
              </a:solidFill>
              <a:latin typeface="微软雅黑" pitchFamily="34" charset="-122"/>
              <a:ea typeface="微软雅黑" pitchFamily="34" charset="-122"/>
            </a:endParaRPr>
          </a:p>
        </p:txBody>
      </p:sp>
      <p:sp>
        <p:nvSpPr>
          <p:cNvPr id="62" name="矩形 61"/>
          <p:cNvSpPr/>
          <p:nvPr/>
        </p:nvSpPr>
        <p:spPr>
          <a:xfrm>
            <a:off x="4103688" y="44942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3.</a:t>
            </a:r>
            <a:r>
              <a:rPr lang="zh-CN" altLang="en-US" sz="1600" b="1" dirty="0">
                <a:latin typeface="微软雅黑" pitchFamily="34" charset="-122"/>
                <a:ea typeface="微软雅黑" pitchFamily="34" charset="-122"/>
              </a:rPr>
              <a:t>排量</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销量分析</a:t>
            </a:r>
            <a:endParaRPr lang="en-US" altLang="zh-CN" sz="1600" b="1" dirty="0">
              <a:latin typeface="微软雅黑" pitchFamily="34" charset="-122"/>
              <a:ea typeface="微软雅黑" pitchFamily="34" charset="-122"/>
            </a:endParaRPr>
          </a:p>
          <a:p>
            <a:pPr>
              <a:defRPr/>
            </a:pPr>
            <a:r>
              <a:rPr lang="zh-CN" altLang="en-US" b="1" dirty="0">
                <a:solidFill>
                  <a:schemeClr val="tx1">
                    <a:lumMod val="65000"/>
                    <a:lumOff val="35000"/>
                  </a:schemeClr>
                </a:solidFill>
                <a:latin typeface="微软雅黑" pitchFamily="34" charset="-122"/>
                <a:ea typeface="微软雅黑" pitchFamily="34" charset="-122"/>
              </a:rPr>
              <a:t>对比竞品不同排量、排挡方式的销售比例</a:t>
            </a:r>
          </a:p>
        </p:txBody>
      </p:sp>
      <p:sp>
        <p:nvSpPr>
          <p:cNvPr id="64" name="矩形 63"/>
          <p:cNvSpPr/>
          <p:nvPr/>
        </p:nvSpPr>
        <p:spPr>
          <a:xfrm>
            <a:off x="1727200" y="5373688"/>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装车率分析</a:t>
            </a:r>
            <a:endParaRPr lang="en-US" altLang="zh-CN" sz="1600" b="1" dirty="0">
              <a:latin typeface="微软雅黑" pitchFamily="34" charset="-122"/>
              <a:ea typeface="微软雅黑" pitchFamily="34" charset="-122"/>
            </a:endParaRPr>
          </a:p>
          <a:p>
            <a:pPr>
              <a:defRPr/>
            </a:pPr>
            <a:r>
              <a:rPr lang="zh-CN" altLang="zh-CN" b="1" dirty="0">
                <a:solidFill>
                  <a:schemeClr val="tx1">
                    <a:lumMod val="65000"/>
                    <a:lumOff val="35000"/>
                  </a:schemeClr>
                </a:solidFill>
                <a:latin typeface="微软雅黑" pitchFamily="34" charset="-122"/>
                <a:ea typeface="微软雅黑" pitchFamily="34" charset="-122"/>
              </a:rPr>
              <a:t>提供按车型、车系及级别的装配率</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66" name="矩形 65"/>
          <p:cNvSpPr/>
          <p:nvPr/>
        </p:nvSpPr>
        <p:spPr>
          <a:xfrm>
            <a:off x="4103688" y="5368925"/>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4.</a:t>
            </a:r>
            <a:r>
              <a:rPr lang="zh-CN" altLang="en-US" sz="1600" b="1" dirty="0">
                <a:latin typeface="微软雅黑" pitchFamily="34" charset="-122"/>
                <a:ea typeface="微软雅黑" pitchFamily="34" charset="-122"/>
              </a:rPr>
              <a:t>配置</a:t>
            </a:r>
            <a:r>
              <a:rPr lang="en-US" altLang="zh-CN" sz="1600" b="1" dirty="0">
                <a:latin typeface="微软雅黑" pitchFamily="34" charset="-122"/>
                <a:ea typeface="微软雅黑" pitchFamily="34" charset="-122"/>
              </a:rPr>
              <a:t>CPV</a:t>
            </a:r>
            <a:r>
              <a:rPr lang="zh-CN" altLang="en-US" sz="1600" b="1" dirty="0">
                <a:latin typeface="微软雅黑" pitchFamily="34" charset="-122"/>
                <a:ea typeface="微软雅黑" pitchFamily="34" charset="-122"/>
              </a:rPr>
              <a:t>分析</a:t>
            </a:r>
            <a:endParaRPr lang="en-US" altLang="zh-CN" sz="1600" b="1" dirty="0">
              <a:latin typeface="微软雅黑" pitchFamily="34" charset="-122"/>
              <a:ea typeface="微软雅黑" pitchFamily="34" charset="-122"/>
            </a:endParaRPr>
          </a:p>
          <a:p>
            <a:pPr>
              <a:defRPr/>
            </a:pPr>
            <a:r>
              <a:rPr lang="zh-CN" altLang="en-US" b="1" dirty="0">
                <a:solidFill>
                  <a:schemeClr val="tx1">
                    <a:lumMod val="65000"/>
                    <a:lumOff val="35000"/>
                  </a:schemeClr>
                </a:solidFill>
                <a:latin typeface="微软雅黑" pitchFamily="34" charset="-122"/>
                <a:ea typeface="微软雅黑" pitchFamily="34" charset="-122"/>
              </a:rPr>
              <a:t>研究对比竞品与基准车型的配置差异，并通过</a:t>
            </a:r>
            <a:r>
              <a:rPr lang="en-US" altLang="zh-CN" b="1" dirty="0">
                <a:solidFill>
                  <a:schemeClr val="tx1">
                    <a:lumMod val="65000"/>
                    <a:lumOff val="35000"/>
                  </a:schemeClr>
                </a:solidFill>
                <a:latin typeface="微软雅黑" pitchFamily="34" charset="-122"/>
                <a:ea typeface="微软雅黑" pitchFamily="34" charset="-122"/>
              </a:rPr>
              <a:t>CPV</a:t>
            </a:r>
            <a:r>
              <a:rPr lang="zh-CN" altLang="en-US" b="1" dirty="0">
                <a:solidFill>
                  <a:schemeClr val="tx1">
                    <a:lumMod val="65000"/>
                    <a:lumOff val="35000"/>
                  </a:schemeClr>
                </a:solidFill>
                <a:latin typeface="微软雅黑" pitchFamily="34" charset="-122"/>
                <a:ea typeface="微软雅黑" pitchFamily="34" charset="-122"/>
              </a:rPr>
              <a:t>计算竞品之间的性价比差异</a:t>
            </a:r>
            <a:endParaRPr lang="zh-CN" altLang="en-US" sz="1600" b="1" dirty="0">
              <a:solidFill>
                <a:schemeClr val="tx1">
                  <a:lumMod val="65000"/>
                  <a:lumOff val="35000"/>
                </a:schemeClr>
              </a:solidFill>
              <a:latin typeface="微软雅黑" pitchFamily="34" charset="-122"/>
              <a:ea typeface="微软雅黑" pitchFamily="34" charset="-122"/>
            </a:endParaRPr>
          </a:p>
        </p:txBody>
      </p:sp>
      <p:sp>
        <p:nvSpPr>
          <p:cNvPr id="70" name="矩形 69"/>
          <p:cNvSpPr/>
          <p:nvPr/>
        </p:nvSpPr>
        <p:spPr>
          <a:xfrm>
            <a:off x="1079612" y="2655110"/>
            <a:ext cx="612068" cy="1764000"/>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latin typeface="微软雅黑" pitchFamily="34" charset="-122"/>
                <a:ea typeface="微软雅黑" pitchFamily="34" charset="-122"/>
              </a:rPr>
              <a:t>数据对比</a:t>
            </a:r>
          </a:p>
        </p:txBody>
      </p:sp>
      <p:sp>
        <p:nvSpPr>
          <p:cNvPr id="71" name="矩形 70"/>
          <p:cNvSpPr/>
          <p:nvPr/>
        </p:nvSpPr>
        <p:spPr>
          <a:xfrm>
            <a:off x="1079676" y="4473312"/>
            <a:ext cx="612068" cy="1764000"/>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latin typeface="微软雅黑" pitchFamily="34" charset="-122"/>
                <a:ea typeface="微软雅黑" pitchFamily="34" charset="-122"/>
              </a:rPr>
              <a:t>装备分析</a:t>
            </a:r>
          </a:p>
        </p:txBody>
      </p:sp>
      <p:sp>
        <p:nvSpPr>
          <p:cNvPr id="25" name="矩形 24"/>
          <p:cNvSpPr/>
          <p:nvPr/>
        </p:nvSpPr>
        <p:spPr>
          <a:xfrm>
            <a:off x="6480175" y="3532188"/>
            <a:ext cx="2305050" cy="833437"/>
          </a:xfrm>
          <a:prstGeom prst="rect">
            <a:avLst/>
          </a:prstGeom>
          <a:ln w="3175">
            <a:solidFill>
              <a:schemeClr val="bg1">
                <a:lumMod val="7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6" name="矩形 25"/>
          <p:cNvSpPr/>
          <p:nvPr/>
        </p:nvSpPr>
        <p:spPr>
          <a:xfrm>
            <a:off x="6480175" y="2647950"/>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5.</a:t>
            </a:r>
            <a:r>
              <a:rPr lang="zh-CN" altLang="en-US" sz="1600" b="1" dirty="0">
                <a:latin typeface="微软雅黑" pitchFamily="34" charset="-122"/>
                <a:ea typeface="微软雅黑" pitchFamily="34" charset="-122"/>
              </a:rPr>
              <a:t>配置梯度分析</a:t>
            </a:r>
            <a:endParaRPr lang="en-US" altLang="zh-CN" sz="1600" b="1" dirty="0">
              <a:latin typeface="微软雅黑" pitchFamily="34" charset="-122"/>
              <a:ea typeface="微软雅黑" pitchFamily="34" charset="-122"/>
            </a:endParaRPr>
          </a:p>
          <a:p>
            <a:pPr>
              <a:defRPr/>
            </a:pPr>
            <a:r>
              <a:rPr lang="zh-CN" altLang="en-US" b="1" dirty="0">
                <a:solidFill>
                  <a:schemeClr val="tx1">
                    <a:lumMod val="65000"/>
                    <a:lumOff val="35000"/>
                  </a:schemeClr>
                </a:solidFill>
                <a:latin typeface="微软雅黑" pitchFamily="34" charset="-122"/>
                <a:ea typeface="微软雅黑" pitchFamily="34" charset="-122"/>
              </a:rPr>
              <a:t>从低到高对比车型各型号之间的指导价、销售比例、配置、</a:t>
            </a:r>
            <a:r>
              <a:rPr lang="en-US" altLang="zh-CN" b="1" dirty="0">
                <a:solidFill>
                  <a:schemeClr val="tx1">
                    <a:lumMod val="65000"/>
                    <a:lumOff val="35000"/>
                  </a:schemeClr>
                </a:solidFill>
                <a:latin typeface="微软雅黑" pitchFamily="34" charset="-122"/>
                <a:ea typeface="微软雅黑" pitchFamily="34" charset="-122"/>
              </a:rPr>
              <a:t>CPV</a:t>
            </a:r>
            <a:r>
              <a:rPr lang="zh-CN" altLang="en-US" b="1" dirty="0">
                <a:solidFill>
                  <a:schemeClr val="tx1">
                    <a:lumMod val="65000"/>
                    <a:lumOff val="35000"/>
                  </a:schemeClr>
                </a:solidFill>
                <a:latin typeface="微软雅黑" pitchFamily="34" charset="-122"/>
                <a:ea typeface="微软雅黑" pitchFamily="34" charset="-122"/>
              </a:rPr>
              <a:t>的差异</a:t>
            </a:r>
            <a:endParaRPr lang="en-US" altLang="zh-CN" sz="1600" b="1" dirty="0">
              <a:latin typeface="微软雅黑" pitchFamily="34" charset="-122"/>
              <a:ea typeface="微软雅黑" pitchFamily="34" charset="-122"/>
            </a:endParaRPr>
          </a:p>
        </p:txBody>
      </p:sp>
      <p:sp>
        <p:nvSpPr>
          <p:cNvPr id="19" name="矩形 18"/>
          <p:cNvSpPr/>
          <p:nvPr/>
        </p:nvSpPr>
        <p:spPr>
          <a:xfrm>
            <a:off x="6480175" y="4503738"/>
            <a:ext cx="2305050" cy="833437"/>
          </a:xfrm>
          <a:prstGeom prst="rect">
            <a:avLst/>
          </a:prstGeom>
          <a:ln w="3175">
            <a:solidFill>
              <a:schemeClr val="bg1">
                <a:lumMod val="7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0" name="矩形 19"/>
          <p:cNvSpPr/>
          <p:nvPr/>
        </p:nvSpPr>
        <p:spPr>
          <a:xfrm>
            <a:off x="6480175" y="5380038"/>
            <a:ext cx="2305050" cy="833437"/>
          </a:xfrm>
          <a:prstGeom prst="rect">
            <a:avLst/>
          </a:prstGeom>
          <a:ln w="3175">
            <a:solidFill>
              <a:schemeClr val="bg1">
                <a:lumMod val="7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1" name="矩形 20"/>
          <p:cNvSpPr/>
          <p:nvPr/>
        </p:nvSpPr>
        <p:spPr>
          <a:xfrm>
            <a:off x="4097338" y="1731963"/>
            <a:ext cx="2305050" cy="833437"/>
          </a:xfrm>
          <a:prstGeom prst="rect">
            <a:avLst/>
          </a:prstGeom>
          <a:ln w="3175">
            <a:solidFill>
              <a:schemeClr val="bg1">
                <a:lumMod val="7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2" name="矩形 21"/>
          <p:cNvSpPr/>
          <p:nvPr/>
        </p:nvSpPr>
        <p:spPr>
          <a:xfrm>
            <a:off x="6467475" y="1736725"/>
            <a:ext cx="2305050" cy="833438"/>
          </a:xfrm>
          <a:prstGeom prst="rect">
            <a:avLst/>
          </a:prstGeom>
          <a:ln w="3175">
            <a:solidFill>
              <a:schemeClr val="bg1">
                <a:lumMod val="7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3" name="矩形 22"/>
          <p:cNvSpPr/>
          <p:nvPr/>
        </p:nvSpPr>
        <p:spPr>
          <a:xfrm>
            <a:off x="4103688" y="836613"/>
            <a:ext cx="2305050" cy="833437"/>
          </a:xfrm>
          <a:prstGeom prst="rect">
            <a:avLst/>
          </a:prstGeom>
          <a:ln w="3175">
            <a:solidFill>
              <a:schemeClr val="bg1">
                <a:lumMod val="7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4" name="矩形 23"/>
          <p:cNvSpPr/>
          <p:nvPr/>
        </p:nvSpPr>
        <p:spPr>
          <a:xfrm>
            <a:off x="6480175" y="836613"/>
            <a:ext cx="2305050" cy="833437"/>
          </a:xfrm>
          <a:prstGeom prst="rect">
            <a:avLst/>
          </a:prstGeom>
          <a:ln w="3175">
            <a:solidFill>
              <a:schemeClr val="bg1">
                <a:lumMod val="7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txBox="1">
            <a:spLocks/>
          </p:cNvSpPr>
          <p:nvPr/>
        </p:nvSpPr>
        <p:spPr bwMode="auto">
          <a:xfrm>
            <a:off x="300038" y="153988"/>
            <a:ext cx="8316912" cy="431800"/>
          </a:xfrm>
          <a:prstGeom prst="rect">
            <a:avLst/>
          </a:prstGeom>
          <a:noFill/>
          <a:ln w="9525">
            <a:noFill/>
            <a:miter lim="800000"/>
            <a:headEnd/>
            <a:tailEnd/>
          </a:ln>
        </p:spPr>
        <p:txBody>
          <a:bodyPr anchor="ctr"/>
          <a:lstStyle/>
          <a:p>
            <a:pPr eaLnBrk="0" hangingPunct="0"/>
            <a:r>
              <a:rPr lang="en-US" altLang="zh-CN" sz="2000" b="1">
                <a:latin typeface="微软雅黑" pitchFamily="34" charset="-122"/>
                <a:ea typeface="微软雅黑" pitchFamily="34" charset="-122"/>
              </a:rPr>
              <a:t>AUTO-WAYS</a:t>
            </a:r>
            <a:r>
              <a:rPr lang="zh-CN" altLang="en-US" sz="2000" b="1">
                <a:latin typeface="微软雅黑" pitchFamily="34" charset="-122"/>
                <a:ea typeface="微软雅黑" pitchFamily="34" charset="-122"/>
              </a:rPr>
              <a:t>功能</a:t>
            </a:r>
          </a:p>
        </p:txBody>
      </p:sp>
      <p:sp>
        <p:nvSpPr>
          <p:cNvPr id="4" name="矩形 3"/>
          <p:cNvSpPr/>
          <p:nvPr/>
        </p:nvSpPr>
        <p:spPr>
          <a:xfrm>
            <a:off x="395536" y="826079"/>
            <a:ext cx="648072" cy="177483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商务政策</a:t>
            </a:r>
          </a:p>
        </p:txBody>
      </p:sp>
      <p:sp>
        <p:nvSpPr>
          <p:cNvPr id="5" name="矩形 4"/>
          <p:cNvSpPr/>
          <p:nvPr/>
        </p:nvSpPr>
        <p:spPr>
          <a:xfrm>
            <a:off x="1068979" y="872716"/>
            <a:ext cx="648072" cy="1692188"/>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defRPr/>
            </a:pPr>
            <a:r>
              <a:rPr lang="zh-CN" altLang="en-US" sz="1600" b="1" dirty="0">
                <a:latin typeface="微软雅黑" pitchFamily="34" charset="-122"/>
                <a:ea typeface="微软雅黑" pitchFamily="34" charset="-122"/>
              </a:rPr>
              <a:t>政策查询</a:t>
            </a:r>
          </a:p>
        </p:txBody>
      </p:sp>
      <p:sp>
        <p:nvSpPr>
          <p:cNvPr id="8" name="矩形 7"/>
          <p:cNvSpPr/>
          <p:nvPr/>
        </p:nvSpPr>
        <p:spPr>
          <a:xfrm>
            <a:off x="1727200" y="8366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月度政策查询 </a:t>
            </a:r>
            <a:endParaRPr lang="en-US" altLang="zh-CN" sz="1600" b="1" dirty="0">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按照时间点及车型查询车型型号指导价</a:t>
            </a:r>
            <a:endParaRPr lang="en-US" altLang="zh-CN" b="1" dirty="0">
              <a:solidFill>
                <a:schemeClr val="tx1">
                  <a:lumMod val="65000"/>
                  <a:lumOff val="35000"/>
                </a:schemeClr>
              </a:solidFill>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数据来自生产厂官网及官方客服信息</a:t>
            </a:r>
            <a:r>
              <a:rPr lang="zh-CN" altLang="en-US" dirty="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39" name="矩形 38"/>
          <p:cNvSpPr/>
          <p:nvPr/>
        </p:nvSpPr>
        <p:spPr>
          <a:xfrm>
            <a:off x="1727200" y="17002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年度政策查询 </a:t>
            </a:r>
            <a:endParaRPr lang="en-US" altLang="zh-CN" sz="1600" b="1" dirty="0">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按照时间点及车型查询车型型号指导价</a:t>
            </a:r>
            <a:endParaRPr lang="en-US" altLang="zh-CN" b="1" dirty="0">
              <a:solidFill>
                <a:schemeClr val="tx1">
                  <a:lumMod val="65000"/>
                  <a:lumOff val="35000"/>
                </a:schemeClr>
              </a:solidFill>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数据来自生产厂官网及官方客服信息</a:t>
            </a:r>
            <a:r>
              <a:rPr lang="zh-CN" altLang="en-US" dirty="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40" name="矩形 39"/>
          <p:cNvSpPr/>
          <p:nvPr/>
        </p:nvSpPr>
        <p:spPr>
          <a:xfrm>
            <a:off x="4067175" y="836613"/>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3.</a:t>
            </a:r>
            <a:r>
              <a:rPr lang="zh-CN" altLang="en-US" sz="1600" b="1" dirty="0">
                <a:latin typeface="微软雅黑" pitchFamily="34" charset="-122"/>
                <a:ea typeface="微软雅黑" pitchFamily="34" charset="-122"/>
              </a:rPr>
              <a:t>产品手册 </a:t>
            </a:r>
            <a:endParaRPr lang="en-US" altLang="zh-CN" sz="1600" b="1" dirty="0">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所有车型的产品手册</a:t>
            </a:r>
            <a:endParaRPr lang="en-US" altLang="zh-CN" b="1" dirty="0">
              <a:solidFill>
                <a:schemeClr val="tx1">
                  <a:lumMod val="65000"/>
                  <a:lumOff val="35000"/>
                </a:schemeClr>
              </a:solidFill>
              <a:latin typeface="微软雅黑" pitchFamily="34" charset="-122"/>
              <a:ea typeface="微软雅黑" pitchFamily="34" charset="-122"/>
            </a:endParaRPr>
          </a:p>
          <a:p>
            <a:pPr indent="-342900">
              <a:defRPr/>
            </a:pPr>
            <a:r>
              <a:rPr lang="zh-CN" altLang="en-US" b="1" dirty="0">
                <a:solidFill>
                  <a:schemeClr val="tx1">
                    <a:lumMod val="65000"/>
                    <a:lumOff val="35000"/>
                  </a:schemeClr>
                </a:solidFill>
                <a:latin typeface="微软雅黑" pitchFamily="34" charset="-122"/>
                <a:ea typeface="微软雅黑" pitchFamily="34" charset="-122"/>
              </a:rPr>
              <a:t>数据来自厂商</a:t>
            </a:r>
            <a:r>
              <a:rPr lang="zh-CN" altLang="en-US" dirty="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25" name="矩形 24"/>
          <p:cNvSpPr/>
          <p:nvPr/>
        </p:nvSpPr>
        <p:spPr>
          <a:xfrm>
            <a:off x="395536" y="2636912"/>
            <a:ext cx="648072" cy="187220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网点规划</a:t>
            </a:r>
          </a:p>
        </p:txBody>
      </p:sp>
      <p:sp>
        <p:nvSpPr>
          <p:cNvPr id="30" name="矩形 29"/>
          <p:cNvSpPr/>
          <p:nvPr/>
        </p:nvSpPr>
        <p:spPr>
          <a:xfrm>
            <a:off x="395536" y="4545124"/>
            <a:ext cx="648072" cy="190821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生命周期</a:t>
            </a:r>
          </a:p>
        </p:txBody>
      </p:sp>
      <p:sp>
        <p:nvSpPr>
          <p:cNvPr id="12" name="矩形 11"/>
          <p:cNvSpPr/>
          <p:nvPr/>
        </p:nvSpPr>
        <p:spPr>
          <a:xfrm>
            <a:off x="6480175" y="836613"/>
            <a:ext cx="2305050" cy="833437"/>
          </a:xfrm>
          <a:prstGeom prst="rect">
            <a:avLst/>
          </a:prstGeom>
          <a:ln w="3175">
            <a:solidFill>
              <a:schemeClr val="bg1">
                <a:lumMod val="7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13" name="矩形 12"/>
          <p:cNvSpPr/>
          <p:nvPr/>
        </p:nvSpPr>
        <p:spPr>
          <a:xfrm>
            <a:off x="4097338" y="1731963"/>
            <a:ext cx="2305050" cy="833437"/>
          </a:xfrm>
          <a:prstGeom prst="rect">
            <a:avLst/>
          </a:prstGeom>
          <a:ln w="3175">
            <a:solidFill>
              <a:schemeClr val="bg1">
                <a:lumMod val="7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14" name="矩形 13"/>
          <p:cNvSpPr/>
          <p:nvPr/>
        </p:nvSpPr>
        <p:spPr>
          <a:xfrm>
            <a:off x="6467475" y="1736725"/>
            <a:ext cx="2305050" cy="833438"/>
          </a:xfrm>
          <a:prstGeom prst="rect">
            <a:avLst/>
          </a:prstGeom>
          <a:ln w="3175">
            <a:solidFill>
              <a:schemeClr val="bg1">
                <a:lumMod val="7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15" name="矩形 14"/>
          <p:cNvSpPr/>
          <p:nvPr/>
        </p:nvSpPr>
        <p:spPr>
          <a:xfrm>
            <a:off x="1079612" y="2636912"/>
            <a:ext cx="612068" cy="900100"/>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defRPr/>
            </a:pPr>
            <a:r>
              <a:rPr lang="zh-CN" altLang="en-US" sz="1600" b="1" dirty="0">
                <a:latin typeface="微软雅黑" pitchFamily="34" charset="-122"/>
                <a:ea typeface="微软雅黑" pitchFamily="34" charset="-122"/>
              </a:rPr>
              <a:t>网络布局</a:t>
            </a:r>
          </a:p>
        </p:txBody>
      </p:sp>
      <p:sp>
        <p:nvSpPr>
          <p:cNvPr id="16" name="矩形 15"/>
          <p:cNvSpPr/>
          <p:nvPr/>
        </p:nvSpPr>
        <p:spPr>
          <a:xfrm>
            <a:off x="1079612" y="3573016"/>
            <a:ext cx="612068" cy="936104"/>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defRPr/>
            </a:pPr>
            <a:r>
              <a:rPr lang="zh-CN" altLang="en-US" sz="1600" b="1" dirty="0">
                <a:latin typeface="微软雅黑" pitchFamily="34" charset="-122"/>
                <a:ea typeface="微软雅黑" pitchFamily="34" charset="-122"/>
              </a:rPr>
              <a:t>商圈研究</a:t>
            </a:r>
          </a:p>
        </p:txBody>
      </p:sp>
      <p:sp>
        <p:nvSpPr>
          <p:cNvPr id="17" name="矩形 16"/>
          <p:cNvSpPr/>
          <p:nvPr/>
        </p:nvSpPr>
        <p:spPr>
          <a:xfrm>
            <a:off x="6480175" y="2647950"/>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18" name="矩形 17"/>
          <p:cNvSpPr/>
          <p:nvPr/>
        </p:nvSpPr>
        <p:spPr>
          <a:xfrm>
            <a:off x="4103688" y="3532188"/>
            <a:ext cx="2305050" cy="833437"/>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19" name="矩形 18"/>
          <p:cNvSpPr/>
          <p:nvPr/>
        </p:nvSpPr>
        <p:spPr>
          <a:xfrm>
            <a:off x="6480175" y="3532188"/>
            <a:ext cx="2305050" cy="833437"/>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0" name="矩形 19"/>
          <p:cNvSpPr/>
          <p:nvPr/>
        </p:nvSpPr>
        <p:spPr>
          <a:xfrm>
            <a:off x="4103688" y="2644775"/>
            <a:ext cx="2305050" cy="833438"/>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1" name="矩形 20"/>
          <p:cNvSpPr/>
          <p:nvPr/>
        </p:nvSpPr>
        <p:spPr>
          <a:xfrm>
            <a:off x="4103688" y="5441950"/>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2" name="矩形 21"/>
          <p:cNvSpPr/>
          <p:nvPr/>
        </p:nvSpPr>
        <p:spPr>
          <a:xfrm>
            <a:off x="6480175" y="5441950"/>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3" name="矩形 22"/>
          <p:cNvSpPr/>
          <p:nvPr/>
        </p:nvSpPr>
        <p:spPr>
          <a:xfrm>
            <a:off x="6480175" y="4562475"/>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4" name="矩形 23"/>
          <p:cNvSpPr/>
          <p:nvPr/>
        </p:nvSpPr>
        <p:spPr>
          <a:xfrm>
            <a:off x="1738313" y="3524250"/>
            <a:ext cx="2305050" cy="833438"/>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6" name="矩形 25"/>
          <p:cNvSpPr/>
          <p:nvPr/>
        </p:nvSpPr>
        <p:spPr>
          <a:xfrm>
            <a:off x="1738313" y="2636838"/>
            <a:ext cx="2305050" cy="833437"/>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29" name="矩形 28"/>
          <p:cNvSpPr/>
          <p:nvPr/>
        </p:nvSpPr>
        <p:spPr>
          <a:xfrm>
            <a:off x="4103688" y="4576763"/>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31" name="矩形 30"/>
          <p:cNvSpPr/>
          <p:nvPr/>
        </p:nvSpPr>
        <p:spPr>
          <a:xfrm>
            <a:off x="1727200" y="5440363"/>
            <a:ext cx="2305050" cy="831850"/>
          </a:xfrm>
          <a:prstGeom prst="rect">
            <a:avLst/>
          </a:prstGeom>
          <a:ln w="3175">
            <a:solidFill>
              <a:schemeClr val="bg1">
                <a:lumMod val="65000"/>
              </a:schemeClr>
            </a:solidFill>
            <a:prstDash val="dash"/>
          </a:ln>
        </p:spPr>
        <p:style>
          <a:lnRef idx="2">
            <a:schemeClr val="accent1"/>
          </a:lnRef>
          <a:fillRef idx="1">
            <a:schemeClr val="lt1"/>
          </a:fillRef>
          <a:effectRef idx="0">
            <a:schemeClr val="accent1"/>
          </a:effectRef>
          <a:fontRef idx="minor">
            <a:schemeClr val="dk1"/>
          </a:fontRef>
        </p:style>
        <p:txBody>
          <a:bodyPr anchor="ctr"/>
          <a:lstStyle/>
          <a:p>
            <a:pPr>
              <a:defRPr/>
            </a:pPr>
            <a:endParaRPr lang="zh-CN" altLang="en-US" b="1" dirty="0">
              <a:latin typeface="微软雅黑" pitchFamily="34" charset="-122"/>
              <a:ea typeface="微软雅黑" pitchFamily="34" charset="-122"/>
            </a:endParaRPr>
          </a:p>
        </p:txBody>
      </p:sp>
      <p:sp>
        <p:nvSpPr>
          <p:cNvPr id="32" name="矩形 31"/>
          <p:cNvSpPr/>
          <p:nvPr/>
        </p:nvSpPr>
        <p:spPr>
          <a:xfrm>
            <a:off x="1079612" y="4545124"/>
            <a:ext cx="612068" cy="900100"/>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defRPr/>
            </a:pPr>
            <a:r>
              <a:rPr lang="zh-CN" altLang="en-US" sz="1600" b="1" dirty="0" smtClean="0">
                <a:latin typeface="微软雅黑" pitchFamily="34" charset="-122"/>
                <a:ea typeface="微软雅黑" pitchFamily="34" charset="-122"/>
              </a:rPr>
              <a:t>生命周期</a:t>
            </a:r>
            <a:endParaRPr lang="zh-CN" altLang="en-US" sz="1600" b="1" dirty="0">
              <a:latin typeface="微软雅黑" pitchFamily="34" charset="-122"/>
              <a:ea typeface="微软雅黑" pitchFamily="34" charset="-122"/>
            </a:endParaRPr>
          </a:p>
        </p:txBody>
      </p:sp>
      <p:sp>
        <p:nvSpPr>
          <p:cNvPr id="33" name="矩形 32"/>
          <p:cNvSpPr/>
          <p:nvPr/>
        </p:nvSpPr>
        <p:spPr>
          <a:xfrm>
            <a:off x="1079612" y="5481228"/>
            <a:ext cx="612068" cy="936104"/>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effectLst>
            <a:outerShdw sx="1000" sy="1000" rotWithShape="0">
              <a:srgbClr val="000000"/>
            </a:outerShdw>
          </a:effectLst>
        </p:spPr>
        <p:style>
          <a:lnRef idx="0">
            <a:schemeClr val="accent1"/>
          </a:lnRef>
          <a:fillRef idx="3">
            <a:schemeClr val="accent1"/>
          </a:fillRef>
          <a:effectRef idx="3">
            <a:schemeClr val="accent1"/>
          </a:effectRef>
          <a:fontRef idx="minor">
            <a:schemeClr val="lt1"/>
          </a:fontRef>
        </p:style>
        <p:txBody>
          <a:bodyPr anchor="ctr"/>
          <a:lstStyle/>
          <a:p>
            <a:pPr>
              <a:defRPr/>
            </a:pPr>
            <a:endParaRPr lang="zh-CN" altLang="en-US" sz="1600" b="1" dirty="0">
              <a:latin typeface="微软雅黑" pitchFamily="34" charset="-122"/>
              <a:ea typeface="微软雅黑" pitchFamily="34" charset="-122"/>
            </a:endParaRPr>
          </a:p>
        </p:txBody>
      </p:sp>
      <p:sp>
        <p:nvSpPr>
          <p:cNvPr id="34" name="矩形 33"/>
          <p:cNvSpPr/>
          <p:nvPr/>
        </p:nvSpPr>
        <p:spPr>
          <a:xfrm>
            <a:off x="1737842" y="4564844"/>
            <a:ext cx="2305050" cy="831850"/>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1600" b="1" dirty="0">
                <a:latin typeface="微软雅黑" pitchFamily="34" charset="-122"/>
                <a:ea typeface="微软雅黑" pitchFamily="34" charset="-122"/>
              </a:rPr>
              <a:t>1</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车型生命周期分析</a:t>
            </a:r>
            <a:r>
              <a:rPr lang="zh-CN" altLang="en-US" sz="1600" b="1" dirty="0" smtClean="0">
                <a:latin typeface="微软雅黑" pitchFamily="34" charset="-122"/>
                <a:ea typeface="微软雅黑" pitchFamily="34" charset="-122"/>
              </a:rPr>
              <a:t> </a:t>
            </a:r>
            <a:endParaRPr lang="en-US" altLang="zh-CN" sz="1600" b="1" dirty="0">
              <a:latin typeface="微软雅黑" pitchFamily="34" charset="-122"/>
              <a:ea typeface="微软雅黑" pitchFamily="34" charset="-122"/>
            </a:endParaRPr>
          </a:p>
          <a:p>
            <a:pPr indent="-342900">
              <a:defRPr/>
            </a:pPr>
            <a:r>
              <a:rPr lang="zh-CN" altLang="en-US" b="1" dirty="0" smtClean="0">
                <a:latin typeface="微软雅黑" pitchFamily="34" charset="-122"/>
                <a:ea typeface="微软雅黑" pitchFamily="34" charset="-122"/>
              </a:rPr>
              <a:t>根据所选择的车型，提供该车型的历史阶段的数据包括配置改版、改款、成交价、指导价、销售比例等等</a:t>
            </a:r>
            <a:endParaRPr lang="zh-CN" altLang="en-US"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68"/>
          <p:cNvSpPr>
            <a:spLocks noGrp="1"/>
          </p:cNvSpPr>
          <p:nvPr>
            <p:ph type="title"/>
          </p:nvPr>
        </p:nvSpPr>
        <p:spPr>
          <a:xfrm>
            <a:off x="395288" y="153988"/>
            <a:ext cx="8316912" cy="431800"/>
          </a:xfrm>
        </p:spPr>
        <p:txBody>
          <a:bodyPr/>
          <a:lstStyle/>
          <a:p>
            <a:r>
              <a:rPr lang="zh-CN" altLang="en-US" smtClean="0">
                <a:latin typeface="Arial" charset="0"/>
                <a:cs typeface="Arial" charset="0"/>
              </a:rPr>
              <a:t>成交价数据查询</a:t>
            </a:r>
          </a:p>
        </p:txBody>
      </p:sp>
      <p:pic>
        <p:nvPicPr>
          <p:cNvPr id="22531" name="Picture 2"/>
          <p:cNvPicPr>
            <a:picLocks noChangeAspect="1" noChangeArrowheads="1"/>
          </p:cNvPicPr>
          <p:nvPr/>
        </p:nvPicPr>
        <p:blipFill>
          <a:blip r:embed="rId3" cstate="print"/>
          <a:srcRect l="2078" t="13712" r="3944" b="2826"/>
          <a:stretch>
            <a:fillRect/>
          </a:stretch>
        </p:blipFill>
        <p:spPr bwMode="auto">
          <a:xfrm>
            <a:off x="576263" y="2781300"/>
            <a:ext cx="8078787" cy="3527425"/>
          </a:xfrm>
          <a:prstGeom prst="rect">
            <a:avLst/>
          </a:prstGeom>
          <a:noFill/>
          <a:ln w="9525">
            <a:noFill/>
            <a:miter lim="800000"/>
            <a:headEnd/>
            <a:tailEnd/>
          </a:ln>
        </p:spPr>
      </p:pic>
      <p:sp>
        <p:nvSpPr>
          <p:cNvPr id="22532" name="TextBox 6"/>
          <p:cNvSpPr txBox="1">
            <a:spLocks noChangeArrowheads="1"/>
          </p:cNvSpPr>
          <p:nvPr/>
        </p:nvSpPr>
        <p:spPr bwMode="auto">
          <a:xfrm>
            <a:off x="300038" y="836613"/>
            <a:ext cx="8016875" cy="831850"/>
          </a:xfrm>
          <a:prstGeom prst="rect">
            <a:avLst/>
          </a:prstGeom>
          <a:noFill/>
          <a:ln w="9525">
            <a:noFill/>
            <a:miter lim="800000"/>
            <a:headEnd/>
            <a:tailEnd/>
          </a:ln>
        </p:spPr>
        <p:txBody>
          <a:bodyPr>
            <a:spAutoFit/>
          </a:bodyPr>
          <a:lstStyle/>
          <a:p>
            <a:pPr>
              <a:lnSpc>
                <a:spcPct val="150000"/>
              </a:lnSpc>
            </a:pPr>
            <a:r>
              <a:rPr lang="zh-CN" altLang="en-US" sz="1600" b="1"/>
              <a:t>可查询</a:t>
            </a:r>
            <a:r>
              <a:rPr lang="en-US" altLang="zh-CN" sz="1600" b="1"/>
              <a:t>2006</a:t>
            </a:r>
            <a:r>
              <a:rPr lang="zh-CN" altLang="en-US" sz="1600" b="1"/>
              <a:t>年至今的 车型各城市成交价数据</a:t>
            </a:r>
            <a:endParaRPr lang="en-US" altLang="zh-CN" sz="1600" b="1"/>
          </a:p>
          <a:p>
            <a:pPr>
              <a:lnSpc>
                <a:spcPct val="150000"/>
              </a:lnSpc>
            </a:pPr>
            <a:r>
              <a:rPr lang="zh-CN" altLang="en-US" sz="1600"/>
              <a:t>信息包括：各地最低参考价、各地市场成交价、全国均价、各地促销活动信息</a:t>
            </a:r>
          </a:p>
        </p:txBody>
      </p:sp>
      <p:sp>
        <p:nvSpPr>
          <p:cNvPr id="18" name="矩形 17"/>
          <p:cNvSpPr/>
          <p:nvPr/>
        </p:nvSpPr>
        <p:spPr>
          <a:xfrm>
            <a:off x="2555875" y="2133600"/>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t>成交价数据报表</a:t>
            </a:r>
          </a:p>
        </p:txBody>
      </p:sp>
      <p:sp>
        <p:nvSpPr>
          <p:cNvPr id="6" name="AutoShape 16"/>
          <p:cNvSpPr>
            <a:spLocks noChangeArrowheads="1"/>
          </p:cNvSpPr>
          <p:nvPr>
            <p:custDataLst>
              <p:tags r:id="rId1"/>
            </p:custDataLst>
          </p:nvPr>
        </p:nvSpPr>
        <p:spPr bwMode="auto">
          <a:xfrm>
            <a:off x="359532" y="764704"/>
            <a:ext cx="8389937" cy="936104"/>
          </a:xfrm>
          <a:prstGeom prst="roundRect">
            <a:avLst>
              <a:gd name="adj" fmla="val 16667"/>
            </a:avLst>
          </a:prstGeom>
          <a:noFill/>
          <a:ln w="28575">
            <a:solidFill>
              <a:srgbClr val="99CCFF"/>
            </a:solidFill>
            <a:round/>
            <a:headEnd/>
            <a:tailEnd/>
          </a:ln>
          <a:effectLst>
            <a:outerShdw dist="107763" dir="2700000" algn="ctr" rotWithShape="0">
              <a:schemeClr val="bg2">
                <a:alpha val="50000"/>
              </a:schemeClr>
            </a:outerShdw>
          </a:effectLst>
        </p:spPr>
        <p:txBody>
          <a:bodyPr anchor="ctr"/>
          <a:lstStyle/>
          <a:p>
            <a:pPr>
              <a:spcBef>
                <a:spcPct val="50000"/>
              </a:spcBef>
              <a:defRPr/>
            </a:pPr>
            <a:endParaRPr lang="zh-CN" altLang="en-US" sz="1400" dirty="0">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6"/>
          <p:cNvSpPr>
            <a:spLocks noChangeArrowheads="1"/>
          </p:cNvSpPr>
          <p:nvPr>
            <p:custDataLst>
              <p:tags r:id="rId1"/>
            </p:custDataLst>
          </p:nvPr>
        </p:nvSpPr>
        <p:spPr bwMode="auto">
          <a:xfrm>
            <a:off x="323528" y="764704"/>
            <a:ext cx="8389937" cy="1260140"/>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pPr>
              <a:spcBef>
                <a:spcPct val="50000"/>
              </a:spcBef>
              <a:buFont typeface="Arial" pitchFamily="34" charset="0"/>
              <a:buChar char="•"/>
              <a:defRPr/>
            </a:pPr>
            <a:endParaRPr lang="zh-CN" altLang="en-US" sz="1400" dirty="0">
              <a:latin typeface="微软雅黑" pitchFamily="34" charset="-122"/>
              <a:ea typeface="微软雅黑" pitchFamily="34" charset="-122"/>
              <a:cs typeface="Arial" pitchFamily="34" charset="0"/>
            </a:endParaRPr>
          </a:p>
        </p:txBody>
      </p:sp>
      <p:sp>
        <p:nvSpPr>
          <p:cNvPr id="23554" name="标题 68"/>
          <p:cNvSpPr>
            <a:spLocks noGrp="1"/>
          </p:cNvSpPr>
          <p:nvPr>
            <p:ph type="title"/>
          </p:nvPr>
        </p:nvSpPr>
        <p:spPr>
          <a:xfrm>
            <a:off x="395288" y="153988"/>
            <a:ext cx="8316912" cy="431800"/>
          </a:xfrm>
        </p:spPr>
        <p:txBody>
          <a:bodyPr/>
          <a:lstStyle/>
          <a:p>
            <a:r>
              <a:rPr lang="zh-CN" altLang="en-US" dirty="0" smtClean="0">
                <a:latin typeface="Arial" charset="0"/>
                <a:cs typeface="Arial" charset="0"/>
              </a:rPr>
              <a:t>装备数据查询</a:t>
            </a:r>
          </a:p>
        </p:txBody>
      </p:sp>
      <p:sp>
        <p:nvSpPr>
          <p:cNvPr id="23555" name="TextBox 6"/>
          <p:cNvSpPr txBox="1">
            <a:spLocks noChangeArrowheads="1"/>
          </p:cNvSpPr>
          <p:nvPr/>
        </p:nvSpPr>
        <p:spPr bwMode="auto">
          <a:xfrm>
            <a:off x="300038" y="836613"/>
            <a:ext cx="8016875" cy="1200150"/>
          </a:xfrm>
          <a:prstGeom prst="rect">
            <a:avLst/>
          </a:prstGeom>
          <a:noFill/>
          <a:ln w="9525">
            <a:noFill/>
            <a:miter lim="800000"/>
            <a:headEnd/>
            <a:tailEnd/>
          </a:ln>
        </p:spPr>
        <p:txBody>
          <a:bodyPr>
            <a:spAutoFit/>
          </a:bodyPr>
          <a:lstStyle/>
          <a:p>
            <a:pPr>
              <a:lnSpc>
                <a:spcPct val="150000"/>
              </a:lnSpc>
            </a:pPr>
            <a:r>
              <a:rPr lang="zh-CN" altLang="en-US" sz="1600" b="1" dirty="0">
                <a:latin typeface="微软雅黑" pitchFamily="34" charset="-122"/>
                <a:ea typeface="微软雅黑" pitchFamily="34" charset="-122"/>
              </a:rPr>
              <a:t>可查询</a:t>
            </a:r>
            <a:r>
              <a:rPr lang="en-US" altLang="zh-CN" sz="1600" b="1" dirty="0">
                <a:latin typeface="微软雅黑" pitchFamily="34" charset="-122"/>
                <a:ea typeface="微软雅黑" pitchFamily="34" charset="-122"/>
              </a:rPr>
              <a:t>2006</a:t>
            </a:r>
            <a:r>
              <a:rPr lang="zh-CN" altLang="en-US" sz="1600" b="1" dirty="0">
                <a:latin typeface="微软雅黑" pitchFamily="34" charset="-122"/>
                <a:ea typeface="微软雅黑" pitchFamily="34" charset="-122"/>
              </a:rPr>
              <a:t>年至今的 车型的装备信息</a:t>
            </a:r>
            <a:endParaRPr lang="en-US" altLang="zh-CN" sz="1600" b="1" dirty="0">
              <a:latin typeface="微软雅黑" pitchFamily="34" charset="-122"/>
              <a:ea typeface="微软雅黑" pitchFamily="34" charset="-122"/>
            </a:endParaRPr>
          </a:p>
          <a:p>
            <a:pPr>
              <a:lnSpc>
                <a:spcPct val="150000"/>
              </a:lnSpc>
            </a:pPr>
            <a:r>
              <a:rPr lang="zh-CN" altLang="en-US" sz="1600" dirty="0">
                <a:latin typeface="微软雅黑" pitchFamily="34" charset="-122"/>
                <a:ea typeface="微软雅黑" pitchFamily="34" charset="-122"/>
              </a:rPr>
              <a:t>信息包括：超过</a:t>
            </a:r>
            <a:r>
              <a:rPr lang="en-US" altLang="zh-CN" sz="1600" dirty="0">
                <a:latin typeface="微软雅黑" pitchFamily="34" charset="-122"/>
                <a:ea typeface="微软雅黑" pitchFamily="34" charset="-122"/>
              </a:rPr>
              <a:t>770</a:t>
            </a:r>
            <a:r>
              <a:rPr lang="zh-CN" altLang="en-US" sz="1600" dirty="0">
                <a:latin typeface="微软雅黑" pitchFamily="34" charset="-122"/>
                <a:ea typeface="微软雅黑" pitchFamily="34" charset="-122"/>
              </a:rPr>
              <a:t>项的装备信息，装备信息包括基本信息、技术参数、底盘及操控系统、安全、内部舒适、座椅、外部、娱乐信息等大</a:t>
            </a:r>
            <a:r>
              <a:rPr lang="zh-CN" altLang="en-US" sz="1600" dirty="0">
                <a:solidFill>
                  <a:schemeClr val="accent1">
                    <a:lumMod val="50000"/>
                  </a:schemeClr>
                </a:solidFill>
                <a:latin typeface="微软雅黑" pitchFamily="34" charset="-122"/>
                <a:ea typeface="微软雅黑" pitchFamily="34" charset="-122"/>
              </a:rPr>
              <a:t>类</a:t>
            </a:r>
          </a:p>
        </p:txBody>
      </p:sp>
      <p:sp>
        <p:nvSpPr>
          <p:cNvPr id="18" name="矩形 17"/>
          <p:cNvSpPr/>
          <p:nvPr/>
        </p:nvSpPr>
        <p:spPr>
          <a:xfrm>
            <a:off x="2555875" y="2133600"/>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装备数据查询</a:t>
            </a:r>
          </a:p>
        </p:txBody>
      </p:sp>
      <p:pic>
        <p:nvPicPr>
          <p:cNvPr id="23559" name="Picture 3"/>
          <p:cNvPicPr>
            <a:picLocks noChangeAspect="1" noChangeArrowheads="1"/>
          </p:cNvPicPr>
          <p:nvPr/>
        </p:nvPicPr>
        <p:blipFill>
          <a:blip r:embed="rId3" cstate="print"/>
          <a:srcRect l="1637" t="8566" r="16769" b="1555"/>
          <a:stretch>
            <a:fillRect/>
          </a:stretch>
        </p:blipFill>
        <p:spPr bwMode="auto">
          <a:xfrm>
            <a:off x="827088" y="2600325"/>
            <a:ext cx="7273925" cy="372903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8643" name="Picture 3"/>
          <p:cNvPicPr>
            <a:picLocks noChangeAspect="1" noChangeArrowheads="1"/>
          </p:cNvPicPr>
          <p:nvPr/>
        </p:nvPicPr>
        <p:blipFill>
          <a:blip r:embed="rId5" cstate="print"/>
          <a:srcRect l="1678" t="1617" r="37" b="3130"/>
          <a:stretch>
            <a:fillRect/>
          </a:stretch>
        </p:blipFill>
        <p:spPr bwMode="auto">
          <a:xfrm>
            <a:off x="611560" y="3104964"/>
            <a:ext cx="7843837" cy="3384550"/>
          </a:xfrm>
          <a:prstGeom prst="rect">
            <a:avLst/>
          </a:prstGeom>
          <a:ln>
            <a:noFill/>
          </a:ln>
          <a:effectLst>
            <a:outerShdw blurRad="292100" dist="139700" dir="2700000" algn="tl" rotWithShape="0">
              <a:srgbClr val="333333">
                <a:alpha val="65000"/>
              </a:srgbClr>
            </a:outerShdw>
          </a:effectLst>
        </p:spPr>
      </p:pic>
      <p:graphicFrame>
        <p:nvGraphicFramePr>
          <p:cNvPr id="1008642" name="Rectangle 2" hidden="1"/>
          <p:cNvGraphicFramePr>
            <a:graphicFrameLocks/>
          </p:cNvGraphicFramePr>
          <p:nvPr/>
        </p:nvGraphicFramePr>
        <p:xfrm>
          <a:off x="0" y="0"/>
          <a:ext cx="158750" cy="158750"/>
        </p:xfrm>
        <a:graphic>
          <a:graphicData uri="http://schemas.openxmlformats.org/presentationml/2006/ole">
            <p:oleObj spid="_x0000_s76802" name="think-cell Slide" r:id="rId6" imgW="0" imgH="0" progId="">
              <p:embed/>
            </p:oleObj>
          </a:graphicData>
        </a:graphic>
      </p:graphicFrame>
      <p:sp>
        <p:nvSpPr>
          <p:cNvPr id="1008644" name="标题 1"/>
          <p:cNvSpPr>
            <a:spLocks noGrp="1"/>
          </p:cNvSpPr>
          <p:nvPr>
            <p:ph type="title"/>
            <p:custDataLst>
              <p:tags r:id="rId2"/>
            </p:custDataLst>
          </p:nvPr>
        </p:nvSpPr>
        <p:spPr>
          <a:xfrm>
            <a:off x="395288" y="153988"/>
            <a:ext cx="8316912" cy="431800"/>
          </a:xfrm>
        </p:spPr>
        <p:txBody>
          <a:bodyPr/>
          <a:lstStyle/>
          <a:p>
            <a:r>
              <a:rPr lang="zh-CN" altLang="en-US" dirty="0" smtClean="0">
                <a:solidFill>
                  <a:srgbClr val="333333"/>
                </a:solidFill>
                <a:latin typeface="Arial" charset="0"/>
                <a:cs typeface="Arial" charset="0"/>
              </a:rPr>
              <a:t>配置分析</a:t>
            </a:r>
            <a:endParaRPr lang="zh-CN" altLang="en-US" dirty="0" smtClean="0">
              <a:solidFill>
                <a:srgbClr val="333333"/>
              </a:solidFill>
              <a:latin typeface="Arial" charset="0"/>
              <a:cs typeface="Arial" charset="0"/>
            </a:endParaRPr>
          </a:p>
        </p:txBody>
      </p:sp>
      <p:sp>
        <p:nvSpPr>
          <p:cNvPr id="17" name="AutoShape 16"/>
          <p:cNvSpPr>
            <a:spLocks noChangeArrowheads="1"/>
          </p:cNvSpPr>
          <p:nvPr>
            <p:custDataLst>
              <p:tags r:id="rId3"/>
            </p:custDataLst>
          </p:nvPr>
        </p:nvSpPr>
        <p:spPr bwMode="auto">
          <a:xfrm>
            <a:off x="359532" y="764704"/>
            <a:ext cx="8389937" cy="1655800"/>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pPr>
              <a:spcBef>
                <a:spcPct val="50000"/>
              </a:spcBef>
              <a:buFont typeface="Arial" pitchFamily="34" charset="0"/>
              <a:buChar char="•"/>
              <a:defRPr/>
            </a:pPr>
            <a:r>
              <a:rPr lang="zh-CN" altLang="en-US" sz="2000" b="1" dirty="0" smtClean="0">
                <a:latin typeface="微软雅黑" pitchFamily="34" charset="-122"/>
                <a:ea typeface="微软雅黑" pitchFamily="34" charset="-122"/>
                <a:cs typeface="Arial" charset="0"/>
              </a:rPr>
              <a:t> </a:t>
            </a:r>
            <a:r>
              <a:rPr lang="zh-CN" altLang="en-US" sz="1600" b="1" dirty="0" smtClean="0">
                <a:latin typeface="微软雅黑" pitchFamily="34" charset="-122"/>
                <a:ea typeface="微软雅黑" pitchFamily="34" charset="-122"/>
              </a:rPr>
              <a:t>选择</a:t>
            </a:r>
            <a:r>
              <a:rPr lang="zh-CN" altLang="en-US" sz="1600" b="1" dirty="0">
                <a:latin typeface="微软雅黑" pitchFamily="34" charset="-122"/>
                <a:ea typeface="微软雅黑" pitchFamily="34" charset="-122"/>
              </a:rPr>
              <a:t>相关竞品，设定基准车型，可快速实现竞品与基准车型之间的配置差异</a:t>
            </a:r>
            <a:r>
              <a:rPr lang="zh-CN" altLang="en-US" sz="1600" b="1" dirty="0" smtClean="0">
                <a:latin typeface="微软雅黑" pitchFamily="34" charset="-122"/>
                <a:ea typeface="微软雅黑" pitchFamily="34" charset="-122"/>
              </a:rPr>
              <a:t>对比</a:t>
            </a:r>
            <a:endParaRPr lang="en-US" altLang="zh-CN" sz="1600" b="1" dirty="0" smtClean="0">
              <a:latin typeface="微软雅黑" pitchFamily="34" charset="-122"/>
              <a:ea typeface="微软雅黑" pitchFamily="34" charset="-122"/>
            </a:endParaRPr>
          </a:p>
          <a:p>
            <a:pPr>
              <a:spcBef>
                <a:spcPct val="50000"/>
              </a:spcBef>
              <a:defRPr/>
            </a:pPr>
            <a:r>
              <a:rPr lang="zh-CN" altLang="en-US" sz="1400" dirty="0" smtClean="0">
                <a:latin typeface="微软雅黑" pitchFamily="34" charset="-122"/>
                <a:ea typeface="微软雅黑" pitchFamily="34" charset="-122"/>
                <a:cs typeface="Arial" pitchFamily="34" charset="0"/>
              </a:rPr>
              <a:t>可</a:t>
            </a:r>
            <a:r>
              <a:rPr lang="zh-CN" altLang="en-US" sz="1400" dirty="0">
                <a:latin typeface="微软雅黑" pitchFamily="34" charset="-122"/>
                <a:ea typeface="微软雅黑" pitchFamily="34" charset="-122"/>
                <a:cs typeface="Arial" pitchFamily="34" charset="0"/>
              </a:rPr>
              <a:t>显示与基准车型对比：</a:t>
            </a:r>
            <a:endParaRPr lang="en-US" altLang="zh-CN" sz="1400" dirty="0">
              <a:latin typeface="微软雅黑" pitchFamily="34" charset="-122"/>
              <a:ea typeface="微软雅黑" pitchFamily="34" charset="-122"/>
              <a:cs typeface="Arial" pitchFamily="34" charset="0"/>
            </a:endParaRPr>
          </a:p>
          <a:p>
            <a:pPr>
              <a:spcBef>
                <a:spcPct val="50000"/>
              </a:spcBef>
              <a:buFont typeface="Wingdings" pitchFamily="2" charset="2"/>
              <a:buChar char="ü"/>
              <a:defRPr/>
            </a:pPr>
            <a:r>
              <a:rPr lang="zh-CN" altLang="en-US" sz="1400" dirty="0">
                <a:latin typeface="微软雅黑" pitchFamily="34" charset="-122"/>
                <a:ea typeface="微软雅黑" pitchFamily="34" charset="-122"/>
                <a:cs typeface="Arial" pitchFamily="34" charset="0"/>
              </a:rPr>
              <a:t> 增加的配置</a:t>
            </a:r>
            <a:endParaRPr lang="en-US" altLang="zh-CN" sz="1400" dirty="0">
              <a:latin typeface="微软雅黑" pitchFamily="34" charset="-122"/>
              <a:ea typeface="微软雅黑" pitchFamily="34" charset="-122"/>
              <a:cs typeface="Arial" pitchFamily="34" charset="0"/>
            </a:endParaRPr>
          </a:p>
          <a:p>
            <a:pPr>
              <a:spcBef>
                <a:spcPct val="50000"/>
              </a:spcBef>
              <a:buFont typeface="Wingdings" pitchFamily="2" charset="2"/>
              <a:buChar char="ü"/>
              <a:defRPr/>
            </a:pPr>
            <a:r>
              <a:rPr lang="zh-CN" altLang="en-US" sz="1400" dirty="0">
                <a:latin typeface="微软雅黑" pitchFamily="34" charset="-122"/>
                <a:ea typeface="微软雅黑" pitchFamily="34" charset="-122"/>
                <a:cs typeface="Arial" pitchFamily="34" charset="0"/>
              </a:rPr>
              <a:t> 减少的配置</a:t>
            </a:r>
          </a:p>
        </p:txBody>
      </p:sp>
      <p:sp>
        <p:nvSpPr>
          <p:cNvPr id="6" name="矩形 5"/>
          <p:cNvSpPr/>
          <p:nvPr/>
        </p:nvSpPr>
        <p:spPr>
          <a:xfrm>
            <a:off x="2591780" y="2492896"/>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smtClean="0">
                <a:latin typeface="微软雅黑" pitchFamily="34" charset="-122"/>
                <a:ea typeface="微软雅黑" pitchFamily="34" charset="-122"/>
              </a:rPr>
              <a:t>配置分析</a:t>
            </a:r>
            <a:endParaRPr lang="zh-CN" altLang="en-US" sz="18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0691" name="Picture 3"/>
          <p:cNvPicPr>
            <a:picLocks noChangeAspect="1" noChangeArrowheads="1"/>
          </p:cNvPicPr>
          <p:nvPr/>
        </p:nvPicPr>
        <p:blipFill>
          <a:blip r:embed="rId6" cstate="print"/>
          <a:srcRect l="993" t="3879" r="1799" b="7889"/>
          <a:stretch>
            <a:fillRect/>
          </a:stretch>
        </p:blipFill>
        <p:spPr bwMode="auto">
          <a:xfrm>
            <a:off x="233363" y="3068960"/>
            <a:ext cx="8515101" cy="2952428"/>
          </a:xfrm>
          <a:prstGeom prst="rect">
            <a:avLst/>
          </a:prstGeom>
          <a:ln>
            <a:noFill/>
          </a:ln>
          <a:effectLst>
            <a:outerShdw blurRad="292100" dist="139700" dir="2700000" algn="tl" rotWithShape="0">
              <a:srgbClr val="333333">
                <a:alpha val="65000"/>
              </a:srgbClr>
            </a:outerShdw>
          </a:effectLst>
        </p:spPr>
      </p:pic>
      <p:graphicFrame>
        <p:nvGraphicFramePr>
          <p:cNvPr id="1010690" name="Rectangle 2" hidden="1"/>
          <p:cNvGraphicFramePr>
            <a:graphicFrameLocks/>
          </p:cNvGraphicFramePr>
          <p:nvPr/>
        </p:nvGraphicFramePr>
        <p:xfrm>
          <a:off x="0" y="0"/>
          <a:ext cx="158750" cy="158750"/>
        </p:xfrm>
        <a:graphic>
          <a:graphicData uri="http://schemas.openxmlformats.org/presentationml/2006/ole">
            <p:oleObj spid="_x0000_s81922" name="think-cell Slide" r:id="rId7" imgW="0" imgH="0" progId="">
              <p:embed/>
            </p:oleObj>
          </a:graphicData>
        </a:graphic>
      </p:graphicFrame>
      <p:sp>
        <p:nvSpPr>
          <p:cNvPr id="1010692" name="标题 1"/>
          <p:cNvSpPr>
            <a:spLocks noGrp="1"/>
          </p:cNvSpPr>
          <p:nvPr>
            <p:ph type="title"/>
            <p:custDataLst>
              <p:tags r:id="rId2"/>
            </p:custDataLst>
          </p:nvPr>
        </p:nvSpPr>
        <p:spPr>
          <a:xfrm>
            <a:off x="395288" y="153988"/>
            <a:ext cx="8316912" cy="431800"/>
          </a:xfrm>
        </p:spPr>
        <p:txBody>
          <a:bodyPr/>
          <a:lstStyle/>
          <a:p>
            <a:r>
              <a:rPr lang="zh-CN" altLang="en-US" dirty="0" smtClean="0">
                <a:solidFill>
                  <a:srgbClr val="333333"/>
                </a:solidFill>
                <a:latin typeface="Arial" charset="0"/>
                <a:cs typeface="Arial" charset="0"/>
              </a:rPr>
              <a:t>配置</a:t>
            </a:r>
            <a:r>
              <a:rPr lang="zh-CN" altLang="en-US" dirty="0" smtClean="0">
                <a:solidFill>
                  <a:srgbClr val="333333"/>
                </a:solidFill>
                <a:latin typeface="Arial" charset="0"/>
                <a:cs typeface="Arial" charset="0"/>
              </a:rPr>
              <a:t>等级方阵</a:t>
            </a:r>
          </a:p>
        </p:txBody>
      </p:sp>
      <p:sp>
        <p:nvSpPr>
          <p:cNvPr id="17" name="AutoShape 16"/>
          <p:cNvSpPr>
            <a:spLocks noChangeArrowheads="1"/>
          </p:cNvSpPr>
          <p:nvPr>
            <p:custDataLst>
              <p:tags r:id="rId3"/>
            </p:custDataLst>
          </p:nvPr>
        </p:nvSpPr>
        <p:spPr bwMode="auto">
          <a:xfrm>
            <a:off x="323528" y="728700"/>
            <a:ext cx="8389937" cy="1619796"/>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pPr marL="342900" indent="-342900">
              <a:defRPr/>
            </a:pPr>
            <a:r>
              <a:rPr lang="zh-CN" altLang="en-US" sz="1400" dirty="0">
                <a:latin typeface="微软雅黑" pitchFamily="34" charset="-122"/>
                <a:ea typeface="微软雅黑" pitchFamily="34" charset="-122"/>
                <a:cs typeface="Arial" pitchFamily="34" charset="0"/>
              </a:rPr>
              <a:t>通过</a:t>
            </a:r>
            <a:r>
              <a:rPr lang="en-US" altLang="zh-CN" sz="1400" dirty="0">
                <a:latin typeface="微软雅黑" pitchFamily="34" charset="-122"/>
                <a:ea typeface="微软雅黑" pitchFamily="34" charset="-122"/>
                <a:cs typeface="Arial" pitchFamily="34" charset="0"/>
              </a:rPr>
              <a:t>Mix</a:t>
            </a:r>
            <a:r>
              <a:rPr lang="zh-CN" altLang="en-US" sz="1400" dirty="0">
                <a:latin typeface="微软雅黑" pitchFamily="34" charset="-122"/>
                <a:ea typeface="微软雅黑" pitchFamily="34" charset="-122"/>
                <a:cs typeface="Arial" pitchFamily="34" charset="0"/>
              </a:rPr>
              <a:t>、指导价及型号构成的组合分析，对比：</a:t>
            </a:r>
            <a:endParaRPr lang="en-US" altLang="zh-CN" sz="1400" dirty="0">
              <a:latin typeface="微软雅黑" pitchFamily="34" charset="-122"/>
              <a:ea typeface="微软雅黑" pitchFamily="34" charset="-122"/>
              <a:cs typeface="Arial" pitchFamily="34" charset="0"/>
            </a:endParaRPr>
          </a:p>
          <a:p>
            <a:pPr marL="342900" indent="-342900">
              <a:buFont typeface="Wingdings" pitchFamily="2" charset="2"/>
              <a:buChar char="ü"/>
              <a:defRPr/>
            </a:pPr>
            <a:r>
              <a:rPr lang="zh-CN" altLang="en-US" sz="1400" dirty="0">
                <a:latin typeface="微软雅黑" pitchFamily="34" charset="-122"/>
                <a:ea typeface="微软雅黑" pitchFamily="34" charset="-122"/>
                <a:cs typeface="Arial" pitchFamily="34" charset="0"/>
              </a:rPr>
              <a:t> 不同排量的车型销量占比</a:t>
            </a:r>
            <a:endParaRPr lang="en-US" altLang="zh-CN" sz="1400" dirty="0">
              <a:latin typeface="微软雅黑" pitchFamily="34" charset="-122"/>
              <a:ea typeface="微软雅黑" pitchFamily="34" charset="-122"/>
              <a:cs typeface="Arial" pitchFamily="34" charset="0"/>
            </a:endParaRPr>
          </a:p>
          <a:p>
            <a:pPr marL="342900" indent="-342900">
              <a:buFont typeface="Wingdings" pitchFamily="2" charset="2"/>
              <a:buChar char="ü"/>
              <a:defRPr/>
            </a:pPr>
            <a:r>
              <a:rPr lang="zh-CN" altLang="en-US" sz="1400" dirty="0">
                <a:latin typeface="微软雅黑" pitchFamily="34" charset="-122"/>
                <a:ea typeface="微软雅黑" pitchFamily="34" charset="-122"/>
                <a:cs typeface="Arial" pitchFamily="34" charset="0"/>
              </a:rPr>
              <a:t> 不同排挡方式的车型销量占比</a:t>
            </a:r>
            <a:endParaRPr lang="en-US" altLang="zh-CN" sz="1400" dirty="0">
              <a:latin typeface="微软雅黑" pitchFamily="34" charset="-122"/>
              <a:ea typeface="微软雅黑" pitchFamily="34" charset="-122"/>
              <a:cs typeface="Arial" pitchFamily="34" charset="0"/>
            </a:endParaRPr>
          </a:p>
          <a:p>
            <a:pPr marL="342900" indent="-342900">
              <a:buFont typeface="Wingdings" pitchFamily="2" charset="2"/>
              <a:buChar char="ü"/>
              <a:defRPr/>
            </a:pPr>
            <a:r>
              <a:rPr lang="en-US" altLang="zh-CN" sz="1400" dirty="0">
                <a:latin typeface="微软雅黑" pitchFamily="34" charset="-122"/>
                <a:ea typeface="微软雅黑" pitchFamily="34" charset="-122"/>
                <a:cs typeface="Arial" pitchFamily="34" charset="0"/>
              </a:rPr>
              <a:t> </a:t>
            </a:r>
            <a:r>
              <a:rPr lang="zh-CN" altLang="en-US" sz="1400" dirty="0">
                <a:latin typeface="微软雅黑" pitchFamily="34" charset="-122"/>
                <a:ea typeface="微软雅黑" pitchFamily="34" charset="-122"/>
                <a:cs typeface="Arial" pitchFamily="34" charset="0"/>
              </a:rPr>
              <a:t>产品型号的设置策略及主要销售型号</a:t>
            </a:r>
          </a:p>
        </p:txBody>
      </p:sp>
      <p:sp>
        <p:nvSpPr>
          <p:cNvPr id="1010693" name="内容占位符 2"/>
          <p:cNvSpPr>
            <a:spLocks noGrp="1"/>
          </p:cNvSpPr>
          <p:nvPr>
            <p:ph idx="4294967295"/>
            <p:custDataLst>
              <p:tags r:id="rId4"/>
            </p:custDataLst>
          </p:nvPr>
        </p:nvSpPr>
        <p:spPr>
          <a:xfrm>
            <a:off x="611560" y="728700"/>
            <a:ext cx="7250744" cy="649288"/>
          </a:xfrm>
        </p:spPr>
        <p:txBody>
          <a:bodyPr/>
          <a:lstStyle/>
          <a:p>
            <a:pPr>
              <a:buNone/>
            </a:pPr>
            <a:r>
              <a:rPr lang="zh-CN" altLang="en-US" sz="1800" b="1" dirty="0" smtClean="0">
                <a:latin typeface="微软雅黑" pitchFamily="34" charset="-122"/>
                <a:ea typeface="微软雅黑" pitchFamily="34" charset="-122"/>
                <a:cs typeface="Arial" charset="0"/>
              </a:rPr>
              <a:t>结合</a:t>
            </a:r>
            <a:r>
              <a:rPr lang="en-US" altLang="zh-CN" sz="1800" b="1" dirty="0" smtClean="0">
                <a:latin typeface="微软雅黑" pitchFamily="34" charset="-122"/>
                <a:ea typeface="微软雅黑" pitchFamily="34" charset="-122"/>
                <a:cs typeface="Arial" charset="0"/>
              </a:rPr>
              <a:t>Mix</a:t>
            </a:r>
            <a:r>
              <a:rPr lang="zh-CN" altLang="en-US" sz="1800" b="1" dirty="0" smtClean="0">
                <a:latin typeface="微软雅黑" pitchFamily="34" charset="-122"/>
                <a:ea typeface="微软雅黑" pitchFamily="34" charset="-122"/>
                <a:cs typeface="Arial" charset="0"/>
              </a:rPr>
              <a:t>与指导价，以及车型型号的划分等级，反映竞品的产品策略</a:t>
            </a:r>
          </a:p>
        </p:txBody>
      </p:sp>
      <p:sp>
        <p:nvSpPr>
          <p:cNvPr id="19" name="矩形 18"/>
          <p:cNvSpPr/>
          <p:nvPr/>
        </p:nvSpPr>
        <p:spPr>
          <a:xfrm>
            <a:off x="2591780" y="2492896"/>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smtClean="0">
                <a:latin typeface="微软雅黑" pitchFamily="34" charset="-122"/>
                <a:ea typeface="微软雅黑" pitchFamily="34" charset="-122"/>
              </a:rPr>
              <a:t>配置等级方阵</a:t>
            </a:r>
            <a:endParaRPr lang="zh-CN" altLang="en-US" sz="18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2" name="Rectangle 2" hidden="1"/>
          <p:cNvGraphicFramePr>
            <a:graphicFrameLocks/>
          </p:cNvGraphicFramePr>
          <p:nvPr/>
        </p:nvGraphicFramePr>
        <p:xfrm>
          <a:off x="0" y="0"/>
          <a:ext cx="158750" cy="158750"/>
        </p:xfrm>
        <a:graphic>
          <a:graphicData uri="http://schemas.openxmlformats.org/presentationml/2006/ole">
            <p:oleObj spid="_x0000_s78850" name="think-cell Slide" r:id="rId5" imgW="0" imgH="0" progId="">
              <p:embed/>
            </p:oleObj>
          </a:graphicData>
        </a:graphic>
      </p:graphicFrame>
      <p:sp>
        <p:nvSpPr>
          <p:cNvPr id="1008644" name="标题 1"/>
          <p:cNvSpPr>
            <a:spLocks noGrp="1"/>
          </p:cNvSpPr>
          <p:nvPr>
            <p:ph type="title"/>
            <p:custDataLst>
              <p:tags r:id="rId2"/>
            </p:custDataLst>
          </p:nvPr>
        </p:nvSpPr>
        <p:spPr>
          <a:xfrm>
            <a:off x="395288" y="153988"/>
            <a:ext cx="8316912" cy="431800"/>
          </a:xfrm>
        </p:spPr>
        <p:txBody>
          <a:bodyPr/>
          <a:lstStyle/>
          <a:p>
            <a:r>
              <a:rPr lang="zh-CN" altLang="en-US" dirty="0" smtClean="0">
                <a:solidFill>
                  <a:srgbClr val="333333"/>
                </a:solidFill>
                <a:latin typeface="Arial" charset="0"/>
                <a:cs typeface="Arial" charset="0"/>
              </a:rPr>
              <a:t>装备率分析</a:t>
            </a:r>
            <a:endParaRPr lang="zh-CN" altLang="en-US" dirty="0" smtClean="0">
              <a:solidFill>
                <a:srgbClr val="333333"/>
              </a:solidFill>
              <a:latin typeface="Arial" charset="0"/>
              <a:cs typeface="Arial" charset="0"/>
            </a:endParaRPr>
          </a:p>
        </p:txBody>
      </p:sp>
      <p:sp>
        <p:nvSpPr>
          <p:cNvPr id="17" name="AutoShape 16"/>
          <p:cNvSpPr>
            <a:spLocks noChangeArrowheads="1"/>
          </p:cNvSpPr>
          <p:nvPr>
            <p:custDataLst>
              <p:tags r:id="rId3"/>
            </p:custDataLst>
          </p:nvPr>
        </p:nvSpPr>
        <p:spPr bwMode="auto">
          <a:xfrm>
            <a:off x="359532" y="764704"/>
            <a:ext cx="8389937" cy="900100"/>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r>
              <a:rPr lang="zh-CN" altLang="zh-CN" sz="1800" b="1" dirty="0" smtClean="0">
                <a:latin typeface="微软雅黑" pitchFamily="34" charset="-122"/>
                <a:ea typeface="微软雅黑" pitchFamily="34" charset="-122"/>
              </a:rPr>
              <a:t>提供按车型、车系及级别的装配率计算：</a:t>
            </a:r>
          </a:p>
          <a:p>
            <a:r>
              <a:rPr lang="zh-CN" altLang="zh-CN" sz="1600" dirty="0" smtClean="0">
                <a:latin typeface="微软雅黑" pitchFamily="34" charset="-122"/>
                <a:ea typeface="微软雅黑" pitchFamily="34" charset="-122"/>
              </a:rPr>
              <a:t>计算指定配置的装备</a:t>
            </a:r>
            <a:r>
              <a:rPr lang="zh-CN" altLang="zh-CN" sz="1600" dirty="0" smtClean="0">
                <a:latin typeface="微软雅黑" pitchFamily="34" charset="-122"/>
                <a:ea typeface="微软雅黑" pitchFamily="34" charset="-122"/>
              </a:rPr>
              <a:t>率</a:t>
            </a:r>
            <a:endParaRPr lang="en-US" altLang="zh-CN" sz="1600" dirty="0" smtClean="0">
              <a:latin typeface="微软雅黑" pitchFamily="34" charset="-122"/>
              <a:ea typeface="微软雅黑" pitchFamily="34" charset="-122"/>
              <a:cs typeface="Arial" pitchFamily="34" charset="0"/>
            </a:endParaRPr>
          </a:p>
          <a:p>
            <a:endParaRPr lang="en-US" altLang="zh-CN" sz="1600" dirty="0" smtClean="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p:txBody>
      </p:sp>
      <p:sp>
        <p:nvSpPr>
          <p:cNvPr id="6" name="矩形 5"/>
          <p:cNvSpPr/>
          <p:nvPr/>
        </p:nvSpPr>
        <p:spPr>
          <a:xfrm>
            <a:off x="2555776" y="1880828"/>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smtClean="0">
                <a:latin typeface="微软雅黑" pitchFamily="34" charset="-122"/>
                <a:ea typeface="微软雅黑" pitchFamily="34" charset="-122"/>
              </a:rPr>
              <a:t>装备率分析</a:t>
            </a:r>
            <a:endParaRPr lang="zh-CN" altLang="en-US" sz="1800" b="1" dirty="0">
              <a:latin typeface="微软雅黑" pitchFamily="34" charset="-122"/>
              <a:ea typeface="微软雅黑" pitchFamily="34" charset="-122"/>
            </a:endParaRPr>
          </a:p>
        </p:txBody>
      </p:sp>
      <p:pic>
        <p:nvPicPr>
          <p:cNvPr id="78852" name="Picture 4"/>
          <p:cNvPicPr>
            <a:picLocks noChangeAspect="1" noChangeArrowheads="1"/>
          </p:cNvPicPr>
          <p:nvPr/>
        </p:nvPicPr>
        <p:blipFill>
          <a:blip r:embed="rId6" cstate="print"/>
          <a:srcRect/>
          <a:stretch>
            <a:fillRect/>
          </a:stretch>
        </p:blipFill>
        <p:spPr bwMode="auto">
          <a:xfrm>
            <a:off x="503548" y="2384883"/>
            <a:ext cx="8136904" cy="404700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2" name="Rectangle 2" hidden="1"/>
          <p:cNvGraphicFramePr>
            <a:graphicFrameLocks/>
          </p:cNvGraphicFramePr>
          <p:nvPr/>
        </p:nvGraphicFramePr>
        <p:xfrm>
          <a:off x="0" y="0"/>
          <a:ext cx="158750" cy="158750"/>
        </p:xfrm>
        <a:graphic>
          <a:graphicData uri="http://schemas.openxmlformats.org/presentationml/2006/ole">
            <p:oleObj spid="_x0000_s77826" name="think-cell Slide" r:id="rId5" imgW="0" imgH="0" progId="">
              <p:embed/>
            </p:oleObj>
          </a:graphicData>
        </a:graphic>
      </p:graphicFrame>
      <p:sp>
        <p:nvSpPr>
          <p:cNvPr id="1008644" name="标题 1"/>
          <p:cNvSpPr>
            <a:spLocks noGrp="1"/>
          </p:cNvSpPr>
          <p:nvPr>
            <p:ph type="title"/>
            <p:custDataLst>
              <p:tags r:id="rId2"/>
            </p:custDataLst>
          </p:nvPr>
        </p:nvSpPr>
        <p:spPr>
          <a:xfrm>
            <a:off x="395288" y="153988"/>
            <a:ext cx="8316912" cy="431800"/>
          </a:xfrm>
        </p:spPr>
        <p:txBody>
          <a:bodyPr/>
          <a:lstStyle/>
          <a:p>
            <a:r>
              <a:rPr lang="zh-CN" altLang="en-US" dirty="0" smtClean="0">
                <a:solidFill>
                  <a:srgbClr val="333333"/>
                </a:solidFill>
                <a:latin typeface="Arial" charset="0"/>
                <a:cs typeface="Arial" charset="0"/>
              </a:rPr>
              <a:t>装车</a:t>
            </a:r>
            <a:r>
              <a:rPr lang="zh-CN" altLang="en-US" dirty="0" smtClean="0">
                <a:solidFill>
                  <a:srgbClr val="333333"/>
                </a:solidFill>
                <a:latin typeface="Arial" charset="0"/>
                <a:cs typeface="Arial" charset="0"/>
              </a:rPr>
              <a:t>率分析</a:t>
            </a:r>
            <a:endParaRPr lang="zh-CN" altLang="en-US" dirty="0" smtClean="0">
              <a:solidFill>
                <a:srgbClr val="333333"/>
              </a:solidFill>
              <a:latin typeface="Arial" charset="0"/>
              <a:cs typeface="Arial" charset="0"/>
            </a:endParaRPr>
          </a:p>
        </p:txBody>
      </p:sp>
      <p:sp>
        <p:nvSpPr>
          <p:cNvPr id="17" name="AutoShape 16"/>
          <p:cNvSpPr>
            <a:spLocks noChangeArrowheads="1"/>
          </p:cNvSpPr>
          <p:nvPr>
            <p:custDataLst>
              <p:tags r:id="rId3"/>
            </p:custDataLst>
          </p:nvPr>
        </p:nvSpPr>
        <p:spPr bwMode="auto">
          <a:xfrm>
            <a:off x="359532" y="764704"/>
            <a:ext cx="8389937" cy="1044116"/>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r>
              <a:rPr lang="zh-CN" altLang="zh-CN" sz="1800" b="1" dirty="0" smtClean="0">
                <a:latin typeface="微软雅黑" pitchFamily="34" charset="-122"/>
                <a:ea typeface="微软雅黑" pitchFamily="34" charset="-122"/>
              </a:rPr>
              <a:t>装</a:t>
            </a:r>
            <a:r>
              <a:rPr lang="zh-CN" altLang="en-US" sz="1800" b="1" dirty="0" smtClean="0">
                <a:latin typeface="微软雅黑" pitchFamily="34" charset="-122"/>
                <a:ea typeface="微软雅黑" pitchFamily="34" charset="-122"/>
              </a:rPr>
              <a:t>车</a:t>
            </a:r>
            <a:r>
              <a:rPr lang="zh-CN" altLang="zh-CN" sz="1800" b="1" dirty="0" smtClean="0">
                <a:latin typeface="微软雅黑" pitchFamily="34" charset="-122"/>
                <a:ea typeface="微软雅黑" pitchFamily="34" charset="-122"/>
              </a:rPr>
              <a:t>率</a:t>
            </a:r>
            <a:r>
              <a:rPr lang="zh-CN" altLang="zh-CN" sz="1800" b="1" dirty="0" smtClean="0">
                <a:latin typeface="微软雅黑" pitchFamily="34" charset="-122"/>
                <a:ea typeface="微软雅黑" pitchFamily="34" charset="-122"/>
              </a:rPr>
              <a:t>根据信息系统</a:t>
            </a:r>
            <a:r>
              <a:rPr lang="zh-CN" altLang="zh-CN" sz="1800" b="1" dirty="0" smtClean="0">
                <a:latin typeface="微软雅黑" pitchFamily="34" charset="-122"/>
                <a:ea typeface="微软雅黑" pitchFamily="34" charset="-122"/>
              </a:rPr>
              <a:t>中模块</a:t>
            </a:r>
            <a:r>
              <a:rPr lang="zh-CN" altLang="zh-CN" sz="1800" b="1" dirty="0" smtClean="0">
                <a:latin typeface="微软雅黑" pitchFamily="34" charset="-122"/>
                <a:ea typeface="微软雅黑" pitchFamily="34" charset="-122"/>
              </a:rPr>
              <a:t>，提供</a:t>
            </a:r>
            <a:r>
              <a:rPr lang="zh-CN" altLang="zh-CN" sz="1800" b="1" dirty="0" smtClean="0">
                <a:latin typeface="微软雅黑" pitchFamily="34" charset="-122"/>
                <a:ea typeface="微软雅黑" pitchFamily="34" charset="-122"/>
              </a:rPr>
              <a:t>按</a:t>
            </a:r>
            <a:r>
              <a:rPr lang="zh-CN" altLang="en-US" sz="1800" b="1" dirty="0" smtClean="0">
                <a:latin typeface="微软雅黑" pitchFamily="34" charset="-122"/>
                <a:ea typeface="微软雅黑" pitchFamily="34" charset="-122"/>
              </a:rPr>
              <a:t>时间跨度，</a:t>
            </a:r>
            <a:r>
              <a:rPr lang="zh-CN" altLang="zh-CN" sz="1800" b="1" dirty="0" smtClean="0">
                <a:latin typeface="微软雅黑" pitchFamily="34" charset="-122"/>
                <a:ea typeface="微软雅黑" pitchFamily="34" charset="-122"/>
              </a:rPr>
              <a:t>车型</a:t>
            </a:r>
            <a:r>
              <a:rPr lang="zh-CN" altLang="zh-CN" sz="1800" b="1" dirty="0" smtClean="0">
                <a:latin typeface="微软雅黑" pitchFamily="34" charset="-122"/>
                <a:ea typeface="微软雅黑" pitchFamily="34" charset="-122"/>
              </a:rPr>
              <a:t>、车系及级别的</a:t>
            </a:r>
            <a:r>
              <a:rPr lang="zh-CN" altLang="zh-CN" sz="1800" b="1" dirty="0" smtClean="0">
                <a:latin typeface="微软雅黑" pitchFamily="34" charset="-122"/>
                <a:ea typeface="微软雅黑" pitchFamily="34" charset="-122"/>
              </a:rPr>
              <a:t>装</a:t>
            </a:r>
            <a:r>
              <a:rPr lang="zh-CN" altLang="en-US" sz="1800" b="1" dirty="0" smtClean="0">
                <a:latin typeface="微软雅黑" pitchFamily="34" charset="-122"/>
                <a:ea typeface="微软雅黑" pitchFamily="34" charset="-122"/>
              </a:rPr>
              <a:t>车</a:t>
            </a:r>
            <a:r>
              <a:rPr lang="zh-CN" altLang="zh-CN" sz="1800" b="1" dirty="0" smtClean="0">
                <a:latin typeface="微软雅黑" pitchFamily="34" charset="-122"/>
                <a:ea typeface="微软雅黑" pitchFamily="34" charset="-122"/>
              </a:rPr>
              <a:t>率</a:t>
            </a:r>
            <a:r>
              <a:rPr lang="zh-CN" altLang="zh-CN" sz="1800" b="1" dirty="0" smtClean="0">
                <a:latin typeface="微软雅黑" pitchFamily="34" charset="-122"/>
                <a:ea typeface="微软雅黑" pitchFamily="34" charset="-122"/>
              </a:rPr>
              <a:t>计算：</a:t>
            </a:r>
          </a:p>
          <a:p>
            <a:r>
              <a:rPr lang="zh-CN" altLang="zh-CN" sz="1800" dirty="0" smtClean="0"/>
              <a:t>计算指定配置的</a:t>
            </a:r>
            <a:r>
              <a:rPr lang="zh-CN" altLang="zh-CN" sz="1800" dirty="0" smtClean="0"/>
              <a:t>装</a:t>
            </a:r>
            <a:r>
              <a:rPr lang="zh-CN" altLang="en-US" sz="1800" dirty="0" smtClean="0"/>
              <a:t>车</a:t>
            </a:r>
            <a:r>
              <a:rPr lang="zh-CN" altLang="zh-CN" sz="1800" dirty="0" smtClean="0"/>
              <a:t>率；</a:t>
            </a:r>
            <a:endParaRPr lang="en-US" altLang="zh-CN" sz="1800" dirty="0" smtClean="0"/>
          </a:p>
          <a:p>
            <a:endParaRPr lang="zh-CN" altLang="zh-CN" sz="1800" dirty="0"/>
          </a:p>
        </p:txBody>
      </p:sp>
      <p:sp>
        <p:nvSpPr>
          <p:cNvPr id="6" name="矩形 5"/>
          <p:cNvSpPr/>
          <p:nvPr/>
        </p:nvSpPr>
        <p:spPr>
          <a:xfrm>
            <a:off x="2699792" y="2096852"/>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smtClean="0">
                <a:latin typeface="微软雅黑" pitchFamily="34" charset="-122"/>
                <a:ea typeface="微软雅黑" pitchFamily="34" charset="-122"/>
              </a:rPr>
              <a:t>装车率分析</a:t>
            </a:r>
            <a:endParaRPr lang="zh-CN" altLang="en-US" sz="1800" b="1" dirty="0">
              <a:latin typeface="微软雅黑" pitchFamily="34" charset="-122"/>
              <a:ea typeface="微软雅黑" pitchFamily="34" charset="-122"/>
            </a:endParaRPr>
          </a:p>
        </p:txBody>
      </p:sp>
      <p:pic>
        <p:nvPicPr>
          <p:cNvPr id="77828" name="Picture 4"/>
          <p:cNvPicPr>
            <a:picLocks noChangeAspect="1" noChangeArrowheads="1"/>
          </p:cNvPicPr>
          <p:nvPr/>
        </p:nvPicPr>
        <p:blipFill>
          <a:blip r:embed="rId6" cstate="print"/>
          <a:srcRect/>
          <a:stretch>
            <a:fillRect/>
          </a:stretch>
        </p:blipFill>
        <p:spPr bwMode="auto">
          <a:xfrm>
            <a:off x="683568" y="2564904"/>
            <a:ext cx="7731986" cy="385242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882" name="Rectangle 2" hidden="1"/>
          <p:cNvGraphicFramePr>
            <a:graphicFrameLocks/>
          </p:cNvGraphicFramePr>
          <p:nvPr/>
        </p:nvGraphicFramePr>
        <p:xfrm>
          <a:off x="0" y="0"/>
          <a:ext cx="158750" cy="158750"/>
        </p:xfrm>
        <a:graphic>
          <a:graphicData uri="http://schemas.openxmlformats.org/presentationml/2006/ole">
            <p:oleObj spid="_x0000_s74754" name="think-cell Slide" r:id="rId3" imgW="0" imgH="0" progId="">
              <p:embed/>
            </p:oleObj>
          </a:graphicData>
        </a:graphic>
      </p:graphicFrame>
      <p:sp>
        <p:nvSpPr>
          <p:cNvPr id="1018883" name="AutoShape 3"/>
          <p:cNvSpPr>
            <a:spLocks noChangeArrowheads="1"/>
          </p:cNvSpPr>
          <p:nvPr/>
        </p:nvSpPr>
        <p:spPr bwMode="auto">
          <a:xfrm>
            <a:off x="254000" y="1607393"/>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018884" name="AutoShape 4"/>
          <p:cNvSpPr>
            <a:spLocks noChangeArrowheads="1"/>
          </p:cNvSpPr>
          <p:nvPr/>
        </p:nvSpPr>
        <p:spPr bwMode="auto">
          <a:xfrm>
            <a:off x="254000" y="2205038"/>
            <a:ext cx="1030288" cy="525462"/>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018887" name="AutoShape 7"/>
          <p:cNvSpPr>
            <a:spLocks noChangeArrowheads="1"/>
          </p:cNvSpPr>
          <p:nvPr/>
        </p:nvSpPr>
        <p:spPr bwMode="auto">
          <a:xfrm>
            <a:off x="254000" y="3392996"/>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3" name="AutoShape 8"/>
          <p:cNvSpPr>
            <a:spLocks noChangeArrowheads="1"/>
          </p:cNvSpPr>
          <p:nvPr/>
        </p:nvSpPr>
        <p:spPr bwMode="auto">
          <a:xfrm>
            <a:off x="1258888" y="1607393"/>
            <a:ext cx="7475537" cy="525463"/>
          </a:xfrm>
          <a:prstGeom prst="roundRect">
            <a:avLst>
              <a:gd name="adj" fmla="val 16667"/>
            </a:avLst>
          </a:prstGeom>
          <a:solidFill>
            <a:schemeClr val="bg1">
              <a:lumMod val="50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项目背景与目的</a:t>
            </a:r>
            <a:endParaRPr lang="en-GB" altLang="zh-CN" sz="2000" b="1" dirty="0">
              <a:solidFill>
                <a:schemeClr val="bg1"/>
              </a:solidFill>
              <a:latin typeface="微软雅黑" pitchFamily="34" charset="-122"/>
              <a:ea typeface="微软雅黑" pitchFamily="34" charset="-122"/>
            </a:endParaRPr>
          </a:p>
        </p:txBody>
      </p:sp>
      <p:sp>
        <p:nvSpPr>
          <p:cNvPr id="14" name="AutoShape 9"/>
          <p:cNvSpPr>
            <a:spLocks noChangeArrowheads="1"/>
          </p:cNvSpPr>
          <p:nvPr/>
        </p:nvSpPr>
        <p:spPr bwMode="auto">
          <a:xfrm>
            <a:off x="1258888" y="2205038"/>
            <a:ext cx="7475537" cy="525462"/>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研究方案</a:t>
            </a:r>
            <a:endParaRPr lang="en-GB" altLang="zh-CN" sz="2000" b="1" dirty="0">
              <a:solidFill>
                <a:schemeClr val="bg1"/>
              </a:solidFill>
              <a:latin typeface="微软雅黑" pitchFamily="34" charset="-122"/>
              <a:ea typeface="微软雅黑" pitchFamily="34" charset="-122"/>
              <a:cs typeface="Arial" charset="0"/>
            </a:endParaRPr>
          </a:p>
        </p:txBody>
      </p:sp>
      <p:sp>
        <p:nvSpPr>
          <p:cNvPr id="17" name="AutoShape 12"/>
          <p:cNvSpPr>
            <a:spLocks noChangeArrowheads="1"/>
          </p:cNvSpPr>
          <p:nvPr/>
        </p:nvSpPr>
        <p:spPr bwMode="auto">
          <a:xfrm>
            <a:off x="1258888" y="3392996"/>
            <a:ext cx="7475537" cy="525463"/>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项目时间安排及运作周期</a:t>
            </a:r>
            <a:endParaRPr lang="en-GB" altLang="zh-CN" sz="2000" b="1" dirty="0">
              <a:solidFill>
                <a:schemeClr val="bg1"/>
              </a:solidFill>
              <a:latin typeface="微软雅黑" pitchFamily="34" charset="-122"/>
              <a:ea typeface="微软雅黑" pitchFamily="34" charset="-122"/>
              <a:cs typeface="Arial" charset="0"/>
            </a:endParaRPr>
          </a:p>
        </p:txBody>
      </p:sp>
      <p:pic>
        <p:nvPicPr>
          <p:cNvPr id="1018893" name="Picture 13" descr="tick"/>
          <p:cNvPicPr>
            <a:picLocks noChangeAspect="1" noChangeArrowheads="1"/>
          </p:cNvPicPr>
          <p:nvPr/>
        </p:nvPicPr>
        <p:blipFill>
          <a:blip r:embed="rId4" cstate="print"/>
          <a:srcRect/>
          <a:stretch>
            <a:fillRect/>
          </a:stretch>
        </p:blipFill>
        <p:spPr bwMode="auto">
          <a:xfrm>
            <a:off x="395288" y="1623268"/>
            <a:ext cx="534987" cy="455613"/>
          </a:xfrm>
          <a:prstGeom prst="rect">
            <a:avLst/>
          </a:prstGeom>
          <a:noFill/>
          <a:ln w="9525">
            <a:noFill/>
            <a:miter lim="800000"/>
            <a:headEnd/>
            <a:tailEnd/>
          </a:ln>
        </p:spPr>
      </p:pic>
      <p:pic>
        <p:nvPicPr>
          <p:cNvPr id="1018894" name="Picture 14" descr="tick"/>
          <p:cNvPicPr>
            <a:picLocks noChangeAspect="1" noChangeArrowheads="1"/>
          </p:cNvPicPr>
          <p:nvPr/>
        </p:nvPicPr>
        <p:blipFill>
          <a:blip r:embed="rId4" cstate="print"/>
          <a:srcRect/>
          <a:stretch>
            <a:fillRect/>
          </a:stretch>
        </p:blipFill>
        <p:spPr bwMode="auto">
          <a:xfrm>
            <a:off x="395288" y="2222500"/>
            <a:ext cx="534987" cy="454025"/>
          </a:xfrm>
          <a:prstGeom prst="rect">
            <a:avLst/>
          </a:prstGeom>
          <a:noFill/>
          <a:ln w="9525">
            <a:noFill/>
            <a:miter lim="800000"/>
            <a:headEnd/>
            <a:tailEnd/>
          </a:ln>
        </p:spPr>
      </p:pic>
      <p:pic>
        <p:nvPicPr>
          <p:cNvPr id="1018897" name="Picture 17" descr="tick"/>
          <p:cNvPicPr>
            <a:picLocks noChangeAspect="1" noChangeArrowheads="1"/>
          </p:cNvPicPr>
          <p:nvPr/>
        </p:nvPicPr>
        <p:blipFill>
          <a:blip r:embed="rId4" cstate="print"/>
          <a:srcRect/>
          <a:stretch>
            <a:fillRect/>
          </a:stretch>
        </p:blipFill>
        <p:spPr bwMode="auto">
          <a:xfrm>
            <a:off x="395288" y="3408871"/>
            <a:ext cx="534987" cy="454025"/>
          </a:xfrm>
          <a:prstGeom prst="rect">
            <a:avLst/>
          </a:prstGeom>
          <a:noFill/>
          <a:ln w="9525">
            <a:noFill/>
            <a:miter lim="800000"/>
            <a:headEnd/>
            <a:tailEnd/>
          </a:ln>
        </p:spPr>
      </p:pic>
      <p:sp>
        <p:nvSpPr>
          <p:cNvPr id="62" name="AutoShape 5"/>
          <p:cNvSpPr>
            <a:spLocks noChangeArrowheads="1"/>
          </p:cNvSpPr>
          <p:nvPr/>
        </p:nvSpPr>
        <p:spPr bwMode="auto">
          <a:xfrm>
            <a:off x="251520" y="2793938"/>
            <a:ext cx="1030288" cy="527050"/>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63" name="AutoShape 10"/>
          <p:cNvSpPr>
            <a:spLocks noChangeArrowheads="1"/>
          </p:cNvSpPr>
          <p:nvPr/>
        </p:nvSpPr>
        <p:spPr bwMode="auto">
          <a:xfrm>
            <a:off x="1256408" y="2793938"/>
            <a:ext cx="7475537" cy="527050"/>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smtClean="0">
                <a:solidFill>
                  <a:schemeClr val="bg1"/>
                </a:solidFill>
                <a:latin typeface="微软雅黑" pitchFamily="34" charset="-122"/>
                <a:ea typeface="微软雅黑" pitchFamily="34" charset="-122"/>
                <a:cs typeface="Arial" charset="0"/>
              </a:rPr>
              <a:t>部署方案</a:t>
            </a:r>
            <a:endParaRPr lang="en-GB" altLang="zh-CN" sz="2000" b="1" dirty="0">
              <a:solidFill>
                <a:schemeClr val="bg1"/>
              </a:solidFill>
              <a:latin typeface="微软雅黑" pitchFamily="34" charset="-122"/>
              <a:ea typeface="微软雅黑" pitchFamily="34" charset="-122"/>
              <a:cs typeface="Arial" charset="0"/>
            </a:endParaRPr>
          </a:p>
        </p:txBody>
      </p:sp>
      <p:pic>
        <p:nvPicPr>
          <p:cNvPr id="64" name="Picture 15" descr="tick"/>
          <p:cNvPicPr>
            <a:picLocks noChangeAspect="1" noChangeArrowheads="1"/>
          </p:cNvPicPr>
          <p:nvPr/>
        </p:nvPicPr>
        <p:blipFill>
          <a:blip r:embed="rId4" cstate="print"/>
          <a:srcRect/>
          <a:stretch>
            <a:fillRect/>
          </a:stretch>
        </p:blipFill>
        <p:spPr bwMode="auto">
          <a:xfrm>
            <a:off x="392808" y="2811400"/>
            <a:ext cx="534987" cy="45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6"/>
          <p:cNvSpPr>
            <a:spLocks noChangeArrowheads="1"/>
          </p:cNvSpPr>
          <p:nvPr>
            <p:custDataLst>
              <p:tags r:id="rId1"/>
            </p:custDataLst>
          </p:nvPr>
        </p:nvSpPr>
        <p:spPr bwMode="auto">
          <a:xfrm>
            <a:off x="323528" y="872716"/>
            <a:ext cx="8389937" cy="1044116"/>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endParaRPr lang="zh-CN" altLang="zh-CN" sz="1800" dirty="0"/>
          </a:p>
        </p:txBody>
      </p:sp>
      <p:sp>
        <p:nvSpPr>
          <p:cNvPr id="29698" name="标题 1"/>
          <p:cNvSpPr>
            <a:spLocks noGrp="1"/>
          </p:cNvSpPr>
          <p:nvPr>
            <p:ph type="title"/>
          </p:nvPr>
        </p:nvSpPr>
        <p:spPr>
          <a:xfrm>
            <a:off x="300038" y="153988"/>
            <a:ext cx="8316912" cy="431800"/>
          </a:xfrm>
        </p:spPr>
        <p:txBody>
          <a:bodyPr/>
          <a:lstStyle/>
          <a:p>
            <a:r>
              <a:rPr lang="zh-CN" altLang="en-US" sz="2000" smtClean="0">
                <a:latin typeface="Arial" charset="0"/>
                <a:cs typeface="Arial" charset="0"/>
              </a:rPr>
              <a:t>车型配置梯度分析（车型装备差异分析）</a:t>
            </a:r>
          </a:p>
        </p:txBody>
      </p:sp>
      <p:pic>
        <p:nvPicPr>
          <p:cNvPr id="29699" name="Picture 3"/>
          <p:cNvPicPr>
            <a:picLocks noChangeAspect="1" noChangeArrowheads="1"/>
          </p:cNvPicPr>
          <p:nvPr/>
        </p:nvPicPr>
        <p:blipFill>
          <a:blip r:embed="rId3" cstate="print"/>
          <a:srcRect t="713" b="1743"/>
          <a:stretch>
            <a:fillRect/>
          </a:stretch>
        </p:blipFill>
        <p:spPr bwMode="auto">
          <a:xfrm>
            <a:off x="366713" y="2374900"/>
            <a:ext cx="8382000" cy="3646488"/>
          </a:xfrm>
          <a:prstGeom prst="rect">
            <a:avLst/>
          </a:prstGeom>
          <a:noFill/>
          <a:ln w="9525">
            <a:noFill/>
            <a:miter lim="800000"/>
            <a:headEnd/>
            <a:tailEnd/>
          </a:ln>
        </p:spPr>
      </p:pic>
      <p:sp>
        <p:nvSpPr>
          <p:cNvPr id="6" name="矩形 5"/>
          <p:cNvSpPr/>
          <p:nvPr/>
        </p:nvSpPr>
        <p:spPr>
          <a:xfrm>
            <a:off x="2447764" y="2019250"/>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t>配置梯度分析图</a:t>
            </a:r>
          </a:p>
        </p:txBody>
      </p:sp>
      <p:sp>
        <p:nvSpPr>
          <p:cNvPr id="29703" name="TextBox 6"/>
          <p:cNvSpPr txBox="1">
            <a:spLocks noChangeArrowheads="1"/>
          </p:cNvSpPr>
          <p:nvPr/>
        </p:nvSpPr>
        <p:spPr bwMode="auto">
          <a:xfrm>
            <a:off x="300038" y="877888"/>
            <a:ext cx="8178800" cy="787523"/>
          </a:xfrm>
          <a:prstGeom prst="rect">
            <a:avLst/>
          </a:prstGeom>
          <a:noFill/>
          <a:ln w="9525">
            <a:noFill/>
            <a:miter lim="800000"/>
            <a:headEnd/>
            <a:tailEnd/>
          </a:ln>
        </p:spPr>
        <p:txBody>
          <a:bodyPr>
            <a:spAutoFit/>
          </a:bodyPr>
          <a:lstStyle/>
          <a:p>
            <a:pPr>
              <a:lnSpc>
                <a:spcPct val="150000"/>
              </a:lnSpc>
            </a:pPr>
            <a:r>
              <a:rPr lang="zh-CN" altLang="en-US" sz="1600" b="1" dirty="0">
                <a:latin typeface="微软雅黑" pitchFamily="34" charset="-122"/>
                <a:ea typeface="微软雅黑" pitchFamily="34" charset="-122"/>
              </a:rPr>
              <a:t>应用价值：用于分析同一车型不同型号间在配置、指导价、销售比例上的差异</a:t>
            </a:r>
            <a:endParaRPr lang="en-US" altLang="zh-CN" sz="1600" b="1" dirty="0">
              <a:latin typeface="微软雅黑" pitchFamily="34" charset="-122"/>
              <a:ea typeface="微软雅黑" pitchFamily="34" charset="-122"/>
            </a:endParaRPr>
          </a:p>
          <a:p>
            <a:pPr>
              <a:lnSpc>
                <a:spcPct val="150000"/>
              </a:lnSpc>
            </a:pPr>
            <a:r>
              <a:rPr lang="zh-CN" altLang="en-US" sz="1600" dirty="0">
                <a:latin typeface="微软雅黑" pitchFamily="34" charset="-122"/>
                <a:ea typeface="微软雅黑" pitchFamily="34" charset="-122"/>
              </a:rPr>
              <a:t>分析变量：配置参数、指导价、销售比例</a:t>
            </a:r>
            <a:endParaRPr lang="en-US" altLang="zh-CN"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6"/>
          <p:cNvSpPr>
            <a:spLocks noChangeArrowheads="1"/>
          </p:cNvSpPr>
          <p:nvPr>
            <p:custDataLst>
              <p:tags r:id="rId1"/>
            </p:custDataLst>
          </p:nvPr>
        </p:nvSpPr>
        <p:spPr bwMode="auto">
          <a:xfrm>
            <a:off x="323528" y="800708"/>
            <a:ext cx="8461945" cy="1152128"/>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endParaRPr lang="zh-CN" altLang="zh-CN" sz="1800" dirty="0"/>
          </a:p>
        </p:txBody>
      </p:sp>
      <p:sp>
        <p:nvSpPr>
          <p:cNvPr id="29698" name="标题 1"/>
          <p:cNvSpPr>
            <a:spLocks noGrp="1"/>
          </p:cNvSpPr>
          <p:nvPr>
            <p:ph type="title"/>
          </p:nvPr>
        </p:nvSpPr>
        <p:spPr>
          <a:xfrm>
            <a:off x="300038" y="153988"/>
            <a:ext cx="8316912" cy="431800"/>
          </a:xfrm>
        </p:spPr>
        <p:txBody>
          <a:bodyPr/>
          <a:lstStyle/>
          <a:p>
            <a:r>
              <a:rPr lang="zh-CN" altLang="zh-CN" sz="2000" dirty="0" smtClean="0"/>
              <a:t>配置</a:t>
            </a:r>
            <a:r>
              <a:rPr lang="en-US" altLang="zh-CN" sz="2000" dirty="0" smtClean="0"/>
              <a:t>CPV</a:t>
            </a:r>
            <a:r>
              <a:rPr lang="zh-CN" altLang="zh-CN" sz="2000" dirty="0" smtClean="0"/>
              <a:t>分析</a:t>
            </a:r>
            <a:endParaRPr lang="zh-CN" altLang="en-US" sz="2000" dirty="0" smtClean="0">
              <a:latin typeface="Arial" charset="0"/>
              <a:cs typeface="Arial" charset="0"/>
            </a:endParaRPr>
          </a:p>
        </p:txBody>
      </p:sp>
      <p:sp>
        <p:nvSpPr>
          <p:cNvPr id="6" name="矩形 5"/>
          <p:cNvSpPr/>
          <p:nvPr/>
        </p:nvSpPr>
        <p:spPr>
          <a:xfrm>
            <a:off x="2483768" y="2204864"/>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zh-CN" sz="1600" b="1" dirty="0"/>
              <a:t>配置</a:t>
            </a:r>
            <a:r>
              <a:rPr lang="en-US" altLang="zh-CN" sz="1600" b="1" dirty="0"/>
              <a:t>CPV</a:t>
            </a:r>
            <a:r>
              <a:rPr lang="zh-CN" altLang="zh-CN" sz="1600" b="1" dirty="0"/>
              <a:t>分析</a:t>
            </a:r>
            <a:endParaRPr lang="zh-CN" altLang="en-US" sz="1600" b="1" dirty="0"/>
          </a:p>
        </p:txBody>
      </p:sp>
      <p:sp>
        <p:nvSpPr>
          <p:cNvPr id="29703" name="TextBox 6"/>
          <p:cNvSpPr txBox="1">
            <a:spLocks noChangeArrowheads="1"/>
          </p:cNvSpPr>
          <p:nvPr/>
        </p:nvSpPr>
        <p:spPr bwMode="auto">
          <a:xfrm>
            <a:off x="323528" y="728700"/>
            <a:ext cx="8178800" cy="1200329"/>
          </a:xfrm>
          <a:prstGeom prst="rect">
            <a:avLst/>
          </a:prstGeom>
          <a:noFill/>
          <a:ln w="9525">
            <a:noFill/>
            <a:miter lim="800000"/>
            <a:headEnd/>
            <a:tailEnd/>
          </a:ln>
        </p:spPr>
        <p:txBody>
          <a:bodyPr>
            <a:spAutoFit/>
          </a:bodyPr>
          <a:lstStyle/>
          <a:p>
            <a:pPr>
              <a:lnSpc>
                <a:spcPct val="150000"/>
              </a:lnSpc>
            </a:pPr>
            <a:r>
              <a:rPr lang="zh-CN" altLang="en-US" sz="1600" b="1" dirty="0" smtClean="0">
                <a:latin typeface="微软雅黑" pitchFamily="34" charset="-122"/>
                <a:ea typeface="微软雅黑" pitchFamily="34" charset="-122"/>
              </a:rPr>
              <a:t>配置数据说明：“</a:t>
            </a:r>
            <a:r>
              <a:rPr lang="en-US" altLang="zh-CN" sz="1600" b="1" dirty="0" smtClean="0">
                <a:latin typeface="微软雅黑" pitchFamily="34" charset="-122"/>
                <a:ea typeface="微软雅黑" pitchFamily="34" charset="-122"/>
              </a:rPr>
              <a:t>S”</a:t>
            </a:r>
            <a:r>
              <a:rPr lang="zh-CN" altLang="en-US" sz="1600" b="1" dirty="0" smtClean="0">
                <a:latin typeface="微软雅黑" pitchFamily="34" charset="-122"/>
                <a:ea typeface="微软雅黑" pitchFamily="34" charset="-122"/>
              </a:rPr>
              <a:t>代表有该项配置，“</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代表没有该项配置，“</a:t>
            </a:r>
            <a:r>
              <a:rPr lang="en-US" altLang="zh-CN" sz="1600" b="1" dirty="0" smtClean="0">
                <a:latin typeface="微软雅黑" pitchFamily="34" charset="-122"/>
                <a:ea typeface="微软雅黑" pitchFamily="34" charset="-122"/>
              </a:rPr>
              <a:t>O”</a:t>
            </a:r>
            <a:r>
              <a:rPr lang="zh-CN" altLang="en-US" sz="1600" b="1" dirty="0" smtClean="0">
                <a:latin typeface="微软雅黑" pitchFamily="34" charset="-122"/>
                <a:ea typeface="微软雅黑" pitchFamily="34" charset="-122"/>
              </a:rPr>
              <a:t>代表选装</a:t>
            </a:r>
            <a:endParaRPr lang="en-US" altLang="zh-CN" sz="1600" b="1" dirty="0" smtClean="0">
              <a:latin typeface="微软雅黑" pitchFamily="34" charset="-122"/>
              <a:ea typeface="微软雅黑" pitchFamily="34" charset="-122"/>
            </a:endParaRPr>
          </a:p>
          <a:p>
            <a:pPr>
              <a:lnSpc>
                <a:spcPct val="150000"/>
              </a:lnSpc>
            </a:pPr>
            <a:r>
              <a:rPr lang="zh-CN" altLang="en-US" sz="1600" b="1" dirty="0" smtClean="0">
                <a:latin typeface="微软雅黑" pitchFamily="34" charset="-122"/>
                <a:ea typeface="微软雅黑" pitchFamily="34" charset="-122"/>
              </a:rPr>
              <a:t>应用</a:t>
            </a:r>
            <a:r>
              <a:rPr lang="zh-CN" altLang="en-US" sz="1600" b="1" dirty="0">
                <a:latin typeface="微软雅黑" pitchFamily="34" charset="-122"/>
                <a:ea typeface="微软雅黑" pitchFamily="34" charset="-122"/>
              </a:rPr>
              <a:t>价值</a:t>
            </a:r>
            <a:r>
              <a:rPr lang="zh-CN" altLang="en-US" sz="1600" b="1" dirty="0" smtClean="0">
                <a:latin typeface="微软雅黑" pitchFamily="34" charset="-122"/>
                <a:ea typeface="微软雅黑" pitchFamily="34" charset="-122"/>
              </a:rPr>
              <a:t>：用于分析竞争车型之间的配置性价比</a:t>
            </a:r>
            <a:endParaRPr lang="en-US" altLang="zh-CN" sz="1600" b="1" dirty="0" smtClean="0">
              <a:latin typeface="微软雅黑" pitchFamily="34" charset="-122"/>
              <a:ea typeface="微软雅黑" pitchFamily="34" charset="-122"/>
            </a:endParaRPr>
          </a:p>
          <a:p>
            <a:pPr>
              <a:lnSpc>
                <a:spcPct val="150000"/>
              </a:lnSpc>
            </a:pPr>
            <a:r>
              <a:rPr lang="zh-CN" altLang="en-US" sz="1600" dirty="0" smtClean="0">
                <a:latin typeface="微软雅黑" pitchFamily="34" charset="-122"/>
                <a:ea typeface="微软雅黑" pitchFamily="34" charset="-122"/>
              </a:rPr>
              <a:t>分析变量：配置参数、指导价、销售比例、</a:t>
            </a:r>
            <a:r>
              <a:rPr lang="en-US" altLang="zh-CN" sz="1600" dirty="0" smtClean="0">
                <a:latin typeface="微软雅黑" pitchFamily="34" charset="-122"/>
                <a:ea typeface="微软雅黑" pitchFamily="34" charset="-122"/>
              </a:rPr>
              <a:t>CPV</a:t>
            </a:r>
            <a:r>
              <a:rPr lang="zh-CN" altLang="en-US" sz="1600" dirty="0" smtClean="0">
                <a:latin typeface="微软雅黑" pitchFamily="34" charset="-122"/>
                <a:ea typeface="微软雅黑" pitchFamily="34" charset="-122"/>
              </a:rPr>
              <a:t>价值</a:t>
            </a:r>
            <a:endParaRPr lang="en-US" altLang="zh-CN" sz="1600" dirty="0" smtClean="0">
              <a:latin typeface="微软雅黑" pitchFamily="34" charset="-122"/>
              <a:ea typeface="微软雅黑" pitchFamily="34" charset="-122"/>
            </a:endParaRPr>
          </a:p>
        </p:txBody>
      </p:sp>
      <p:pic>
        <p:nvPicPr>
          <p:cNvPr id="40962" name="Picture 2"/>
          <p:cNvPicPr>
            <a:picLocks noChangeAspect="1" noChangeArrowheads="1"/>
          </p:cNvPicPr>
          <p:nvPr/>
        </p:nvPicPr>
        <p:blipFill>
          <a:blip r:embed="rId3" cstate="print"/>
          <a:srcRect/>
          <a:stretch>
            <a:fillRect/>
          </a:stretch>
        </p:blipFill>
        <p:spPr bwMode="auto">
          <a:xfrm>
            <a:off x="287524" y="2672916"/>
            <a:ext cx="8467725" cy="32956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6"/>
          <p:cNvSpPr>
            <a:spLocks noChangeArrowheads="1"/>
          </p:cNvSpPr>
          <p:nvPr>
            <p:custDataLst>
              <p:tags r:id="rId2"/>
            </p:custDataLst>
          </p:nvPr>
        </p:nvSpPr>
        <p:spPr bwMode="auto">
          <a:xfrm>
            <a:off x="287524" y="728700"/>
            <a:ext cx="8461945" cy="864096"/>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endParaRPr lang="zh-CN" altLang="zh-CN" sz="1800" dirty="0"/>
          </a:p>
        </p:txBody>
      </p:sp>
      <p:sp>
        <p:nvSpPr>
          <p:cNvPr id="29698" name="标题 1"/>
          <p:cNvSpPr>
            <a:spLocks noGrp="1"/>
          </p:cNvSpPr>
          <p:nvPr>
            <p:ph type="title"/>
          </p:nvPr>
        </p:nvSpPr>
        <p:spPr>
          <a:xfrm>
            <a:off x="300038" y="153988"/>
            <a:ext cx="8316912" cy="431800"/>
          </a:xfrm>
        </p:spPr>
        <p:txBody>
          <a:bodyPr/>
          <a:lstStyle/>
          <a:p>
            <a:r>
              <a:rPr lang="zh-CN" altLang="en-US" sz="2000" dirty="0" smtClean="0"/>
              <a:t>车型生命周期分析</a:t>
            </a:r>
            <a:endParaRPr lang="zh-CN" altLang="en-US" sz="2000" dirty="0" smtClean="0">
              <a:latin typeface="Arial" charset="0"/>
              <a:cs typeface="Arial" charset="0"/>
            </a:endParaRPr>
          </a:p>
        </p:txBody>
      </p:sp>
      <p:sp>
        <p:nvSpPr>
          <p:cNvPr id="29703" name="TextBox 6"/>
          <p:cNvSpPr txBox="1">
            <a:spLocks noChangeArrowheads="1"/>
          </p:cNvSpPr>
          <p:nvPr/>
        </p:nvSpPr>
        <p:spPr bwMode="auto">
          <a:xfrm>
            <a:off x="323528" y="728700"/>
            <a:ext cx="8388932" cy="830997"/>
          </a:xfrm>
          <a:prstGeom prst="rect">
            <a:avLst/>
          </a:prstGeom>
          <a:noFill/>
          <a:ln w="9525">
            <a:noFill/>
            <a:miter lim="800000"/>
            <a:headEnd/>
            <a:tailEnd/>
          </a:ln>
        </p:spPr>
        <p:txBody>
          <a:bodyPr wrap="square">
            <a:spAutoFit/>
          </a:bodyPr>
          <a:lstStyle/>
          <a:p>
            <a:pPr>
              <a:lnSpc>
                <a:spcPct val="150000"/>
              </a:lnSpc>
            </a:pPr>
            <a:r>
              <a:rPr lang="zh-CN" altLang="en-US" sz="1600" b="1" dirty="0" smtClean="0"/>
              <a:t>应用价值：反应一个车型从新车上市到改款升级过程中的产品、价格、渠道、促销策略变化</a:t>
            </a:r>
            <a:endParaRPr lang="en-US" altLang="zh-CN" sz="1600" b="1" dirty="0" smtClean="0"/>
          </a:p>
          <a:p>
            <a:pPr>
              <a:lnSpc>
                <a:spcPct val="150000"/>
              </a:lnSpc>
            </a:pPr>
            <a:r>
              <a:rPr lang="zh-CN" altLang="en-US" sz="1600" dirty="0" smtClean="0"/>
              <a:t>分析变量：销量、配置参数、指导价、成交价、改款、推广</a:t>
            </a:r>
            <a:r>
              <a:rPr lang="zh-CN" altLang="en-US" sz="1600" dirty="0" smtClean="0"/>
              <a:t>促销</a:t>
            </a:r>
            <a:endParaRPr lang="en-US" altLang="zh-CN" sz="1600" b="1" dirty="0" smtClean="0">
              <a:latin typeface="微软雅黑" pitchFamily="34" charset="-122"/>
              <a:ea typeface="微软雅黑" pitchFamily="34" charset="-122"/>
            </a:endParaRPr>
          </a:p>
        </p:txBody>
      </p:sp>
      <p:graphicFrame>
        <p:nvGraphicFramePr>
          <p:cNvPr id="79875" name="内容占位符 3"/>
          <p:cNvGraphicFramePr>
            <a:graphicFrameLocks noGrp="1"/>
          </p:cNvGraphicFramePr>
          <p:nvPr/>
        </p:nvGraphicFramePr>
        <p:xfrm>
          <a:off x="373063" y="2079835"/>
          <a:ext cx="8248650" cy="4481513"/>
        </p:xfrm>
        <a:graphic>
          <a:graphicData uri="http://schemas.openxmlformats.org/presentationml/2006/ole">
            <p:oleObj spid="_x0000_s79875" name="Worksheet" r:id="rId4" imgW="9248895" imgH="4629010" progId="Excel.Sheet.8">
              <p:embed/>
            </p:oleObj>
          </a:graphicData>
        </a:graphic>
      </p:graphicFrame>
      <p:sp>
        <p:nvSpPr>
          <p:cNvPr id="9" name="矩形 8"/>
          <p:cNvSpPr/>
          <p:nvPr/>
        </p:nvSpPr>
        <p:spPr>
          <a:xfrm>
            <a:off x="2271713" y="1712913"/>
            <a:ext cx="4710112" cy="401637"/>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t>某车型的生命周期图谱</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6"/>
          <p:cNvSpPr>
            <a:spLocks noChangeArrowheads="1"/>
          </p:cNvSpPr>
          <p:nvPr>
            <p:custDataLst>
              <p:tags r:id="rId1"/>
            </p:custDataLst>
          </p:nvPr>
        </p:nvSpPr>
        <p:spPr bwMode="auto">
          <a:xfrm>
            <a:off x="287524" y="728700"/>
            <a:ext cx="8461945" cy="1260140"/>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endParaRPr lang="zh-CN" altLang="zh-CN" sz="1800" dirty="0"/>
          </a:p>
        </p:txBody>
      </p:sp>
      <p:pic>
        <p:nvPicPr>
          <p:cNvPr id="28674" name="Picture 3"/>
          <p:cNvPicPr>
            <a:picLocks noChangeAspect="1" noChangeArrowheads="1"/>
          </p:cNvPicPr>
          <p:nvPr/>
        </p:nvPicPr>
        <p:blipFill>
          <a:blip r:embed="rId3" cstate="print"/>
          <a:srcRect t="8786"/>
          <a:stretch>
            <a:fillRect/>
          </a:stretch>
        </p:blipFill>
        <p:spPr bwMode="auto">
          <a:xfrm>
            <a:off x="358775" y="3105150"/>
            <a:ext cx="8520113" cy="3213100"/>
          </a:xfrm>
          <a:prstGeom prst="rect">
            <a:avLst/>
          </a:prstGeom>
          <a:noFill/>
          <a:ln w="9525">
            <a:noFill/>
            <a:miter lim="800000"/>
            <a:headEnd/>
            <a:tailEnd/>
          </a:ln>
        </p:spPr>
      </p:pic>
      <p:sp>
        <p:nvSpPr>
          <p:cNvPr id="28675" name="TextBox 4"/>
          <p:cNvSpPr txBox="1">
            <a:spLocks noChangeArrowheads="1"/>
          </p:cNvSpPr>
          <p:nvPr/>
        </p:nvSpPr>
        <p:spPr bwMode="auto">
          <a:xfrm>
            <a:off x="373063" y="2792413"/>
            <a:ext cx="1350962" cy="307975"/>
          </a:xfrm>
          <a:prstGeom prst="rect">
            <a:avLst/>
          </a:prstGeom>
          <a:noFill/>
          <a:ln w="9525">
            <a:noFill/>
            <a:miter lim="800000"/>
            <a:headEnd/>
            <a:tailEnd/>
          </a:ln>
        </p:spPr>
        <p:txBody>
          <a:bodyPr>
            <a:spAutoFit/>
          </a:bodyPr>
          <a:lstStyle/>
          <a:p>
            <a:r>
              <a:rPr lang="zh-CN" altLang="en-US" sz="1400" b="1"/>
              <a:t>销量（辆）</a:t>
            </a:r>
          </a:p>
        </p:txBody>
      </p:sp>
      <p:sp>
        <p:nvSpPr>
          <p:cNvPr id="28676" name="TextBox 5"/>
          <p:cNvSpPr txBox="1">
            <a:spLocks noChangeArrowheads="1"/>
          </p:cNvSpPr>
          <p:nvPr/>
        </p:nvSpPr>
        <p:spPr bwMode="auto">
          <a:xfrm>
            <a:off x="7821613" y="5895975"/>
            <a:ext cx="1058862" cy="307975"/>
          </a:xfrm>
          <a:prstGeom prst="rect">
            <a:avLst/>
          </a:prstGeom>
          <a:noFill/>
          <a:ln w="9525">
            <a:noFill/>
            <a:miter lim="800000"/>
            <a:headEnd/>
            <a:tailEnd/>
          </a:ln>
        </p:spPr>
        <p:txBody>
          <a:bodyPr>
            <a:spAutoFit/>
          </a:bodyPr>
          <a:lstStyle/>
          <a:p>
            <a:r>
              <a:rPr lang="zh-CN" altLang="en-US" sz="1400" b="1"/>
              <a:t>价格（元）</a:t>
            </a:r>
          </a:p>
        </p:txBody>
      </p:sp>
      <p:sp>
        <p:nvSpPr>
          <p:cNvPr id="28677" name="TextBox 6"/>
          <p:cNvSpPr txBox="1">
            <a:spLocks noChangeArrowheads="1"/>
          </p:cNvSpPr>
          <p:nvPr/>
        </p:nvSpPr>
        <p:spPr bwMode="auto">
          <a:xfrm>
            <a:off x="395536" y="764704"/>
            <a:ext cx="5221287" cy="1200150"/>
          </a:xfrm>
          <a:prstGeom prst="rect">
            <a:avLst/>
          </a:prstGeom>
          <a:noFill/>
          <a:ln w="9525">
            <a:noFill/>
            <a:miter lim="800000"/>
            <a:headEnd/>
            <a:tailEnd/>
          </a:ln>
        </p:spPr>
        <p:txBody>
          <a:bodyPr>
            <a:spAutoFit/>
          </a:bodyPr>
          <a:lstStyle/>
          <a:p>
            <a:pPr>
              <a:lnSpc>
                <a:spcPct val="150000"/>
              </a:lnSpc>
            </a:pPr>
            <a:r>
              <a:rPr lang="zh-CN" altLang="en-US" sz="1600" b="1" dirty="0"/>
              <a:t>应用价值：挖掘热销价格段，寻找机会市场</a:t>
            </a:r>
            <a:endParaRPr lang="en-US" altLang="zh-CN" sz="1600" b="1" dirty="0"/>
          </a:p>
          <a:p>
            <a:pPr>
              <a:lnSpc>
                <a:spcPct val="150000"/>
              </a:lnSpc>
            </a:pPr>
            <a:r>
              <a:rPr lang="zh-CN" altLang="en-US" sz="1600" dirty="0"/>
              <a:t>对比价格段：</a:t>
            </a:r>
            <a:r>
              <a:rPr lang="en-US" altLang="zh-CN" sz="1600" dirty="0"/>
              <a:t>10~35</a:t>
            </a:r>
            <a:r>
              <a:rPr lang="zh-CN" altLang="en-US" sz="1600" dirty="0"/>
              <a:t>万，每万元（自定义）</a:t>
            </a:r>
            <a:endParaRPr lang="en-US" altLang="zh-CN" sz="1600" dirty="0"/>
          </a:p>
          <a:p>
            <a:pPr>
              <a:lnSpc>
                <a:spcPct val="150000"/>
              </a:lnSpc>
            </a:pPr>
            <a:r>
              <a:rPr lang="zh-CN" altLang="en-US" sz="1600" dirty="0"/>
              <a:t>对比时间段：</a:t>
            </a:r>
            <a:r>
              <a:rPr lang="en-US" altLang="zh-CN" sz="1600" dirty="0"/>
              <a:t>2010</a:t>
            </a:r>
            <a:r>
              <a:rPr lang="zh-CN" altLang="en-US" sz="1600" dirty="0"/>
              <a:t>年</a:t>
            </a:r>
            <a:r>
              <a:rPr lang="en-US" altLang="zh-CN" sz="1600" dirty="0"/>
              <a:t>1-6</a:t>
            </a:r>
            <a:r>
              <a:rPr lang="zh-CN" altLang="en-US" sz="1600" dirty="0"/>
              <a:t>月</a:t>
            </a:r>
            <a:r>
              <a:rPr lang="en-US" altLang="zh-CN" sz="1600" dirty="0"/>
              <a:t>VS2011</a:t>
            </a:r>
            <a:r>
              <a:rPr lang="zh-CN" altLang="en-US" sz="1600" dirty="0"/>
              <a:t>年</a:t>
            </a:r>
            <a:r>
              <a:rPr lang="en-US" altLang="zh-CN" sz="1600" dirty="0"/>
              <a:t>1-6</a:t>
            </a:r>
            <a:r>
              <a:rPr lang="zh-CN" altLang="en-US" sz="1600" dirty="0"/>
              <a:t>月（自定义）</a:t>
            </a:r>
          </a:p>
        </p:txBody>
      </p:sp>
      <p:sp>
        <p:nvSpPr>
          <p:cNvPr id="8" name="矩形 7"/>
          <p:cNvSpPr/>
          <p:nvPr/>
        </p:nvSpPr>
        <p:spPr>
          <a:xfrm>
            <a:off x="3001963" y="2552700"/>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t>价格段销量对比曲线图</a:t>
            </a:r>
          </a:p>
        </p:txBody>
      </p:sp>
      <p:sp>
        <p:nvSpPr>
          <p:cNvPr id="28681" name="标题 1"/>
          <p:cNvSpPr>
            <a:spLocks noGrp="1"/>
          </p:cNvSpPr>
          <p:nvPr>
            <p:ph type="title"/>
          </p:nvPr>
        </p:nvSpPr>
        <p:spPr>
          <a:xfrm>
            <a:off x="300038" y="153988"/>
            <a:ext cx="8316912" cy="431800"/>
          </a:xfrm>
        </p:spPr>
        <p:txBody>
          <a:bodyPr/>
          <a:lstStyle/>
          <a:p>
            <a:r>
              <a:rPr lang="zh-CN" altLang="en-US" sz="2000" smtClean="0">
                <a:latin typeface="Arial" charset="0"/>
                <a:cs typeface="Arial" charset="0"/>
              </a:rPr>
              <a:t>价格段</a:t>
            </a:r>
            <a:r>
              <a:rPr lang="en-US" altLang="zh-CN" sz="2000" smtClean="0">
                <a:latin typeface="Arial" charset="0"/>
                <a:cs typeface="Arial" charset="0"/>
              </a:rPr>
              <a:t>-</a:t>
            </a:r>
            <a:r>
              <a:rPr lang="zh-CN" altLang="en-US" sz="2000" smtClean="0">
                <a:latin typeface="Arial" charset="0"/>
                <a:cs typeface="Arial" charset="0"/>
              </a:rPr>
              <a:t>销量对比分析</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6"/>
          <p:cNvSpPr>
            <a:spLocks noChangeArrowheads="1"/>
          </p:cNvSpPr>
          <p:nvPr>
            <p:custDataLst>
              <p:tags r:id="rId1"/>
            </p:custDataLst>
          </p:nvPr>
        </p:nvSpPr>
        <p:spPr bwMode="auto">
          <a:xfrm>
            <a:off x="287524" y="728700"/>
            <a:ext cx="8461945" cy="900100"/>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endParaRPr lang="zh-CN" altLang="zh-CN" sz="1800" dirty="0"/>
          </a:p>
        </p:txBody>
      </p:sp>
      <p:sp>
        <p:nvSpPr>
          <p:cNvPr id="26626" name="标题 5"/>
          <p:cNvSpPr>
            <a:spLocks noGrp="1"/>
          </p:cNvSpPr>
          <p:nvPr>
            <p:ph type="title"/>
          </p:nvPr>
        </p:nvSpPr>
        <p:spPr>
          <a:xfrm>
            <a:off x="395288" y="153988"/>
            <a:ext cx="8316912" cy="431800"/>
          </a:xfrm>
        </p:spPr>
        <p:txBody>
          <a:bodyPr/>
          <a:lstStyle/>
          <a:p>
            <a:r>
              <a:rPr lang="zh-CN" altLang="en-US" sz="2000" smtClean="0">
                <a:latin typeface="Arial" charset="0"/>
                <a:cs typeface="Arial" charset="0"/>
              </a:rPr>
              <a:t>车长</a:t>
            </a:r>
            <a:r>
              <a:rPr lang="en-US" altLang="zh-CN" sz="2000" smtClean="0">
                <a:latin typeface="Arial" charset="0"/>
                <a:cs typeface="Arial" charset="0"/>
              </a:rPr>
              <a:t>-</a:t>
            </a:r>
            <a:r>
              <a:rPr lang="zh-CN" altLang="en-US" sz="2000" smtClean="0">
                <a:latin typeface="Arial" charset="0"/>
                <a:cs typeface="Arial" charset="0"/>
              </a:rPr>
              <a:t>价格</a:t>
            </a:r>
            <a:r>
              <a:rPr lang="en-US" altLang="zh-CN" sz="2000" smtClean="0">
                <a:latin typeface="Arial" charset="0"/>
                <a:cs typeface="Arial" charset="0"/>
              </a:rPr>
              <a:t>-</a:t>
            </a:r>
            <a:r>
              <a:rPr lang="zh-CN" altLang="en-US" sz="2000" smtClean="0">
                <a:latin typeface="Arial" charset="0"/>
                <a:cs typeface="Arial" charset="0"/>
              </a:rPr>
              <a:t>销量的交叉分析</a:t>
            </a:r>
          </a:p>
        </p:txBody>
      </p:sp>
      <p:sp>
        <p:nvSpPr>
          <p:cNvPr id="8" name="矩形 7"/>
          <p:cNvSpPr/>
          <p:nvPr/>
        </p:nvSpPr>
        <p:spPr>
          <a:xfrm>
            <a:off x="2454275" y="1822450"/>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t>车长、价格、销量气泡图</a:t>
            </a:r>
          </a:p>
        </p:txBody>
      </p:sp>
      <p:sp>
        <p:nvSpPr>
          <p:cNvPr id="26630" name="TextBox 8"/>
          <p:cNvSpPr txBox="1">
            <a:spLocks noChangeArrowheads="1"/>
          </p:cNvSpPr>
          <p:nvPr/>
        </p:nvSpPr>
        <p:spPr bwMode="auto">
          <a:xfrm>
            <a:off x="411163" y="2260600"/>
            <a:ext cx="400050" cy="1460500"/>
          </a:xfrm>
          <a:prstGeom prst="rect">
            <a:avLst/>
          </a:prstGeom>
          <a:noFill/>
          <a:ln w="9525">
            <a:noFill/>
            <a:miter lim="800000"/>
            <a:headEnd/>
            <a:tailEnd/>
          </a:ln>
        </p:spPr>
        <p:txBody>
          <a:bodyPr vert="eaVert">
            <a:spAutoFit/>
          </a:bodyPr>
          <a:lstStyle/>
          <a:p>
            <a:r>
              <a:rPr lang="zh-CN" altLang="en-US" sz="1400" b="1"/>
              <a:t>价格（元）</a:t>
            </a:r>
          </a:p>
        </p:txBody>
      </p:sp>
      <p:sp>
        <p:nvSpPr>
          <p:cNvPr id="26631" name="TextBox 9"/>
          <p:cNvSpPr txBox="1">
            <a:spLocks noChangeArrowheads="1"/>
          </p:cNvSpPr>
          <p:nvPr/>
        </p:nvSpPr>
        <p:spPr bwMode="auto">
          <a:xfrm>
            <a:off x="6470650" y="5948363"/>
            <a:ext cx="1277938" cy="307975"/>
          </a:xfrm>
          <a:prstGeom prst="rect">
            <a:avLst/>
          </a:prstGeom>
          <a:noFill/>
          <a:ln w="9525">
            <a:noFill/>
            <a:miter lim="800000"/>
            <a:headEnd/>
            <a:tailEnd/>
          </a:ln>
        </p:spPr>
        <p:txBody>
          <a:bodyPr>
            <a:spAutoFit/>
          </a:bodyPr>
          <a:lstStyle/>
          <a:p>
            <a:r>
              <a:rPr lang="zh-CN" altLang="en-US" sz="1400" b="1"/>
              <a:t>车长（</a:t>
            </a:r>
            <a:r>
              <a:rPr lang="en-US" altLang="zh-CN" sz="1400" b="1"/>
              <a:t>mm</a:t>
            </a:r>
            <a:r>
              <a:rPr lang="zh-CN" altLang="en-US" sz="1400" b="1"/>
              <a:t>）</a:t>
            </a:r>
          </a:p>
        </p:txBody>
      </p:sp>
      <p:sp>
        <p:nvSpPr>
          <p:cNvPr id="26632" name="TextBox 10"/>
          <p:cNvSpPr txBox="1">
            <a:spLocks noChangeArrowheads="1"/>
          </p:cNvSpPr>
          <p:nvPr/>
        </p:nvSpPr>
        <p:spPr bwMode="auto">
          <a:xfrm>
            <a:off x="957263" y="6110288"/>
            <a:ext cx="7119937" cy="276225"/>
          </a:xfrm>
          <a:prstGeom prst="rect">
            <a:avLst/>
          </a:prstGeom>
          <a:noFill/>
          <a:ln w="9525">
            <a:noFill/>
            <a:miter lim="800000"/>
            <a:headEnd/>
            <a:tailEnd/>
          </a:ln>
        </p:spPr>
        <p:txBody>
          <a:bodyPr>
            <a:spAutoFit/>
          </a:bodyPr>
          <a:lstStyle/>
          <a:p>
            <a:r>
              <a:rPr lang="zh-CN" altLang="en-US" sz="1200"/>
              <a:t>备注：气泡的大小代表市场占有率，气泡越大表示市场占有率越高。</a:t>
            </a:r>
          </a:p>
        </p:txBody>
      </p:sp>
      <p:pic>
        <p:nvPicPr>
          <p:cNvPr id="26633" name="Picture 3"/>
          <p:cNvPicPr>
            <a:picLocks noChangeAspect="1" noChangeArrowheads="1"/>
          </p:cNvPicPr>
          <p:nvPr/>
        </p:nvPicPr>
        <p:blipFill>
          <a:blip r:embed="rId3" cstate="print"/>
          <a:srcRect l="900" t="4114" r="4578" b="4549"/>
          <a:stretch>
            <a:fillRect/>
          </a:stretch>
        </p:blipFill>
        <p:spPr bwMode="auto">
          <a:xfrm>
            <a:off x="884238" y="2528900"/>
            <a:ext cx="7252158" cy="3421050"/>
          </a:xfrm>
          <a:prstGeom prst="rect">
            <a:avLst/>
          </a:prstGeom>
          <a:ln>
            <a:noFill/>
          </a:ln>
          <a:effectLst>
            <a:outerShdw blurRad="292100" dist="139700" dir="2700000" algn="tl" rotWithShape="0">
              <a:srgbClr val="333333">
                <a:alpha val="65000"/>
              </a:srgbClr>
            </a:outerShdw>
          </a:effectLst>
        </p:spPr>
      </p:pic>
      <p:sp>
        <p:nvSpPr>
          <p:cNvPr id="26634" name="TextBox 12"/>
          <p:cNvSpPr txBox="1">
            <a:spLocks noChangeArrowheads="1"/>
          </p:cNvSpPr>
          <p:nvPr/>
        </p:nvSpPr>
        <p:spPr bwMode="auto">
          <a:xfrm>
            <a:off x="300038" y="728700"/>
            <a:ext cx="7448550" cy="830262"/>
          </a:xfrm>
          <a:prstGeom prst="rect">
            <a:avLst/>
          </a:prstGeom>
          <a:noFill/>
          <a:ln w="9525">
            <a:noFill/>
            <a:miter lim="800000"/>
            <a:headEnd/>
            <a:tailEnd/>
          </a:ln>
        </p:spPr>
        <p:txBody>
          <a:bodyPr>
            <a:spAutoFit/>
          </a:bodyPr>
          <a:lstStyle/>
          <a:p>
            <a:pPr>
              <a:lnSpc>
                <a:spcPct val="150000"/>
              </a:lnSpc>
            </a:pPr>
            <a:r>
              <a:rPr lang="zh-CN" altLang="en-US" sz="1600" b="1" dirty="0">
                <a:latin typeface="微软雅黑" pitchFamily="34" charset="-122"/>
                <a:ea typeface="微软雅黑" pitchFamily="34" charset="-122"/>
              </a:rPr>
              <a:t>应用价值：挖掘同一细分市场中各车型间的竞争关系，锁定目标竞争对手</a:t>
            </a:r>
            <a:endParaRPr lang="en-US" altLang="zh-CN" sz="1600" b="1" dirty="0">
              <a:latin typeface="微软雅黑" pitchFamily="34" charset="-122"/>
              <a:ea typeface="微软雅黑" pitchFamily="34" charset="-122"/>
            </a:endParaRPr>
          </a:p>
          <a:p>
            <a:pPr>
              <a:lnSpc>
                <a:spcPct val="150000"/>
              </a:lnSpc>
            </a:pPr>
            <a:r>
              <a:rPr lang="zh-CN" altLang="en-US" sz="1600" dirty="0">
                <a:latin typeface="微软雅黑" pitchFamily="34" charset="-122"/>
                <a:ea typeface="微软雅黑" pitchFamily="34" charset="-122"/>
              </a:rPr>
              <a:t>分析变量：车长、价格、销量</a:t>
            </a:r>
            <a:endParaRPr lang="en-US" altLang="zh-CN"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6"/>
          <p:cNvSpPr>
            <a:spLocks noChangeArrowheads="1"/>
          </p:cNvSpPr>
          <p:nvPr>
            <p:custDataLst>
              <p:tags r:id="rId1"/>
            </p:custDataLst>
          </p:nvPr>
        </p:nvSpPr>
        <p:spPr bwMode="auto">
          <a:xfrm>
            <a:off x="287524" y="728700"/>
            <a:ext cx="8461945" cy="936104"/>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endParaRPr lang="zh-CN" altLang="zh-CN" sz="1800" dirty="0"/>
          </a:p>
        </p:txBody>
      </p:sp>
      <p:sp>
        <p:nvSpPr>
          <p:cNvPr id="27650" name="标题 13"/>
          <p:cNvSpPr>
            <a:spLocks noGrp="1"/>
          </p:cNvSpPr>
          <p:nvPr>
            <p:ph type="title"/>
          </p:nvPr>
        </p:nvSpPr>
        <p:spPr>
          <a:xfrm>
            <a:off x="395288" y="153988"/>
            <a:ext cx="8316912" cy="431800"/>
          </a:xfrm>
        </p:spPr>
        <p:txBody>
          <a:bodyPr/>
          <a:lstStyle/>
          <a:p>
            <a:r>
              <a:rPr lang="zh-CN" altLang="en-US" sz="2000" smtClean="0">
                <a:latin typeface="Arial" charset="0"/>
                <a:cs typeface="Arial" charset="0"/>
              </a:rPr>
              <a:t>价格</a:t>
            </a:r>
            <a:r>
              <a:rPr lang="en-US" altLang="zh-CN" sz="2000" smtClean="0">
                <a:latin typeface="Arial" charset="0"/>
                <a:cs typeface="Arial" charset="0"/>
              </a:rPr>
              <a:t>-</a:t>
            </a:r>
            <a:r>
              <a:rPr lang="zh-CN" altLang="en-US" sz="2000" smtClean="0">
                <a:latin typeface="Arial" charset="0"/>
                <a:cs typeface="Arial" charset="0"/>
              </a:rPr>
              <a:t>销售比例对比分析</a:t>
            </a:r>
          </a:p>
        </p:txBody>
      </p:sp>
      <p:sp>
        <p:nvSpPr>
          <p:cNvPr id="17" name="矩形 16"/>
          <p:cNvSpPr/>
          <p:nvPr/>
        </p:nvSpPr>
        <p:spPr>
          <a:xfrm>
            <a:off x="2267744" y="1952836"/>
            <a:ext cx="4710112"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t>各竞争车型价格</a:t>
            </a:r>
            <a:r>
              <a:rPr lang="en-US" altLang="zh-CN" sz="1600" b="1" dirty="0"/>
              <a:t>-</a:t>
            </a:r>
            <a:r>
              <a:rPr lang="zh-CN" altLang="en-US" sz="1600" b="1" dirty="0"/>
              <a:t>销量比例对比图</a:t>
            </a:r>
          </a:p>
        </p:txBody>
      </p:sp>
      <p:sp>
        <p:nvSpPr>
          <p:cNvPr id="27654" name="TextBox 17"/>
          <p:cNvSpPr txBox="1">
            <a:spLocks noChangeArrowheads="1"/>
          </p:cNvSpPr>
          <p:nvPr/>
        </p:nvSpPr>
        <p:spPr bwMode="auto">
          <a:xfrm>
            <a:off x="317636" y="728700"/>
            <a:ext cx="8178800" cy="830263"/>
          </a:xfrm>
          <a:prstGeom prst="rect">
            <a:avLst/>
          </a:prstGeom>
          <a:noFill/>
          <a:ln w="9525">
            <a:noFill/>
            <a:miter lim="800000"/>
            <a:headEnd/>
            <a:tailEnd/>
          </a:ln>
        </p:spPr>
        <p:txBody>
          <a:bodyPr>
            <a:spAutoFit/>
          </a:bodyPr>
          <a:lstStyle/>
          <a:p>
            <a:pPr>
              <a:lnSpc>
                <a:spcPct val="150000"/>
              </a:lnSpc>
            </a:pPr>
            <a:r>
              <a:rPr lang="zh-CN" altLang="en-US" sz="1600" b="1" dirty="0"/>
              <a:t>应用价值：用于分析竞争车型间在价格销量优势和差异</a:t>
            </a:r>
            <a:endParaRPr lang="en-US" altLang="zh-CN" sz="1600" b="1" dirty="0"/>
          </a:p>
          <a:p>
            <a:pPr>
              <a:lnSpc>
                <a:spcPct val="150000"/>
              </a:lnSpc>
            </a:pPr>
            <a:r>
              <a:rPr lang="zh-CN" altLang="en-US" sz="1600" dirty="0"/>
              <a:t>分析变量：车型成交价格、销售比例</a:t>
            </a:r>
            <a:endParaRPr lang="en-US" altLang="zh-CN" sz="1600" dirty="0"/>
          </a:p>
        </p:txBody>
      </p:sp>
      <p:pic>
        <p:nvPicPr>
          <p:cNvPr id="27655" name="Picture 2"/>
          <p:cNvPicPr>
            <a:picLocks noChangeAspect="1" noChangeArrowheads="1"/>
          </p:cNvPicPr>
          <p:nvPr/>
        </p:nvPicPr>
        <p:blipFill>
          <a:blip r:embed="rId3" cstate="print"/>
          <a:srcRect l="2872" t="11794" r="6854" b="7730"/>
          <a:stretch>
            <a:fillRect/>
          </a:stretch>
        </p:blipFill>
        <p:spPr bwMode="auto">
          <a:xfrm>
            <a:off x="251520" y="2636912"/>
            <a:ext cx="8582025" cy="33845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9667" name="Picture 3"/>
          <p:cNvPicPr>
            <a:picLocks noChangeAspect="1" noChangeArrowheads="1"/>
          </p:cNvPicPr>
          <p:nvPr/>
        </p:nvPicPr>
        <p:blipFill>
          <a:blip r:embed="rId5" cstate="print"/>
          <a:srcRect l="1060" t="1678" r="272" b="1678"/>
          <a:stretch>
            <a:fillRect/>
          </a:stretch>
        </p:blipFill>
        <p:spPr bwMode="auto">
          <a:xfrm>
            <a:off x="620154" y="2960948"/>
            <a:ext cx="7588250" cy="3528566"/>
          </a:xfrm>
          <a:prstGeom prst="rect">
            <a:avLst/>
          </a:prstGeom>
          <a:ln>
            <a:solidFill>
              <a:schemeClr val="tx1"/>
            </a:solidFill>
          </a:ln>
          <a:effectLst>
            <a:outerShdw blurRad="292100" dist="139700" dir="2700000" algn="tl" rotWithShape="0">
              <a:srgbClr val="333333">
                <a:alpha val="65000"/>
              </a:srgbClr>
            </a:outerShdw>
          </a:effectLst>
        </p:spPr>
      </p:pic>
      <p:graphicFrame>
        <p:nvGraphicFramePr>
          <p:cNvPr id="1009666" name="Rectangle 2" hidden="1"/>
          <p:cNvGraphicFramePr>
            <a:graphicFrameLocks/>
          </p:cNvGraphicFramePr>
          <p:nvPr/>
        </p:nvGraphicFramePr>
        <p:xfrm>
          <a:off x="0" y="0"/>
          <a:ext cx="158750" cy="158750"/>
        </p:xfrm>
        <a:graphic>
          <a:graphicData uri="http://schemas.openxmlformats.org/presentationml/2006/ole">
            <p:oleObj spid="_x0000_s80898" name="think-cell Slide" r:id="rId6" imgW="0" imgH="0" progId="">
              <p:embed/>
            </p:oleObj>
          </a:graphicData>
        </a:graphic>
      </p:graphicFrame>
      <p:sp>
        <p:nvSpPr>
          <p:cNvPr id="1009668" name="标题 1"/>
          <p:cNvSpPr>
            <a:spLocks noGrp="1"/>
          </p:cNvSpPr>
          <p:nvPr>
            <p:ph type="title"/>
            <p:custDataLst>
              <p:tags r:id="rId2"/>
            </p:custDataLst>
          </p:nvPr>
        </p:nvSpPr>
        <p:spPr>
          <a:xfrm>
            <a:off x="395288" y="153988"/>
            <a:ext cx="8316912" cy="431800"/>
          </a:xfrm>
        </p:spPr>
        <p:txBody>
          <a:bodyPr/>
          <a:lstStyle/>
          <a:p>
            <a:r>
              <a:rPr lang="zh-CN" altLang="en-US" sz="2400" dirty="0" smtClean="0">
                <a:latin typeface="微软雅黑" pitchFamily="34" charset="-122"/>
                <a:cs typeface="Arial" charset="0"/>
              </a:rPr>
              <a:t>排量</a:t>
            </a:r>
            <a:r>
              <a:rPr lang="en-US" altLang="zh-CN" sz="2400" dirty="0" smtClean="0">
                <a:latin typeface="微软雅黑" pitchFamily="34" charset="-122"/>
                <a:cs typeface="Arial" charset="0"/>
              </a:rPr>
              <a:t>-</a:t>
            </a:r>
            <a:r>
              <a:rPr lang="zh-CN" altLang="en-US" sz="2400" dirty="0" smtClean="0">
                <a:latin typeface="微软雅黑" pitchFamily="34" charset="-122"/>
                <a:cs typeface="Arial" charset="0"/>
              </a:rPr>
              <a:t>销量分析</a:t>
            </a:r>
            <a:endParaRPr lang="zh-CN" altLang="en-US" dirty="0" smtClean="0">
              <a:solidFill>
                <a:srgbClr val="333333"/>
              </a:solidFill>
              <a:latin typeface="Arial" charset="0"/>
              <a:cs typeface="Arial" charset="0"/>
            </a:endParaRPr>
          </a:p>
        </p:txBody>
      </p:sp>
      <p:sp>
        <p:nvSpPr>
          <p:cNvPr id="17" name="AutoShape 16"/>
          <p:cNvSpPr>
            <a:spLocks noChangeArrowheads="1"/>
          </p:cNvSpPr>
          <p:nvPr>
            <p:custDataLst>
              <p:tags r:id="rId3"/>
            </p:custDataLst>
          </p:nvPr>
        </p:nvSpPr>
        <p:spPr bwMode="auto">
          <a:xfrm>
            <a:off x="287524" y="872716"/>
            <a:ext cx="8389937" cy="1475780"/>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pPr>
              <a:spcBef>
                <a:spcPct val="50000"/>
              </a:spcBef>
              <a:buFont typeface="Arial" pitchFamily="34" charset="0"/>
              <a:buChar char="•"/>
              <a:defRPr/>
            </a:pPr>
            <a:r>
              <a:rPr lang="zh-CN" altLang="en-US" sz="1600" b="1" dirty="0">
                <a:latin typeface="微软雅黑" pitchFamily="34" charset="-122"/>
                <a:ea typeface="微软雅黑" pitchFamily="34" charset="-122"/>
                <a:cs typeface="Arial" charset="0"/>
              </a:rPr>
              <a:t>结合</a:t>
            </a:r>
            <a:r>
              <a:rPr lang="en-US" altLang="zh-CN" sz="1600" b="1" dirty="0">
                <a:latin typeface="微软雅黑" pitchFamily="34" charset="-122"/>
                <a:ea typeface="微软雅黑" pitchFamily="34" charset="-122"/>
                <a:cs typeface="Arial" charset="0"/>
              </a:rPr>
              <a:t>Mix</a:t>
            </a:r>
            <a:r>
              <a:rPr lang="zh-CN" altLang="en-US" sz="1600" b="1" dirty="0">
                <a:latin typeface="微软雅黑" pitchFamily="34" charset="-122"/>
                <a:ea typeface="微软雅黑" pitchFamily="34" charset="-122"/>
                <a:cs typeface="Arial" charset="0"/>
              </a:rPr>
              <a:t>与排量、排挡方式的信息，进行交叉分析，反映竞品的产品策略及</a:t>
            </a:r>
            <a:r>
              <a:rPr lang="en-US" altLang="zh-CN" sz="1600" b="1" dirty="0">
                <a:latin typeface="微软雅黑" pitchFamily="34" charset="-122"/>
                <a:ea typeface="微软雅黑" pitchFamily="34" charset="-122"/>
                <a:cs typeface="Arial" charset="0"/>
              </a:rPr>
              <a:t>Mix</a:t>
            </a:r>
            <a:r>
              <a:rPr lang="zh-CN" altLang="en-US" sz="1600" b="1" dirty="0" smtClean="0">
                <a:latin typeface="微软雅黑" pitchFamily="34" charset="-122"/>
                <a:ea typeface="微软雅黑" pitchFamily="34" charset="-122"/>
                <a:cs typeface="Arial" charset="0"/>
              </a:rPr>
              <a:t>构成</a:t>
            </a:r>
            <a:endParaRPr lang="en-US" altLang="zh-CN" sz="1600" b="1" dirty="0" smtClean="0">
              <a:latin typeface="微软雅黑" pitchFamily="34" charset="-122"/>
              <a:ea typeface="微软雅黑" pitchFamily="34" charset="-122"/>
              <a:cs typeface="Arial" pitchFamily="34" charset="0"/>
            </a:endParaRPr>
          </a:p>
          <a:p>
            <a:pPr>
              <a:spcBef>
                <a:spcPct val="50000"/>
              </a:spcBef>
              <a:defRPr/>
            </a:pPr>
            <a:r>
              <a:rPr lang="zh-CN" altLang="en-US" sz="1400" dirty="0" smtClean="0">
                <a:latin typeface="微软雅黑" pitchFamily="34" charset="-122"/>
                <a:ea typeface="微软雅黑" pitchFamily="34" charset="-122"/>
                <a:cs typeface="Arial" pitchFamily="34" charset="0"/>
              </a:rPr>
              <a:t>通过</a:t>
            </a:r>
            <a:r>
              <a:rPr lang="en-US" altLang="zh-CN" sz="1400" dirty="0">
                <a:latin typeface="微软雅黑" pitchFamily="34" charset="-122"/>
                <a:ea typeface="微软雅黑" pitchFamily="34" charset="-122"/>
                <a:cs typeface="Arial" pitchFamily="34" charset="0"/>
              </a:rPr>
              <a:t>Mix</a:t>
            </a:r>
            <a:r>
              <a:rPr lang="zh-CN" altLang="en-US" sz="1400" dirty="0">
                <a:latin typeface="微软雅黑" pitchFamily="34" charset="-122"/>
                <a:ea typeface="微软雅黑" pitchFamily="34" charset="-122"/>
                <a:cs typeface="Arial" pitchFamily="34" charset="0"/>
              </a:rPr>
              <a:t>、排量、排挡方式的组合分析，对比：</a:t>
            </a:r>
            <a:endParaRPr lang="en-US" altLang="zh-CN" sz="1400" dirty="0">
              <a:latin typeface="微软雅黑" pitchFamily="34" charset="-122"/>
              <a:ea typeface="微软雅黑" pitchFamily="34" charset="-122"/>
              <a:cs typeface="Arial" pitchFamily="34" charset="0"/>
            </a:endParaRPr>
          </a:p>
          <a:p>
            <a:pPr>
              <a:spcBef>
                <a:spcPct val="50000"/>
              </a:spcBef>
              <a:buFont typeface="Wingdings" pitchFamily="2" charset="2"/>
              <a:buChar char="ü"/>
              <a:defRPr/>
            </a:pPr>
            <a:r>
              <a:rPr lang="zh-CN" altLang="en-US" sz="1400" dirty="0">
                <a:latin typeface="微软雅黑" pitchFamily="34" charset="-122"/>
                <a:ea typeface="微软雅黑" pitchFamily="34" charset="-122"/>
                <a:cs typeface="Arial" pitchFamily="34" charset="0"/>
              </a:rPr>
              <a:t> 不同排量的车型销量占比</a:t>
            </a:r>
            <a:endParaRPr lang="en-US" altLang="zh-CN" sz="1400" dirty="0">
              <a:latin typeface="微软雅黑" pitchFamily="34" charset="-122"/>
              <a:ea typeface="微软雅黑" pitchFamily="34" charset="-122"/>
              <a:cs typeface="Arial" pitchFamily="34" charset="0"/>
            </a:endParaRPr>
          </a:p>
          <a:p>
            <a:pPr>
              <a:spcBef>
                <a:spcPct val="50000"/>
              </a:spcBef>
              <a:buFont typeface="Wingdings" pitchFamily="2" charset="2"/>
              <a:buChar char="ü"/>
              <a:defRPr/>
            </a:pPr>
            <a:r>
              <a:rPr lang="zh-CN" altLang="en-US" sz="1400" dirty="0">
                <a:latin typeface="微软雅黑" pitchFamily="34" charset="-122"/>
                <a:ea typeface="微软雅黑" pitchFamily="34" charset="-122"/>
                <a:cs typeface="Arial" pitchFamily="34" charset="0"/>
              </a:rPr>
              <a:t> 不同排挡方式的车型销量占比</a:t>
            </a:r>
          </a:p>
        </p:txBody>
      </p:sp>
      <p:sp>
        <p:nvSpPr>
          <p:cNvPr id="6" name="矩形 5"/>
          <p:cNvSpPr/>
          <p:nvPr/>
        </p:nvSpPr>
        <p:spPr>
          <a:xfrm>
            <a:off x="2555776" y="2456892"/>
            <a:ext cx="3312368"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smtClean="0">
                <a:latin typeface="微软雅黑" pitchFamily="34" charset="-122"/>
                <a:ea typeface="微软雅黑" pitchFamily="34" charset="-122"/>
              </a:rPr>
              <a:t>排量销量分析</a:t>
            </a:r>
            <a:endParaRPr lang="zh-CN" altLang="en-US" sz="1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6"/>
          <p:cNvSpPr>
            <a:spLocks noChangeArrowheads="1"/>
          </p:cNvSpPr>
          <p:nvPr>
            <p:custDataLst>
              <p:tags r:id="rId1"/>
            </p:custDataLst>
          </p:nvPr>
        </p:nvSpPr>
        <p:spPr bwMode="auto">
          <a:xfrm>
            <a:off x="287524" y="836712"/>
            <a:ext cx="8389937" cy="1188132"/>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pPr>
              <a:spcBef>
                <a:spcPct val="50000"/>
              </a:spcBef>
              <a:defRPr/>
            </a:pPr>
            <a:endParaRPr lang="zh-CN" altLang="en-US" sz="1400" dirty="0">
              <a:latin typeface="微软雅黑" pitchFamily="34" charset="-122"/>
              <a:ea typeface="微软雅黑" pitchFamily="34" charset="-122"/>
              <a:cs typeface="Arial" pitchFamily="34" charset="0"/>
            </a:endParaRPr>
          </a:p>
        </p:txBody>
      </p:sp>
      <p:sp>
        <p:nvSpPr>
          <p:cNvPr id="24578" name="标题 68"/>
          <p:cNvSpPr>
            <a:spLocks noGrp="1"/>
          </p:cNvSpPr>
          <p:nvPr>
            <p:ph type="title"/>
          </p:nvPr>
        </p:nvSpPr>
        <p:spPr>
          <a:xfrm>
            <a:off x="395288" y="153988"/>
            <a:ext cx="8316912" cy="431800"/>
          </a:xfrm>
        </p:spPr>
        <p:txBody>
          <a:bodyPr/>
          <a:lstStyle/>
          <a:p>
            <a:r>
              <a:rPr lang="zh-CN" altLang="en-US" smtClean="0">
                <a:latin typeface="Arial" charset="0"/>
                <a:cs typeface="Arial" charset="0"/>
              </a:rPr>
              <a:t>政策文件查询及下载</a:t>
            </a:r>
          </a:p>
        </p:txBody>
      </p:sp>
      <p:sp>
        <p:nvSpPr>
          <p:cNvPr id="24579" name="TextBox 6"/>
          <p:cNvSpPr txBox="1">
            <a:spLocks noChangeArrowheads="1"/>
          </p:cNvSpPr>
          <p:nvPr/>
        </p:nvSpPr>
        <p:spPr bwMode="auto">
          <a:xfrm>
            <a:off x="300038" y="836613"/>
            <a:ext cx="8016875" cy="831850"/>
          </a:xfrm>
          <a:prstGeom prst="rect">
            <a:avLst/>
          </a:prstGeom>
          <a:noFill/>
          <a:ln w="9525">
            <a:noFill/>
            <a:miter lim="800000"/>
            <a:headEnd/>
            <a:tailEnd/>
          </a:ln>
        </p:spPr>
        <p:txBody>
          <a:bodyPr>
            <a:spAutoFit/>
          </a:bodyPr>
          <a:lstStyle/>
          <a:p>
            <a:pPr>
              <a:lnSpc>
                <a:spcPct val="150000"/>
              </a:lnSpc>
            </a:pPr>
            <a:r>
              <a:rPr lang="zh-CN" altLang="en-US" sz="1600" b="1"/>
              <a:t>可查询</a:t>
            </a:r>
            <a:r>
              <a:rPr lang="en-US" altLang="zh-CN" sz="1600" b="1"/>
              <a:t>2009</a:t>
            </a:r>
            <a:r>
              <a:rPr lang="zh-CN" altLang="en-US" sz="1600" b="1"/>
              <a:t>年至今的商务政策原件</a:t>
            </a:r>
          </a:p>
          <a:p>
            <a:pPr>
              <a:lnSpc>
                <a:spcPct val="150000"/>
              </a:lnSpc>
            </a:pPr>
            <a:r>
              <a:rPr lang="zh-CN" altLang="en-US" sz="1600"/>
              <a:t>信息包括：年度商务政策、月度促销政策、营销活动文件、车型产品手册</a:t>
            </a:r>
          </a:p>
        </p:txBody>
      </p:sp>
      <p:sp>
        <p:nvSpPr>
          <p:cNvPr id="18" name="矩形 17"/>
          <p:cNvSpPr/>
          <p:nvPr/>
        </p:nvSpPr>
        <p:spPr>
          <a:xfrm>
            <a:off x="2555875" y="2133600"/>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t>月度促销政策查询</a:t>
            </a:r>
          </a:p>
        </p:txBody>
      </p:sp>
      <p:pic>
        <p:nvPicPr>
          <p:cNvPr id="24583" name="Picture 2"/>
          <p:cNvPicPr>
            <a:picLocks noChangeAspect="1" noChangeArrowheads="1"/>
          </p:cNvPicPr>
          <p:nvPr/>
        </p:nvPicPr>
        <p:blipFill>
          <a:blip r:embed="rId3" cstate="print"/>
          <a:srcRect l="2814" t="21461" r="21799" b="1659"/>
          <a:stretch>
            <a:fillRect/>
          </a:stretch>
        </p:blipFill>
        <p:spPr bwMode="auto">
          <a:xfrm>
            <a:off x="431800" y="2889250"/>
            <a:ext cx="5427663" cy="3348038"/>
          </a:xfrm>
          <a:prstGeom prst="rect">
            <a:avLst/>
          </a:prstGeom>
          <a:noFill/>
          <a:ln w="9525">
            <a:noFill/>
            <a:miter lim="800000"/>
            <a:headEnd/>
            <a:tailEnd/>
          </a:ln>
        </p:spPr>
      </p:pic>
      <p:pic>
        <p:nvPicPr>
          <p:cNvPr id="24584" name="Picture 2"/>
          <p:cNvPicPr>
            <a:picLocks noChangeAspect="1" noChangeArrowheads="1"/>
          </p:cNvPicPr>
          <p:nvPr/>
        </p:nvPicPr>
        <p:blipFill>
          <a:blip r:embed="rId4" cstate="print"/>
          <a:srcRect b="23737"/>
          <a:stretch>
            <a:fillRect/>
          </a:stretch>
        </p:blipFill>
        <p:spPr bwMode="auto">
          <a:xfrm>
            <a:off x="6335713" y="2787650"/>
            <a:ext cx="2043112" cy="1433513"/>
          </a:xfrm>
          <a:prstGeom prst="rect">
            <a:avLst/>
          </a:prstGeom>
          <a:noFill/>
          <a:ln w="9525">
            <a:noFill/>
            <a:miter lim="800000"/>
            <a:headEnd/>
            <a:tailEnd/>
          </a:ln>
        </p:spPr>
      </p:pic>
      <p:pic>
        <p:nvPicPr>
          <p:cNvPr id="24585" name="Picture 8"/>
          <p:cNvPicPr>
            <a:picLocks noChangeAspect="1" noChangeArrowheads="1"/>
          </p:cNvPicPr>
          <p:nvPr/>
        </p:nvPicPr>
        <p:blipFill>
          <a:blip r:embed="rId5" cstate="print"/>
          <a:srcRect/>
          <a:stretch>
            <a:fillRect/>
          </a:stretch>
        </p:blipFill>
        <p:spPr bwMode="auto">
          <a:xfrm>
            <a:off x="6273800" y="4400550"/>
            <a:ext cx="2151063" cy="201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6"/>
          <p:cNvSpPr>
            <a:spLocks noChangeArrowheads="1"/>
          </p:cNvSpPr>
          <p:nvPr>
            <p:custDataLst>
              <p:tags r:id="rId1"/>
            </p:custDataLst>
          </p:nvPr>
        </p:nvSpPr>
        <p:spPr bwMode="auto">
          <a:xfrm>
            <a:off x="287524" y="836712"/>
            <a:ext cx="8389937" cy="1188132"/>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pPr>
              <a:spcBef>
                <a:spcPct val="50000"/>
              </a:spcBef>
              <a:defRPr/>
            </a:pPr>
            <a:endParaRPr lang="zh-CN" altLang="en-US" sz="1400" dirty="0">
              <a:latin typeface="微软雅黑" pitchFamily="34" charset="-122"/>
              <a:ea typeface="微软雅黑" pitchFamily="34" charset="-122"/>
              <a:cs typeface="Arial" pitchFamily="34" charset="0"/>
            </a:endParaRPr>
          </a:p>
        </p:txBody>
      </p:sp>
      <p:pic>
        <p:nvPicPr>
          <p:cNvPr id="25602" name="Picture 13"/>
          <p:cNvPicPr preferRelativeResize="0">
            <a:picLocks noChangeAspect="1" noChangeArrowheads="1"/>
          </p:cNvPicPr>
          <p:nvPr/>
        </p:nvPicPr>
        <p:blipFill>
          <a:blip r:embed="rId3" cstate="print"/>
          <a:srcRect l="8693" r="6389"/>
          <a:stretch>
            <a:fillRect/>
          </a:stretch>
        </p:blipFill>
        <p:spPr bwMode="auto">
          <a:xfrm>
            <a:off x="539750" y="2528888"/>
            <a:ext cx="7845425" cy="3862387"/>
          </a:xfrm>
          <a:prstGeom prst="rect">
            <a:avLst/>
          </a:prstGeom>
          <a:noFill/>
          <a:ln w="3175" algn="ctr">
            <a:noFill/>
            <a:miter lim="800000"/>
            <a:headEnd/>
            <a:tailEnd/>
          </a:ln>
        </p:spPr>
      </p:pic>
      <p:sp>
        <p:nvSpPr>
          <p:cNvPr id="25603" name="TextBox 6"/>
          <p:cNvSpPr txBox="1">
            <a:spLocks noChangeArrowheads="1"/>
          </p:cNvSpPr>
          <p:nvPr/>
        </p:nvSpPr>
        <p:spPr bwMode="auto">
          <a:xfrm>
            <a:off x="300038" y="877888"/>
            <a:ext cx="7080250" cy="830262"/>
          </a:xfrm>
          <a:prstGeom prst="rect">
            <a:avLst/>
          </a:prstGeom>
          <a:noFill/>
          <a:ln w="9525">
            <a:noFill/>
            <a:miter lim="800000"/>
            <a:headEnd/>
            <a:tailEnd/>
          </a:ln>
        </p:spPr>
        <p:txBody>
          <a:bodyPr>
            <a:spAutoFit/>
          </a:bodyPr>
          <a:lstStyle/>
          <a:p>
            <a:pPr>
              <a:lnSpc>
                <a:spcPct val="150000"/>
              </a:lnSpc>
            </a:pPr>
            <a:r>
              <a:rPr lang="zh-CN" altLang="en-US" sz="1600" b="1"/>
              <a:t>应用价值：对比竞品返利构成及经销商利润水平</a:t>
            </a:r>
            <a:endParaRPr lang="en-US" altLang="zh-CN" sz="1600" b="1"/>
          </a:p>
          <a:p>
            <a:pPr>
              <a:lnSpc>
                <a:spcPct val="150000"/>
              </a:lnSpc>
            </a:pPr>
            <a:r>
              <a:rPr lang="zh-CN" altLang="en-US" sz="1600"/>
              <a:t>分析变量：指导价、成交价、基本返利、考核金额、促销补贴</a:t>
            </a:r>
          </a:p>
        </p:txBody>
      </p:sp>
      <p:sp>
        <p:nvSpPr>
          <p:cNvPr id="25604" name="标题 1"/>
          <p:cNvSpPr>
            <a:spLocks noGrp="1"/>
          </p:cNvSpPr>
          <p:nvPr>
            <p:ph type="title"/>
          </p:nvPr>
        </p:nvSpPr>
        <p:spPr>
          <a:xfrm>
            <a:off x="300038" y="153988"/>
            <a:ext cx="8316912" cy="431800"/>
          </a:xfrm>
        </p:spPr>
        <p:txBody>
          <a:bodyPr/>
          <a:lstStyle/>
          <a:p>
            <a:r>
              <a:rPr lang="zh-CN" altLang="en-US" sz="2000" smtClean="0">
                <a:latin typeface="Arial" charset="0"/>
                <a:cs typeface="Arial" charset="0"/>
              </a:rPr>
              <a:t>车型利润对比分析</a:t>
            </a:r>
          </a:p>
        </p:txBody>
      </p:sp>
      <p:sp>
        <p:nvSpPr>
          <p:cNvPr id="5" name="矩形 4"/>
          <p:cNvSpPr/>
          <p:nvPr/>
        </p:nvSpPr>
        <p:spPr>
          <a:xfrm>
            <a:off x="2555875" y="2133600"/>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a:t>车型利润对比分析</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6"/>
          <p:cNvSpPr>
            <a:spLocks noChangeArrowheads="1"/>
          </p:cNvSpPr>
          <p:nvPr>
            <p:custDataLst>
              <p:tags r:id="rId1"/>
            </p:custDataLst>
          </p:nvPr>
        </p:nvSpPr>
        <p:spPr bwMode="auto">
          <a:xfrm>
            <a:off x="287524" y="836712"/>
            <a:ext cx="8389937" cy="1188132"/>
          </a:xfrm>
          <a:prstGeom prst="roundRect">
            <a:avLst>
              <a:gd name="adj" fmla="val 16667"/>
            </a:avLst>
          </a:prstGeom>
          <a:solidFill>
            <a:schemeClr val="bg1"/>
          </a:solidFill>
          <a:ln w="28575">
            <a:solidFill>
              <a:srgbClr val="99CCFF"/>
            </a:solidFill>
            <a:round/>
            <a:headEnd/>
            <a:tailEnd/>
          </a:ln>
          <a:effectLst>
            <a:outerShdw dist="107763" dir="2700000" algn="ctr" rotWithShape="0">
              <a:schemeClr val="bg2">
                <a:alpha val="50000"/>
              </a:schemeClr>
            </a:outerShdw>
          </a:effectLst>
        </p:spPr>
        <p:txBody>
          <a:bodyPr anchor="ctr"/>
          <a:lstStyle/>
          <a:p>
            <a:pPr>
              <a:spcBef>
                <a:spcPct val="50000"/>
              </a:spcBef>
              <a:defRPr/>
            </a:pPr>
            <a:endParaRPr lang="zh-CN" altLang="en-US" sz="1400" dirty="0">
              <a:latin typeface="微软雅黑" pitchFamily="34" charset="-122"/>
              <a:ea typeface="微软雅黑" pitchFamily="34" charset="-122"/>
              <a:cs typeface="Arial" pitchFamily="34" charset="0"/>
            </a:endParaRPr>
          </a:p>
        </p:txBody>
      </p:sp>
      <p:sp>
        <p:nvSpPr>
          <p:cNvPr id="29698" name="标题 1"/>
          <p:cNvSpPr>
            <a:spLocks noGrp="1"/>
          </p:cNvSpPr>
          <p:nvPr>
            <p:ph type="title"/>
          </p:nvPr>
        </p:nvSpPr>
        <p:spPr>
          <a:xfrm>
            <a:off x="300038" y="153988"/>
            <a:ext cx="8316912" cy="431800"/>
          </a:xfrm>
        </p:spPr>
        <p:txBody>
          <a:bodyPr/>
          <a:lstStyle/>
          <a:p>
            <a:r>
              <a:rPr lang="zh-CN" altLang="en-US" sz="2000" dirty="0" smtClean="0"/>
              <a:t>技术参数分析</a:t>
            </a:r>
            <a:endParaRPr lang="zh-CN" altLang="en-US" sz="2000" dirty="0" smtClean="0">
              <a:latin typeface="Arial" charset="0"/>
              <a:cs typeface="Arial" charset="0"/>
            </a:endParaRPr>
          </a:p>
        </p:txBody>
      </p:sp>
      <p:sp>
        <p:nvSpPr>
          <p:cNvPr id="6" name="矩形 5"/>
          <p:cNvSpPr/>
          <p:nvPr/>
        </p:nvSpPr>
        <p:spPr>
          <a:xfrm>
            <a:off x="2483768" y="2204864"/>
            <a:ext cx="3359150" cy="401638"/>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600" b="1" dirty="0" smtClean="0"/>
              <a:t>技术参数分析</a:t>
            </a:r>
            <a:endParaRPr lang="zh-CN" altLang="en-US" sz="1600" b="1" dirty="0"/>
          </a:p>
        </p:txBody>
      </p:sp>
      <p:sp>
        <p:nvSpPr>
          <p:cNvPr id="29703" name="TextBox 6"/>
          <p:cNvSpPr txBox="1">
            <a:spLocks noChangeArrowheads="1"/>
          </p:cNvSpPr>
          <p:nvPr/>
        </p:nvSpPr>
        <p:spPr bwMode="auto">
          <a:xfrm>
            <a:off x="300038" y="788511"/>
            <a:ext cx="8178800" cy="1200329"/>
          </a:xfrm>
          <a:prstGeom prst="rect">
            <a:avLst/>
          </a:prstGeom>
          <a:noFill/>
          <a:ln w="9525">
            <a:noFill/>
            <a:miter lim="800000"/>
            <a:headEnd/>
            <a:tailEnd/>
          </a:ln>
        </p:spPr>
        <p:txBody>
          <a:bodyPr>
            <a:spAutoFit/>
          </a:bodyPr>
          <a:lstStyle/>
          <a:p>
            <a:pPr>
              <a:lnSpc>
                <a:spcPct val="150000"/>
              </a:lnSpc>
            </a:pPr>
            <a:r>
              <a:rPr lang="zh-CN" altLang="en-US" sz="1600" b="1" dirty="0" smtClean="0"/>
              <a:t>应用</a:t>
            </a:r>
            <a:r>
              <a:rPr lang="zh-CN" altLang="en-US" sz="1600" b="1" dirty="0"/>
              <a:t>价值</a:t>
            </a:r>
            <a:r>
              <a:rPr lang="zh-CN" altLang="en-US" sz="1600" b="1" dirty="0" smtClean="0"/>
              <a:t>：</a:t>
            </a:r>
            <a:r>
              <a:rPr lang="zh-CN" altLang="zh-CN" sz="1600" b="1" dirty="0"/>
              <a:t>通过技术参数对比，直观反映各竞品车型的车身尺寸对比，包括长、宽、高、轴距等</a:t>
            </a:r>
            <a:endParaRPr lang="en-US" altLang="zh-CN" sz="1600" b="1" dirty="0" smtClean="0"/>
          </a:p>
          <a:p>
            <a:pPr>
              <a:lnSpc>
                <a:spcPct val="150000"/>
              </a:lnSpc>
            </a:pPr>
            <a:r>
              <a:rPr lang="zh-CN" altLang="en-US" sz="1600" dirty="0" smtClean="0"/>
              <a:t>分析变量：配置参数、车长、轴距、车宽、车高、功率比</a:t>
            </a:r>
            <a:endParaRPr lang="en-US" altLang="zh-CN" sz="1600" dirty="0"/>
          </a:p>
        </p:txBody>
      </p:sp>
      <p:pic>
        <p:nvPicPr>
          <p:cNvPr id="41986" name="Picture 2"/>
          <p:cNvPicPr>
            <a:picLocks noChangeAspect="1" noChangeArrowheads="1"/>
          </p:cNvPicPr>
          <p:nvPr/>
        </p:nvPicPr>
        <p:blipFill>
          <a:blip r:embed="rId3" cstate="print"/>
          <a:srcRect/>
          <a:stretch>
            <a:fillRect/>
          </a:stretch>
        </p:blipFill>
        <p:spPr bwMode="auto">
          <a:xfrm>
            <a:off x="899592" y="2960948"/>
            <a:ext cx="7162800"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custDataLst>
              <p:tags r:id="rId1"/>
            </p:custDataLst>
          </p:nvPr>
        </p:nvSpPr>
        <p:spPr>
          <a:xfrm>
            <a:off x="395288" y="153988"/>
            <a:ext cx="8316912" cy="431800"/>
          </a:xfrm>
        </p:spPr>
        <p:txBody>
          <a:bodyPr/>
          <a:lstStyle/>
          <a:p>
            <a:r>
              <a:rPr lang="zh-CN" altLang="en-US" smtClean="0">
                <a:solidFill>
                  <a:srgbClr val="333333"/>
                </a:solidFill>
                <a:latin typeface="Arial" charset="0"/>
                <a:cs typeface="Arial" charset="0"/>
              </a:rPr>
              <a:t>项目背景与目的</a:t>
            </a:r>
          </a:p>
        </p:txBody>
      </p:sp>
      <p:sp>
        <p:nvSpPr>
          <p:cNvPr id="5" name="任意多边形 4"/>
          <p:cNvSpPr/>
          <p:nvPr>
            <p:custDataLst>
              <p:tags r:id="rId2"/>
            </p:custDataLst>
          </p:nvPr>
        </p:nvSpPr>
        <p:spPr>
          <a:xfrm>
            <a:off x="395536" y="4437112"/>
            <a:ext cx="8316913" cy="2160240"/>
          </a:xfrm>
          <a:custGeom>
            <a:avLst/>
            <a:gdLst>
              <a:gd name="connsiteX0" fmla="*/ 0 w 2187987"/>
              <a:gd name="connsiteY0" fmla="*/ 141732 h 1417320"/>
              <a:gd name="connsiteX1" fmla="*/ 41512 w 2187987"/>
              <a:gd name="connsiteY1" fmla="*/ 41512 h 1417320"/>
              <a:gd name="connsiteX2" fmla="*/ 141732 w 2187987"/>
              <a:gd name="connsiteY2" fmla="*/ 0 h 1417320"/>
              <a:gd name="connsiteX3" fmla="*/ 2046255 w 2187987"/>
              <a:gd name="connsiteY3" fmla="*/ 0 h 1417320"/>
              <a:gd name="connsiteX4" fmla="*/ 2146475 w 2187987"/>
              <a:gd name="connsiteY4" fmla="*/ 41512 h 1417320"/>
              <a:gd name="connsiteX5" fmla="*/ 2187987 w 2187987"/>
              <a:gd name="connsiteY5" fmla="*/ 141732 h 1417320"/>
              <a:gd name="connsiteX6" fmla="*/ 2187987 w 2187987"/>
              <a:gd name="connsiteY6" fmla="*/ 1275588 h 1417320"/>
              <a:gd name="connsiteX7" fmla="*/ 2146475 w 2187987"/>
              <a:gd name="connsiteY7" fmla="*/ 1375808 h 1417320"/>
              <a:gd name="connsiteX8" fmla="*/ 2046255 w 2187987"/>
              <a:gd name="connsiteY8" fmla="*/ 1417320 h 1417320"/>
              <a:gd name="connsiteX9" fmla="*/ 141732 w 2187987"/>
              <a:gd name="connsiteY9" fmla="*/ 1417320 h 1417320"/>
              <a:gd name="connsiteX10" fmla="*/ 41512 w 2187987"/>
              <a:gd name="connsiteY10" fmla="*/ 1375808 h 1417320"/>
              <a:gd name="connsiteX11" fmla="*/ 0 w 2187987"/>
              <a:gd name="connsiteY11" fmla="*/ 1275588 h 1417320"/>
              <a:gd name="connsiteX12" fmla="*/ 0 w 2187987"/>
              <a:gd name="connsiteY12" fmla="*/ 141732 h 141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7987" h="1417320">
                <a:moveTo>
                  <a:pt x="0" y="141732"/>
                </a:moveTo>
                <a:cubicBezTo>
                  <a:pt x="0" y="104142"/>
                  <a:pt x="14933" y="68092"/>
                  <a:pt x="41512" y="41512"/>
                </a:cubicBezTo>
                <a:cubicBezTo>
                  <a:pt x="68092" y="14932"/>
                  <a:pt x="104142" y="0"/>
                  <a:pt x="141732" y="0"/>
                </a:cubicBezTo>
                <a:lnTo>
                  <a:pt x="2046255" y="0"/>
                </a:lnTo>
                <a:cubicBezTo>
                  <a:pt x="2083845" y="0"/>
                  <a:pt x="2119895" y="14933"/>
                  <a:pt x="2146475" y="41512"/>
                </a:cubicBezTo>
                <a:cubicBezTo>
                  <a:pt x="2173055" y="68092"/>
                  <a:pt x="2187987" y="104142"/>
                  <a:pt x="2187987" y="141732"/>
                </a:cubicBezTo>
                <a:lnTo>
                  <a:pt x="2187987" y="1275588"/>
                </a:lnTo>
                <a:cubicBezTo>
                  <a:pt x="2187987" y="1313178"/>
                  <a:pt x="2173055" y="1349228"/>
                  <a:pt x="2146475" y="1375808"/>
                </a:cubicBezTo>
                <a:cubicBezTo>
                  <a:pt x="2119895" y="1402388"/>
                  <a:pt x="2083845" y="1417320"/>
                  <a:pt x="2046255" y="1417320"/>
                </a:cubicBezTo>
                <a:lnTo>
                  <a:pt x="141732" y="1417320"/>
                </a:lnTo>
                <a:cubicBezTo>
                  <a:pt x="104142" y="1417320"/>
                  <a:pt x="68092" y="1402388"/>
                  <a:pt x="41512" y="1375808"/>
                </a:cubicBezTo>
                <a:cubicBezTo>
                  <a:pt x="14932" y="1349228"/>
                  <a:pt x="0" y="1313178"/>
                  <a:pt x="0" y="1275588"/>
                </a:cubicBezTo>
                <a:lnTo>
                  <a:pt x="0" y="141732"/>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 tIns="108000" rIns="36000" bIns="108000"/>
          <a:lstStyle/>
          <a:p>
            <a:pPr lvl="0" fontAlgn="auto" hangingPunct="1"/>
            <a:r>
              <a:rPr lang="zh-CN" altLang="zh-CN" sz="1400" dirty="0" smtClean="0">
                <a:latin typeface="微软雅黑" pitchFamily="34" charset="-122"/>
                <a:ea typeface="微软雅黑" pitchFamily="34" charset="-122"/>
              </a:rPr>
              <a:t>数据种类多：上牌、乘联会、中汽协、进销存、成交价、产品装备、政策等数据；</a:t>
            </a:r>
          </a:p>
          <a:p>
            <a:pPr lvl="0" fontAlgn="auto" hangingPunct="1"/>
            <a:r>
              <a:rPr lang="zh-CN" altLang="zh-CN" sz="1400" dirty="0" smtClean="0">
                <a:latin typeface="微软雅黑" pitchFamily="34" charset="-122"/>
                <a:ea typeface="微软雅黑" pitchFamily="34" charset="-122"/>
              </a:rPr>
              <a:t>数据量大：仅上牌数已达</a:t>
            </a:r>
            <a:r>
              <a:rPr lang="en-GB" altLang="zh-CN" sz="1400" dirty="0" smtClean="0">
                <a:latin typeface="微软雅黑" pitchFamily="34" charset="-122"/>
                <a:ea typeface="微软雅黑" pitchFamily="34" charset="-122"/>
              </a:rPr>
              <a:t>6000</a:t>
            </a:r>
            <a:r>
              <a:rPr lang="zh-CN" altLang="zh-CN" sz="1400" dirty="0" smtClean="0">
                <a:latin typeface="微软雅黑" pitchFamily="34" charset="-122"/>
                <a:ea typeface="微软雅黑" pitchFamily="34" charset="-122"/>
              </a:rPr>
              <a:t>多万条记录，信息量每月以</a:t>
            </a:r>
            <a:r>
              <a:rPr lang="en-GB" altLang="zh-CN" sz="1400" dirty="0" smtClean="0">
                <a:latin typeface="微软雅黑" pitchFamily="34" charset="-122"/>
                <a:ea typeface="微软雅黑" pitchFamily="34" charset="-122"/>
              </a:rPr>
              <a:t>2G</a:t>
            </a:r>
            <a:r>
              <a:rPr lang="zh-CN" altLang="zh-CN" sz="1400" dirty="0" smtClean="0">
                <a:latin typeface="微软雅黑" pitchFamily="34" charset="-122"/>
                <a:ea typeface="微软雅黑" pitchFamily="34" charset="-122"/>
              </a:rPr>
              <a:t>的速度递增；</a:t>
            </a:r>
          </a:p>
          <a:p>
            <a:pPr lvl="0" fontAlgn="auto" hangingPunct="1"/>
            <a:r>
              <a:rPr lang="zh-CN" altLang="zh-CN" sz="1400" dirty="0" smtClean="0">
                <a:latin typeface="微软雅黑" pitchFamily="34" charset="-122"/>
                <a:ea typeface="微软雅黑" pitchFamily="34" charset="-122"/>
              </a:rPr>
              <a:t>数据需求多：各部门数据处理业务需求量大且易变，造成数据工作量大；</a:t>
            </a:r>
          </a:p>
          <a:p>
            <a:pPr lvl="0" fontAlgn="auto" hangingPunct="1"/>
            <a:r>
              <a:rPr lang="zh-CN" altLang="zh-CN" sz="1400" dirty="0" smtClean="0">
                <a:latin typeface="微软雅黑" pitchFamily="34" charset="-122"/>
                <a:ea typeface="微软雅黑" pitchFamily="34" charset="-122"/>
              </a:rPr>
              <a:t>数据处理方法较原始：数据库及报表的生成基本属于纯手工，成本高效率低 ，人均产出低，市场深入分析业务受制；</a:t>
            </a:r>
          </a:p>
          <a:p>
            <a:pPr lvl="0" fontAlgn="auto" hangingPunct="1"/>
            <a:r>
              <a:rPr lang="zh-CN" altLang="zh-CN" sz="1400" dirty="0" smtClean="0">
                <a:latin typeface="微软雅黑" pitchFamily="34" charset="-122"/>
                <a:ea typeface="微软雅黑" pitchFamily="34" charset="-122"/>
              </a:rPr>
              <a:t>分析维度单一：市场部的成交价数据、产品数据和政策数据等市场数据库，当前无法实现与销量数据的交叉分析；</a:t>
            </a:r>
          </a:p>
          <a:p>
            <a:r>
              <a:rPr lang="zh-CN" altLang="zh-CN" sz="1400" dirty="0" smtClean="0">
                <a:latin typeface="微软雅黑" pitchFamily="34" charset="-122"/>
                <a:ea typeface="微软雅黑" pitchFamily="34" charset="-122"/>
              </a:rPr>
              <a:t>数据清洗处理占用大量时间：上牌数据中新的公告号的查询对照、各车型到版型的拆分（</a:t>
            </a:r>
            <a:r>
              <a:rPr lang="en-GB" altLang="zh-CN" sz="1400" dirty="0" smtClean="0">
                <a:latin typeface="微软雅黑" pitchFamily="34" charset="-122"/>
                <a:ea typeface="微软雅黑" pitchFamily="34" charset="-122"/>
              </a:rPr>
              <a:t>MIX</a:t>
            </a:r>
            <a:r>
              <a:rPr lang="zh-CN" altLang="zh-CN" sz="1400" dirty="0" smtClean="0">
                <a:latin typeface="微软雅黑" pitchFamily="34" charset="-122"/>
                <a:ea typeface="微软雅黑" pitchFamily="34" charset="-122"/>
              </a:rPr>
              <a:t>）都需要大量时间进行处理。</a:t>
            </a:r>
            <a:endParaRPr lang="zh-CN" altLang="en-US" sz="1400" dirty="0">
              <a:solidFill>
                <a:srgbClr val="000000"/>
              </a:solidFill>
              <a:latin typeface="微软雅黑" pitchFamily="34" charset="-122"/>
              <a:ea typeface="微软雅黑" pitchFamily="34" charset="-122"/>
            </a:endParaRPr>
          </a:p>
        </p:txBody>
      </p:sp>
      <p:grpSp>
        <p:nvGrpSpPr>
          <p:cNvPr id="6" name="Group 17"/>
          <p:cNvGrpSpPr>
            <a:grpSpLocks/>
          </p:cNvGrpSpPr>
          <p:nvPr/>
        </p:nvGrpSpPr>
        <p:grpSpPr bwMode="auto">
          <a:xfrm>
            <a:off x="215900" y="836613"/>
            <a:ext cx="3168650" cy="1296000"/>
            <a:chOff x="2336" y="2545"/>
            <a:chExt cx="1143" cy="431"/>
          </a:xfrm>
        </p:grpSpPr>
        <p:sp>
          <p:nvSpPr>
            <p:cNvPr id="7" name="Oval 18"/>
            <p:cNvSpPr>
              <a:spLocks noChangeArrowheads="1"/>
            </p:cNvSpPr>
            <p:nvPr/>
          </p:nvSpPr>
          <p:spPr bwMode="auto">
            <a:xfrm>
              <a:off x="2336" y="2880"/>
              <a:ext cx="1143" cy="96"/>
            </a:xfrm>
            <a:prstGeom prst="ellipse">
              <a:avLst/>
            </a:prstGeom>
            <a:gradFill rotWithShape="1">
              <a:gsLst>
                <a:gs pos="0">
                  <a:srgbClr val="033F5E">
                    <a:alpha val="21999"/>
                  </a:srgbClr>
                </a:gs>
                <a:gs pos="100000">
                  <a:srgbClr val="011D2C">
                    <a:alpha val="0"/>
                  </a:srgbClr>
                </a:gs>
              </a:gsLst>
              <a:path path="shape">
                <a:fillToRect l="50000" t="50000" r="50000" b="50000"/>
              </a:path>
            </a:gradFill>
            <a:ln w="9525">
              <a:noFill/>
              <a:round/>
              <a:headEnd/>
              <a:tailEnd/>
            </a:ln>
          </p:spPr>
          <p:txBody>
            <a:bodyPr wrap="none" anchor="ctr"/>
            <a:lstStyle/>
            <a:p>
              <a:endParaRPr lang="zh-CN" altLang="en-US">
                <a:ea typeface="微软雅黑" pitchFamily="34" charset="-122"/>
                <a:cs typeface="Arial" charset="0"/>
              </a:endParaRPr>
            </a:p>
          </p:txBody>
        </p:sp>
        <p:grpSp>
          <p:nvGrpSpPr>
            <p:cNvPr id="8" name="Group 19"/>
            <p:cNvGrpSpPr>
              <a:grpSpLocks/>
            </p:cNvGrpSpPr>
            <p:nvPr/>
          </p:nvGrpSpPr>
          <p:grpSpPr bwMode="auto">
            <a:xfrm>
              <a:off x="2433" y="2545"/>
              <a:ext cx="949" cy="318"/>
              <a:chOff x="3560" y="2954"/>
              <a:chExt cx="772" cy="318"/>
            </a:xfrm>
          </p:grpSpPr>
          <p:sp>
            <p:nvSpPr>
              <p:cNvPr id="9" name="AutoShape 20"/>
              <p:cNvSpPr>
                <a:spLocks noChangeArrowheads="1"/>
              </p:cNvSpPr>
              <p:nvPr/>
            </p:nvSpPr>
            <p:spPr bwMode="auto">
              <a:xfrm>
                <a:off x="3560" y="2954"/>
                <a:ext cx="772" cy="318"/>
              </a:xfrm>
              <a:prstGeom prst="roundRect">
                <a:avLst>
                  <a:gd name="adj" fmla="val 50000"/>
                </a:avLst>
              </a:prstGeom>
              <a:solidFill>
                <a:srgbClr val="033F5E"/>
              </a:solidFill>
              <a:ln w="28575" algn="ctr">
                <a:solidFill>
                  <a:srgbClr val="074360"/>
                </a:solidFill>
                <a:round/>
                <a:headEnd/>
                <a:tailEnd/>
              </a:ln>
            </p:spPr>
            <p:txBody>
              <a:bodyPr anchor="ctr"/>
              <a:lstStyle/>
              <a:p>
                <a:endParaRPr lang="zh-CN" altLang="en-US">
                  <a:ea typeface="微软雅黑" pitchFamily="34" charset="-122"/>
                  <a:cs typeface="Arial" charset="0"/>
                </a:endParaRPr>
              </a:p>
            </p:txBody>
          </p:sp>
          <p:sp>
            <p:nvSpPr>
              <p:cNvPr id="10" name="AutoShape 21"/>
              <p:cNvSpPr>
                <a:spLocks noChangeArrowheads="1"/>
              </p:cNvSpPr>
              <p:nvPr/>
            </p:nvSpPr>
            <p:spPr bwMode="auto">
              <a:xfrm>
                <a:off x="3655" y="2954"/>
                <a:ext cx="582" cy="142"/>
              </a:xfrm>
              <a:prstGeom prst="roundRect">
                <a:avLst>
                  <a:gd name="adj" fmla="val 50000"/>
                </a:avLst>
              </a:prstGeom>
              <a:gradFill rotWithShape="1">
                <a:gsLst>
                  <a:gs pos="0">
                    <a:srgbClr val="FFFFFF">
                      <a:alpha val="75000"/>
                    </a:srgbClr>
                  </a:gs>
                  <a:gs pos="100000">
                    <a:srgbClr val="767676">
                      <a:alpha val="0"/>
                    </a:srgbClr>
                  </a:gs>
                </a:gsLst>
                <a:lin ang="5400000" scaled="1"/>
              </a:gradFill>
              <a:ln w="9525" algn="ctr">
                <a:noFill/>
                <a:round/>
                <a:headEnd/>
                <a:tailEnd/>
              </a:ln>
            </p:spPr>
            <p:txBody>
              <a:bodyPr wrap="none" anchor="ctr"/>
              <a:lstStyle/>
              <a:p>
                <a:endParaRPr lang="zh-CN" altLang="en-US">
                  <a:ea typeface="微软雅黑" pitchFamily="34" charset="-122"/>
                  <a:cs typeface="Arial" charset="0"/>
                </a:endParaRPr>
              </a:p>
            </p:txBody>
          </p:sp>
          <p:sp>
            <p:nvSpPr>
              <p:cNvPr id="11" name="Text Box 22"/>
              <p:cNvSpPr txBox="1">
                <a:spLocks noChangeArrowheads="1"/>
              </p:cNvSpPr>
              <p:nvPr/>
            </p:nvSpPr>
            <p:spPr bwMode="auto">
              <a:xfrm>
                <a:off x="3659" y="3001"/>
                <a:ext cx="575" cy="213"/>
              </a:xfrm>
              <a:prstGeom prst="rect">
                <a:avLst/>
              </a:prstGeom>
              <a:noFill/>
              <a:ln w="9525">
                <a:noFill/>
                <a:miter lim="800000"/>
                <a:headEnd/>
                <a:tailEnd/>
              </a:ln>
            </p:spPr>
            <p:txBody>
              <a:bodyPr lIns="0" tIns="0" rIns="0" bIns="0" anchor="ctr">
                <a:spAutoFit/>
              </a:bodyPr>
              <a:lstStyle/>
              <a:p>
                <a:pPr algn="ctr"/>
                <a:r>
                  <a:rPr lang="zh-CN" altLang="en-US" sz="2200" b="1" dirty="0" smtClean="0">
                    <a:solidFill>
                      <a:srgbClr val="FFFFFF"/>
                    </a:solidFill>
                    <a:ea typeface="微软雅黑" pitchFamily="34" charset="-122"/>
                    <a:cs typeface="Arial" charset="0"/>
                  </a:rPr>
                  <a:t>数据种类多</a:t>
                </a:r>
                <a:endParaRPr lang="en-GB" altLang="zh-CN" sz="2200" dirty="0">
                  <a:solidFill>
                    <a:srgbClr val="FFFFFF"/>
                  </a:solidFill>
                  <a:ea typeface="微软雅黑" pitchFamily="34" charset="-122"/>
                  <a:cs typeface="Arial" charset="0"/>
                </a:endParaRPr>
              </a:p>
            </p:txBody>
          </p:sp>
        </p:grpSp>
      </p:grpSp>
      <p:grpSp>
        <p:nvGrpSpPr>
          <p:cNvPr id="12" name="Group 17"/>
          <p:cNvGrpSpPr>
            <a:grpSpLocks/>
          </p:cNvGrpSpPr>
          <p:nvPr/>
        </p:nvGrpSpPr>
        <p:grpSpPr bwMode="auto">
          <a:xfrm>
            <a:off x="2987675" y="836613"/>
            <a:ext cx="3168650" cy="1296000"/>
            <a:chOff x="2336" y="2545"/>
            <a:chExt cx="1143" cy="431"/>
          </a:xfrm>
        </p:grpSpPr>
        <p:sp>
          <p:nvSpPr>
            <p:cNvPr id="13" name="Oval 18"/>
            <p:cNvSpPr>
              <a:spLocks noChangeArrowheads="1"/>
            </p:cNvSpPr>
            <p:nvPr/>
          </p:nvSpPr>
          <p:spPr bwMode="auto">
            <a:xfrm>
              <a:off x="2336" y="2880"/>
              <a:ext cx="1143" cy="96"/>
            </a:xfrm>
            <a:prstGeom prst="ellipse">
              <a:avLst/>
            </a:prstGeom>
            <a:gradFill rotWithShape="1">
              <a:gsLst>
                <a:gs pos="0">
                  <a:srgbClr val="033F5E">
                    <a:alpha val="21999"/>
                  </a:srgbClr>
                </a:gs>
                <a:gs pos="100000">
                  <a:srgbClr val="011D2C">
                    <a:alpha val="0"/>
                  </a:srgbClr>
                </a:gs>
              </a:gsLst>
              <a:path path="shape">
                <a:fillToRect l="50000" t="50000" r="50000" b="50000"/>
              </a:path>
            </a:gradFill>
            <a:ln w="9525">
              <a:noFill/>
              <a:round/>
              <a:headEnd/>
              <a:tailEnd/>
            </a:ln>
          </p:spPr>
          <p:txBody>
            <a:bodyPr wrap="none" anchor="ctr"/>
            <a:lstStyle/>
            <a:p>
              <a:endParaRPr lang="zh-CN" altLang="en-US">
                <a:ea typeface="微软雅黑" pitchFamily="34" charset="-122"/>
                <a:cs typeface="Arial" charset="0"/>
              </a:endParaRPr>
            </a:p>
          </p:txBody>
        </p:sp>
        <p:grpSp>
          <p:nvGrpSpPr>
            <p:cNvPr id="14" name="Group 19"/>
            <p:cNvGrpSpPr>
              <a:grpSpLocks/>
            </p:cNvGrpSpPr>
            <p:nvPr/>
          </p:nvGrpSpPr>
          <p:grpSpPr bwMode="auto">
            <a:xfrm>
              <a:off x="2433" y="2545"/>
              <a:ext cx="949" cy="318"/>
              <a:chOff x="3560" y="2954"/>
              <a:chExt cx="772" cy="318"/>
            </a:xfrm>
          </p:grpSpPr>
          <p:sp>
            <p:nvSpPr>
              <p:cNvPr id="15" name="AutoShape 20"/>
              <p:cNvSpPr>
                <a:spLocks noChangeArrowheads="1"/>
              </p:cNvSpPr>
              <p:nvPr/>
            </p:nvSpPr>
            <p:spPr bwMode="auto">
              <a:xfrm>
                <a:off x="3560" y="2954"/>
                <a:ext cx="772" cy="318"/>
              </a:xfrm>
              <a:prstGeom prst="roundRect">
                <a:avLst>
                  <a:gd name="adj" fmla="val 50000"/>
                </a:avLst>
              </a:prstGeom>
              <a:solidFill>
                <a:srgbClr val="033F5E"/>
              </a:solidFill>
              <a:ln w="28575" algn="ctr">
                <a:solidFill>
                  <a:srgbClr val="074360"/>
                </a:solidFill>
                <a:round/>
                <a:headEnd/>
                <a:tailEnd/>
              </a:ln>
            </p:spPr>
            <p:txBody>
              <a:bodyPr anchor="ctr"/>
              <a:lstStyle/>
              <a:p>
                <a:endParaRPr lang="zh-CN" altLang="en-US">
                  <a:ea typeface="微软雅黑" pitchFamily="34" charset="-122"/>
                  <a:cs typeface="Arial" charset="0"/>
                </a:endParaRPr>
              </a:p>
            </p:txBody>
          </p:sp>
          <p:sp>
            <p:nvSpPr>
              <p:cNvPr id="16" name="AutoShape 21"/>
              <p:cNvSpPr>
                <a:spLocks noChangeArrowheads="1"/>
              </p:cNvSpPr>
              <p:nvPr/>
            </p:nvSpPr>
            <p:spPr bwMode="auto">
              <a:xfrm>
                <a:off x="3655" y="2954"/>
                <a:ext cx="582" cy="142"/>
              </a:xfrm>
              <a:prstGeom prst="roundRect">
                <a:avLst>
                  <a:gd name="adj" fmla="val 50000"/>
                </a:avLst>
              </a:prstGeom>
              <a:gradFill rotWithShape="1">
                <a:gsLst>
                  <a:gs pos="0">
                    <a:srgbClr val="FFFFFF">
                      <a:alpha val="75000"/>
                    </a:srgbClr>
                  </a:gs>
                  <a:gs pos="100000">
                    <a:srgbClr val="767676">
                      <a:alpha val="0"/>
                    </a:srgbClr>
                  </a:gs>
                </a:gsLst>
                <a:lin ang="5400000" scaled="1"/>
              </a:gradFill>
              <a:ln w="9525" algn="ctr">
                <a:noFill/>
                <a:round/>
                <a:headEnd/>
                <a:tailEnd/>
              </a:ln>
            </p:spPr>
            <p:txBody>
              <a:bodyPr wrap="none" anchor="ctr"/>
              <a:lstStyle/>
              <a:p>
                <a:endParaRPr lang="zh-CN" altLang="en-US">
                  <a:ea typeface="微软雅黑" pitchFamily="34" charset="-122"/>
                  <a:cs typeface="Arial" charset="0"/>
                </a:endParaRPr>
              </a:p>
            </p:txBody>
          </p:sp>
          <p:sp>
            <p:nvSpPr>
              <p:cNvPr id="17" name="Text Box 22"/>
              <p:cNvSpPr txBox="1">
                <a:spLocks noChangeArrowheads="1"/>
              </p:cNvSpPr>
              <p:nvPr/>
            </p:nvSpPr>
            <p:spPr bwMode="auto">
              <a:xfrm>
                <a:off x="3659" y="3001"/>
                <a:ext cx="575" cy="213"/>
              </a:xfrm>
              <a:prstGeom prst="rect">
                <a:avLst/>
              </a:prstGeom>
              <a:noFill/>
              <a:ln w="9525">
                <a:noFill/>
                <a:miter lim="800000"/>
                <a:headEnd/>
                <a:tailEnd/>
              </a:ln>
            </p:spPr>
            <p:txBody>
              <a:bodyPr lIns="0" tIns="0" rIns="0" bIns="0" anchor="ctr">
                <a:spAutoFit/>
              </a:bodyPr>
              <a:lstStyle/>
              <a:p>
                <a:pPr algn="ctr"/>
                <a:r>
                  <a:rPr lang="zh-CN" altLang="en-US" sz="2200" b="1" dirty="0" smtClean="0">
                    <a:solidFill>
                      <a:srgbClr val="FFFFFF"/>
                    </a:solidFill>
                    <a:ea typeface="微软雅黑" pitchFamily="34" charset="-122"/>
                    <a:cs typeface="Arial" charset="0"/>
                  </a:rPr>
                  <a:t>数据量大</a:t>
                </a:r>
                <a:endParaRPr lang="zh-CN" altLang="en-GB" sz="2200" dirty="0">
                  <a:solidFill>
                    <a:srgbClr val="FFFFFF"/>
                  </a:solidFill>
                  <a:ea typeface="微软雅黑" pitchFamily="34" charset="-122"/>
                  <a:cs typeface="Arial" charset="0"/>
                </a:endParaRPr>
              </a:p>
            </p:txBody>
          </p:sp>
        </p:grpSp>
      </p:grpSp>
      <p:grpSp>
        <p:nvGrpSpPr>
          <p:cNvPr id="18" name="Group 17"/>
          <p:cNvGrpSpPr>
            <a:grpSpLocks/>
          </p:cNvGrpSpPr>
          <p:nvPr/>
        </p:nvGrpSpPr>
        <p:grpSpPr bwMode="auto">
          <a:xfrm>
            <a:off x="5759450" y="836613"/>
            <a:ext cx="3168650" cy="1296000"/>
            <a:chOff x="2336" y="2545"/>
            <a:chExt cx="1143" cy="431"/>
          </a:xfrm>
        </p:grpSpPr>
        <p:sp>
          <p:nvSpPr>
            <p:cNvPr id="19" name="Oval 18"/>
            <p:cNvSpPr>
              <a:spLocks noChangeArrowheads="1"/>
            </p:cNvSpPr>
            <p:nvPr/>
          </p:nvSpPr>
          <p:spPr bwMode="auto">
            <a:xfrm>
              <a:off x="2336" y="2880"/>
              <a:ext cx="1143" cy="96"/>
            </a:xfrm>
            <a:prstGeom prst="ellipse">
              <a:avLst/>
            </a:prstGeom>
            <a:gradFill rotWithShape="1">
              <a:gsLst>
                <a:gs pos="0">
                  <a:srgbClr val="033F5E">
                    <a:alpha val="21999"/>
                  </a:srgbClr>
                </a:gs>
                <a:gs pos="100000">
                  <a:srgbClr val="011D2C">
                    <a:alpha val="0"/>
                  </a:srgbClr>
                </a:gs>
              </a:gsLst>
              <a:path path="shape">
                <a:fillToRect l="50000" t="50000" r="50000" b="50000"/>
              </a:path>
            </a:gradFill>
            <a:ln w="9525">
              <a:noFill/>
              <a:round/>
              <a:headEnd/>
              <a:tailEnd/>
            </a:ln>
          </p:spPr>
          <p:txBody>
            <a:bodyPr wrap="none" anchor="ctr"/>
            <a:lstStyle/>
            <a:p>
              <a:endParaRPr lang="zh-CN" altLang="en-US">
                <a:ea typeface="微软雅黑" pitchFamily="34" charset="-122"/>
                <a:cs typeface="Arial" charset="0"/>
              </a:endParaRPr>
            </a:p>
          </p:txBody>
        </p:sp>
        <p:grpSp>
          <p:nvGrpSpPr>
            <p:cNvPr id="20" name="Group 19"/>
            <p:cNvGrpSpPr>
              <a:grpSpLocks/>
            </p:cNvGrpSpPr>
            <p:nvPr/>
          </p:nvGrpSpPr>
          <p:grpSpPr bwMode="auto">
            <a:xfrm>
              <a:off x="2433" y="2545"/>
              <a:ext cx="949" cy="318"/>
              <a:chOff x="3560" y="2954"/>
              <a:chExt cx="772" cy="318"/>
            </a:xfrm>
          </p:grpSpPr>
          <p:sp>
            <p:nvSpPr>
              <p:cNvPr id="21" name="AutoShape 20"/>
              <p:cNvSpPr>
                <a:spLocks noChangeArrowheads="1"/>
              </p:cNvSpPr>
              <p:nvPr/>
            </p:nvSpPr>
            <p:spPr bwMode="auto">
              <a:xfrm>
                <a:off x="3560" y="2954"/>
                <a:ext cx="772" cy="318"/>
              </a:xfrm>
              <a:prstGeom prst="roundRect">
                <a:avLst>
                  <a:gd name="adj" fmla="val 50000"/>
                </a:avLst>
              </a:prstGeom>
              <a:solidFill>
                <a:srgbClr val="033F5E"/>
              </a:solidFill>
              <a:ln w="28575" algn="ctr">
                <a:solidFill>
                  <a:srgbClr val="074360"/>
                </a:solidFill>
                <a:round/>
                <a:headEnd/>
                <a:tailEnd/>
              </a:ln>
            </p:spPr>
            <p:txBody>
              <a:bodyPr anchor="ctr"/>
              <a:lstStyle/>
              <a:p>
                <a:endParaRPr lang="zh-CN" altLang="en-US">
                  <a:ea typeface="微软雅黑" pitchFamily="34" charset="-122"/>
                  <a:cs typeface="Arial" charset="0"/>
                </a:endParaRPr>
              </a:p>
            </p:txBody>
          </p:sp>
          <p:sp>
            <p:nvSpPr>
              <p:cNvPr id="22" name="AutoShape 21"/>
              <p:cNvSpPr>
                <a:spLocks noChangeArrowheads="1"/>
              </p:cNvSpPr>
              <p:nvPr/>
            </p:nvSpPr>
            <p:spPr bwMode="auto">
              <a:xfrm>
                <a:off x="3655" y="2954"/>
                <a:ext cx="582" cy="142"/>
              </a:xfrm>
              <a:prstGeom prst="roundRect">
                <a:avLst>
                  <a:gd name="adj" fmla="val 50000"/>
                </a:avLst>
              </a:prstGeom>
              <a:gradFill rotWithShape="1">
                <a:gsLst>
                  <a:gs pos="0">
                    <a:srgbClr val="FFFFFF">
                      <a:alpha val="75000"/>
                    </a:srgbClr>
                  </a:gs>
                  <a:gs pos="100000">
                    <a:srgbClr val="767676">
                      <a:alpha val="0"/>
                    </a:srgbClr>
                  </a:gs>
                </a:gsLst>
                <a:lin ang="5400000" scaled="1"/>
              </a:gradFill>
              <a:ln w="9525" algn="ctr">
                <a:noFill/>
                <a:round/>
                <a:headEnd/>
                <a:tailEnd/>
              </a:ln>
            </p:spPr>
            <p:txBody>
              <a:bodyPr wrap="none" anchor="ctr"/>
              <a:lstStyle/>
              <a:p>
                <a:endParaRPr lang="zh-CN" altLang="en-US">
                  <a:ea typeface="微软雅黑" pitchFamily="34" charset="-122"/>
                  <a:cs typeface="Arial" charset="0"/>
                </a:endParaRPr>
              </a:p>
            </p:txBody>
          </p:sp>
          <p:sp>
            <p:nvSpPr>
              <p:cNvPr id="23" name="Text Box 22"/>
              <p:cNvSpPr txBox="1">
                <a:spLocks noChangeArrowheads="1"/>
              </p:cNvSpPr>
              <p:nvPr/>
            </p:nvSpPr>
            <p:spPr bwMode="auto">
              <a:xfrm>
                <a:off x="3659" y="3001"/>
                <a:ext cx="575" cy="213"/>
              </a:xfrm>
              <a:prstGeom prst="rect">
                <a:avLst/>
              </a:prstGeom>
              <a:noFill/>
              <a:ln w="9525">
                <a:noFill/>
                <a:miter lim="800000"/>
                <a:headEnd/>
                <a:tailEnd/>
              </a:ln>
            </p:spPr>
            <p:txBody>
              <a:bodyPr lIns="0" tIns="0" rIns="0" bIns="0" anchor="ctr">
                <a:spAutoFit/>
              </a:bodyPr>
              <a:lstStyle/>
              <a:p>
                <a:pPr algn="ctr"/>
                <a:r>
                  <a:rPr lang="zh-CN" altLang="en-US" sz="2200" b="1" dirty="0" smtClean="0">
                    <a:solidFill>
                      <a:srgbClr val="FFFFFF"/>
                    </a:solidFill>
                    <a:ea typeface="微软雅黑" pitchFamily="34" charset="-122"/>
                    <a:cs typeface="Arial" charset="0"/>
                  </a:rPr>
                  <a:t>数据需求多</a:t>
                </a:r>
                <a:endParaRPr lang="zh-CN" altLang="en-GB" sz="2200" dirty="0">
                  <a:solidFill>
                    <a:srgbClr val="FFFFFF"/>
                  </a:solidFill>
                  <a:ea typeface="微软雅黑" pitchFamily="34" charset="-122"/>
                  <a:cs typeface="Arial" charset="0"/>
                </a:endParaRPr>
              </a:p>
            </p:txBody>
          </p:sp>
        </p:grpSp>
      </p:grpSp>
      <p:sp>
        <p:nvSpPr>
          <p:cNvPr id="24" name="AutoShape 73"/>
          <p:cNvSpPr>
            <a:spLocks noChangeArrowheads="1"/>
          </p:cNvSpPr>
          <p:nvPr/>
        </p:nvSpPr>
        <p:spPr bwMode="gray">
          <a:xfrm>
            <a:off x="431800" y="2996952"/>
            <a:ext cx="8281988" cy="863848"/>
          </a:xfrm>
          <a:prstGeom prst="can">
            <a:avLst>
              <a:gd name="adj" fmla="val 32032"/>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zh-CN" sz="2000" b="1" dirty="0" smtClean="0">
                <a:solidFill>
                  <a:schemeClr val="bg1"/>
                </a:solidFill>
                <a:ea typeface="微软雅黑" pitchFamily="34" charset="-122"/>
                <a:cs typeface="Arial" charset="0"/>
              </a:rPr>
              <a:t>市场分析目前存在的问题</a:t>
            </a:r>
            <a:endParaRPr lang="zh-CN" altLang="en-US" sz="2000" b="1" dirty="0">
              <a:solidFill>
                <a:schemeClr val="bg1"/>
              </a:solidFill>
              <a:ea typeface="微软雅黑" pitchFamily="34" charset="-122"/>
              <a:cs typeface="Arial" charset="0"/>
            </a:endParaRPr>
          </a:p>
        </p:txBody>
      </p:sp>
      <p:sp>
        <p:nvSpPr>
          <p:cNvPr id="25" name="燕尾形箭头 61"/>
          <p:cNvSpPr>
            <a:spLocks noChangeArrowheads="1"/>
          </p:cNvSpPr>
          <p:nvPr>
            <p:custDataLst>
              <p:tags r:id="rId3"/>
            </p:custDataLst>
          </p:nvPr>
        </p:nvSpPr>
        <p:spPr bwMode="auto">
          <a:xfrm rot="5400000">
            <a:off x="4338638" y="-152400"/>
            <a:ext cx="468312" cy="8351838"/>
          </a:xfrm>
          <a:prstGeom prst="notchedRightArrow">
            <a:avLst>
              <a:gd name="adj1" fmla="val 100000"/>
              <a:gd name="adj2" fmla="val 94648"/>
            </a:avLst>
          </a:prstGeom>
          <a:solidFill>
            <a:schemeClr val="accent1"/>
          </a:solidFill>
          <a:ln w="25400" algn="ctr">
            <a:solidFill>
              <a:srgbClr val="385D8A"/>
            </a:solidFill>
            <a:miter lim="800000"/>
            <a:headEnd/>
            <a:tailEnd/>
          </a:ln>
        </p:spPr>
        <p:txBody>
          <a:bodyPr rot="10800000" vert="eaVert" anchor="ctr"/>
          <a:lstStyle/>
          <a:p>
            <a:pPr algn="ctr"/>
            <a:endParaRPr lang="zh-CN" altLang="en-US">
              <a:solidFill>
                <a:srgbClr val="FFFFFF"/>
              </a:solidFill>
              <a:ea typeface="微软雅黑" pitchFamily="34" charset="-122"/>
              <a:cs typeface="Arial" charset="0"/>
            </a:endParaRPr>
          </a:p>
        </p:txBody>
      </p:sp>
      <p:grpSp>
        <p:nvGrpSpPr>
          <p:cNvPr id="26" name="Group 17"/>
          <p:cNvGrpSpPr>
            <a:grpSpLocks/>
          </p:cNvGrpSpPr>
          <p:nvPr/>
        </p:nvGrpSpPr>
        <p:grpSpPr bwMode="auto">
          <a:xfrm>
            <a:off x="179512" y="1700808"/>
            <a:ext cx="3168650" cy="1440160"/>
            <a:chOff x="2336" y="2485"/>
            <a:chExt cx="1143" cy="491"/>
          </a:xfrm>
        </p:grpSpPr>
        <p:sp>
          <p:nvSpPr>
            <p:cNvPr id="27" name="Oval 18"/>
            <p:cNvSpPr>
              <a:spLocks noChangeArrowheads="1"/>
            </p:cNvSpPr>
            <p:nvPr/>
          </p:nvSpPr>
          <p:spPr bwMode="auto">
            <a:xfrm>
              <a:off x="2336" y="2880"/>
              <a:ext cx="1143" cy="96"/>
            </a:xfrm>
            <a:prstGeom prst="ellipse">
              <a:avLst/>
            </a:prstGeom>
            <a:gradFill rotWithShape="1">
              <a:gsLst>
                <a:gs pos="0">
                  <a:srgbClr val="033F5E">
                    <a:alpha val="21999"/>
                  </a:srgbClr>
                </a:gs>
                <a:gs pos="100000">
                  <a:srgbClr val="011D2C">
                    <a:alpha val="0"/>
                  </a:srgbClr>
                </a:gs>
              </a:gsLst>
              <a:path path="shape">
                <a:fillToRect l="50000" t="50000" r="50000" b="50000"/>
              </a:path>
            </a:gradFill>
            <a:ln w="9525">
              <a:noFill/>
              <a:round/>
              <a:headEnd/>
              <a:tailEnd/>
            </a:ln>
          </p:spPr>
          <p:txBody>
            <a:bodyPr wrap="none" anchor="ctr"/>
            <a:lstStyle/>
            <a:p>
              <a:endParaRPr lang="zh-CN" altLang="en-US">
                <a:ea typeface="微软雅黑" pitchFamily="34" charset="-122"/>
                <a:cs typeface="Arial" charset="0"/>
              </a:endParaRPr>
            </a:p>
          </p:txBody>
        </p:sp>
        <p:grpSp>
          <p:nvGrpSpPr>
            <p:cNvPr id="28" name="Group 19"/>
            <p:cNvGrpSpPr>
              <a:grpSpLocks/>
            </p:cNvGrpSpPr>
            <p:nvPr/>
          </p:nvGrpSpPr>
          <p:grpSpPr bwMode="auto">
            <a:xfrm>
              <a:off x="2433" y="2485"/>
              <a:ext cx="949" cy="427"/>
              <a:chOff x="3560" y="2894"/>
              <a:chExt cx="772" cy="427"/>
            </a:xfrm>
          </p:grpSpPr>
          <p:sp>
            <p:nvSpPr>
              <p:cNvPr id="29" name="AutoShape 20"/>
              <p:cNvSpPr>
                <a:spLocks noChangeArrowheads="1"/>
              </p:cNvSpPr>
              <p:nvPr/>
            </p:nvSpPr>
            <p:spPr bwMode="auto">
              <a:xfrm>
                <a:off x="3560" y="2969"/>
                <a:ext cx="772" cy="318"/>
              </a:xfrm>
              <a:prstGeom prst="roundRect">
                <a:avLst>
                  <a:gd name="adj" fmla="val 50000"/>
                </a:avLst>
              </a:prstGeom>
              <a:solidFill>
                <a:srgbClr val="033F5E"/>
              </a:solidFill>
              <a:ln w="28575" algn="ctr">
                <a:solidFill>
                  <a:srgbClr val="074360"/>
                </a:solidFill>
                <a:round/>
                <a:headEnd/>
                <a:tailEnd/>
              </a:ln>
            </p:spPr>
            <p:txBody>
              <a:bodyPr anchor="ctr"/>
              <a:lstStyle/>
              <a:p>
                <a:endParaRPr lang="zh-CN" altLang="en-US">
                  <a:ea typeface="微软雅黑" pitchFamily="34" charset="-122"/>
                  <a:cs typeface="Arial" charset="0"/>
                </a:endParaRPr>
              </a:p>
            </p:txBody>
          </p:sp>
          <p:sp>
            <p:nvSpPr>
              <p:cNvPr id="30" name="AutoShape 21"/>
              <p:cNvSpPr>
                <a:spLocks noChangeArrowheads="1"/>
              </p:cNvSpPr>
              <p:nvPr/>
            </p:nvSpPr>
            <p:spPr bwMode="auto">
              <a:xfrm>
                <a:off x="3655" y="2954"/>
                <a:ext cx="582" cy="142"/>
              </a:xfrm>
              <a:prstGeom prst="roundRect">
                <a:avLst>
                  <a:gd name="adj" fmla="val 50000"/>
                </a:avLst>
              </a:prstGeom>
              <a:gradFill rotWithShape="1">
                <a:gsLst>
                  <a:gs pos="0">
                    <a:srgbClr val="FFFFFF">
                      <a:alpha val="75000"/>
                    </a:srgbClr>
                  </a:gs>
                  <a:gs pos="100000">
                    <a:srgbClr val="767676">
                      <a:alpha val="0"/>
                    </a:srgbClr>
                  </a:gs>
                </a:gsLst>
                <a:lin ang="5400000" scaled="1"/>
              </a:gradFill>
              <a:ln w="9525" algn="ctr">
                <a:noFill/>
                <a:round/>
                <a:headEnd/>
                <a:tailEnd/>
              </a:ln>
            </p:spPr>
            <p:txBody>
              <a:bodyPr wrap="none" anchor="ctr"/>
              <a:lstStyle/>
              <a:p>
                <a:endParaRPr lang="zh-CN" altLang="en-US">
                  <a:ea typeface="微软雅黑" pitchFamily="34" charset="-122"/>
                  <a:cs typeface="Arial" charset="0"/>
                </a:endParaRPr>
              </a:p>
            </p:txBody>
          </p:sp>
          <p:sp>
            <p:nvSpPr>
              <p:cNvPr id="31" name="Text Box 22"/>
              <p:cNvSpPr txBox="1">
                <a:spLocks noChangeArrowheads="1"/>
              </p:cNvSpPr>
              <p:nvPr/>
            </p:nvSpPr>
            <p:spPr bwMode="auto">
              <a:xfrm>
                <a:off x="3659" y="2894"/>
                <a:ext cx="575" cy="427"/>
              </a:xfrm>
              <a:prstGeom prst="rect">
                <a:avLst/>
              </a:prstGeom>
              <a:noFill/>
              <a:ln w="9525">
                <a:noFill/>
                <a:miter lim="800000"/>
                <a:headEnd/>
                <a:tailEnd/>
              </a:ln>
            </p:spPr>
            <p:txBody>
              <a:bodyPr lIns="0" tIns="0" rIns="0" bIns="0" anchor="ctr">
                <a:spAutoFit/>
              </a:bodyPr>
              <a:lstStyle/>
              <a:p>
                <a:pPr algn="ctr"/>
                <a:r>
                  <a:rPr lang="zh-CN" altLang="en-US" sz="2200" b="1" dirty="0" smtClean="0">
                    <a:solidFill>
                      <a:srgbClr val="FFFFFF"/>
                    </a:solidFill>
                    <a:ea typeface="微软雅黑" pitchFamily="34" charset="-122"/>
                    <a:cs typeface="Arial" charset="0"/>
                  </a:rPr>
                  <a:t>数据处理方法比较原始</a:t>
                </a:r>
                <a:endParaRPr lang="en-GB" altLang="zh-CN" sz="2200" dirty="0">
                  <a:solidFill>
                    <a:srgbClr val="FFFFFF"/>
                  </a:solidFill>
                  <a:ea typeface="微软雅黑" pitchFamily="34" charset="-122"/>
                  <a:cs typeface="Arial" charset="0"/>
                </a:endParaRPr>
              </a:p>
            </p:txBody>
          </p:sp>
        </p:grpSp>
      </p:grpSp>
      <p:grpSp>
        <p:nvGrpSpPr>
          <p:cNvPr id="32" name="Group 17"/>
          <p:cNvGrpSpPr>
            <a:grpSpLocks/>
          </p:cNvGrpSpPr>
          <p:nvPr/>
        </p:nvGrpSpPr>
        <p:grpSpPr bwMode="auto">
          <a:xfrm>
            <a:off x="2987824" y="1916976"/>
            <a:ext cx="3168650" cy="1296000"/>
            <a:chOff x="2336" y="2545"/>
            <a:chExt cx="1143" cy="431"/>
          </a:xfrm>
        </p:grpSpPr>
        <p:sp>
          <p:nvSpPr>
            <p:cNvPr id="33" name="Oval 18"/>
            <p:cNvSpPr>
              <a:spLocks noChangeArrowheads="1"/>
            </p:cNvSpPr>
            <p:nvPr/>
          </p:nvSpPr>
          <p:spPr bwMode="auto">
            <a:xfrm>
              <a:off x="2336" y="2880"/>
              <a:ext cx="1143" cy="96"/>
            </a:xfrm>
            <a:prstGeom prst="ellipse">
              <a:avLst/>
            </a:prstGeom>
            <a:gradFill rotWithShape="1">
              <a:gsLst>
                <a:gs pos="0">
                  <a:srgbClr val="033F5E">
                    <a:alpha val="21999"/>
                  </a:srgbClr>
                </a:gs>
                <a:gs pos="100000">
                  <a:srgbClr val="011D2C">
                    <a:alpha val="0"/>
                  </a:srgbClr>
                </a:gs>
              </a:gsLst>
              <a:path path="shape">
                <a:fillToRect l="50000" t="50000" r="50000" b="50000"/>
              </a:path>
            </a:gradFill>
            <a:ln w="9525">
              <a:noFill/>
              <a:round/>
              <a:headEnd/>
              <a:tailEnd/>
            </a:ln>
          </p:spPr>
          <p:txBody>
            <a:bodyPr wrap="none" anchor="ctr"/>
            <a:lstStyle/>
            <a:p>
              <a:endParaRPr lang="zh-CN" altLang="en-US">
                <a:ea typeface="微软雅黑" pitchFamily="34" charset="-122"/>
                <a:cs typeface="Arial" charset="0"/>
              </a:endParaRPr>
            </a:p>
          </p:txBody>
        </p:sp>
        <p:grpSp>
          <p:nvGrpSpPr>
            <p:cNvPr id="34" name="Group 19"/>
            <p:cNvGrpSpPr>
              <a:grpSpLocks/>
            </p:cNvGrpSpPr>
            <p:nvPr/>
          </p:nvGrpSpPr>
          <p:grpSpPr bwMode="auto">
            <a:xfrm>
              <a:off x="2433" y="2545"/>
              <a:ext cx="949" cy="318"/>
              <a:chOff x="3560" y="2954"/>
              <a:chExt cx="772" cy="318"/>
            </a:xfrm>
          </p:grpSpPr>
          <p:sp>
            <p:nvSpPr>
              <p:cNvPr id="35" name="AutoShape 20"/>
              <p:cNvSpPr>
                <a:spLocks noChangeArrowheads="1"/>
              </p:cNvSpPr>
              <p:nvPr/>
            </p:nvSpPr>
            <p:spPr bwMode="auto">
              <a:xfrm>
                <a:off x="3560" y="2954"/>
                <a:ext cx="772" cy="318"/>
              </a:xfrm>
              <a:prstGeom prst="roundRect">
                <a:avLst>
                  <a:gd name="adj" fmla="val 50000"/>
                </a:avLst>
              </a:prstGeom>
              <a:solidFill>
                <a:srgbClr val="033F5E"/>
              </a:solidFill>
              <a:ln w="28575" algn="ctr">
                <a:solidFill>
                  <a:srgbClr val="074360"/>
                </a:solidFill>
                <a:round/>
                <a:headEnd/>
                <a:tailEnd/>
              </a:ln>
            </p:spPr>
            <p:txBody>
              <a:bodyPr anchor="ctr"/>
              <a:lstStyle/>
              <a:p>
                <a:endParaRPr lang="zh-CN" altLang="en-US">
                  <a:ea typeface="微软雅黑" pitchFamily="34" charset="-122"/>
                  <a:cs typeface="Arial" charset="0"/>
                </a:endParaRPr>
              </a:p>
            </p:txBody>
          </p:sp>
          <p:sp>
            <p:nvSpPr>
              <p:cNvPr id="36" name="AutoShape 21"/>
              <p:cNvSpPr>
                <a:spLocks noChangeArrowheads="1"/>
              </p:cNvSpPr>
              <p:nvPr/>
            </p:nvSpPr>
            <p:spPr bwMode="auto">
              <a:xfrm>
                <a:off x="3655" y="2954"/>
                <a:ext cx="582" cy="142"/>
              </a:xfrm>
              <a:prstGeom prst="roundRect">
                <a:avLst>
                  <a:gd name="adj" fmla="val 50000"/>
                </a:avLst>
              </a:prstGeom>
              <a:gradFill rotWithShape="1">
                <a:gsLst>
                  <a:gs pos="0">
                    <a:srgbClr val="FFFFFF">
                      <a:alpha val="75000"/>
                    </a:srgbClr>
                  </a:gs>
                  <a:gs pos="100000">
                    <a:srgbClr val="767676">
                      <a:alpha val="0"/>
                    </a:srgbClr>
                  </a:gs>
                </a:gsLst>
                <a:lin ang="5400000" scaled="1"/>
              </a:gradFill>
              <a:ln w="9525" algn="ctr">
                <a:noFill/>
                <a:round/>
                <a:headEnd/>
                <a:tailEnd/>
              </a:ln>
            </p:spPr>
            <p:txBody>
              <a:bodyPr wrap="none" anchor="ctr"/>
              <a:lstStyle/>
              <a:p>
                <a:endParaRPr lang="zh-CN" altLang="en-US">
                  <a:ea typeface="微软雅黑" pitchFamily="34" charset="-122"/>
                  <a:cs typeface="Arial" charset="0"/>
                </a:endParaRPr>
              </a:p>
            </p:txBody>
          </p:sp>
          <p:sp>
            <p:nvSpPr>
              <p:cNvPr id="37" name="Text Box 22"/>
              <p:cNvSpPr txBox="1">
                <a:spLocks noChangeArrowheads="1"/>
              </p:cNvSpPr>
              <p:nvPr/>
            </p:nvSpPr>
            <p:spPr bwMode="auto">
              <a:xfrm>
                <a:off x="3659" y="3001"/>
                <a:ext cx="575" cy="213"/>
              </a:xfrm>
              <a:prstGeom prst="rect">
                <a:avLst/>
              </a:prstGeom>
              <a:noFill/>
              <a:ln w="9525">
                <a:noFill/>
                <a:miter lim="800000"/>
                <a:headEnd/>
                <a:tailEnd/>
              </a:ln>
            </p:spPr>
            <p:txBody>
              <a:bodyPr lIns="0" tIns="0" rIns="0" bIns="0" anchor="ctr">
                <a:spAutoFit/>
              </a:bodyPr>
              <a:lstStyle/>
              <a:p>
                <a:pPr algn="ctr"/>
                <a:r>
                  <a:rPr lang="zh-CN" altLang="en-US" sz="2200" b="1" dirty="0" smtClean="0">
                    <a:solidFill>
                      <a:srgbClr val="FFFFFF"/>
                    </a:solidFill>
                    <a:ea typeface="微软雅黑" pitchFamily="34" charset="-122"/>
                    <a:cs typeface="Arial" charset="0"/>
                  </a:rPr>
                  <a:t>分析维度单一</a:t>
                </a:r>
                <a:endParaRPr lang="zh-CN" altLang="en-GB" sz="2200" dirty="0">
                  <a:solidFill>
                    <a:srgbClr val="FFFFFF"/>
                  </a:solidFill>
                  <a:ea typeface="微软雅黑" pitchFamily="34" charset="-122"/>
                  <a:cs typeface="Arial" charset="0"/>
                </a:endParaRPr>
              </a:p>
            </p:txBody>
          </p:sp>
        </p:grpSp>
      </p:grpSp>
      <p:grpSp>
        <p:nvGrpSpPr>
          <p:cNvPr id="38" name="Group 17"/>
          <p:cNvGrpSpPr>
            <a:grpSpLocks/>
          </p:cNvGrpSpPr>
          <p:nvPr/>
        </p:nvGrpSpPr>
        <p:grpSpPr bwMode="auto">
          <a:xfrm>
            <a:off x="5795838" y="1916976"/>
            <a:ext cx="3168650" cy="1296000"/>
            <a:chOff x="2336" y="2545"/>
            <a:chExt cx="1143" cy="431"/>
          </a:xfrm>
        </p:grpSpPr>
        <p:sp>
          <p:nvSpPr>
            <p:cNvPr id="39" name="Oval 18"/>
            <p:cNvSpPr>
              <a:spLocks noChangeArrowheads="1"/>
            </p:cNvSpPr>
            <p:nvPr/>
          </p:nvSpPr>
          <p:spPr bwMode="auto">
            <a:xfrm>
              <a:off x="2336" y="2880"/>
              <a:ext cx="1143" cy="96"/>
            </a:xfrm>
            <a:prstGeom prst="ellipse">
              <a:avLst/>
            </a:prstGeom>
            <a:gradFill rotWithShape="1">
              <a:gsLst>
                <a:gs pos="0">
                  <a:srgbClr val="033F5E">
                    <a:alpha val="21999"/>
                  </a:srgbClr>
                </a:gs>
                <a:gs pos="100000">
                  <a:srgbClr val="011D2C">
                    <a:alpha val="0"/>
                  </a:srgbClr>
                </a:gs>
              </a:gsLst>
              <a:path path="shape">
                <a:fillToRect l="50000" t="50000" r="50000" b="50000"/>
              </a:path>
            </a:gradFill>
            <a:ln w="9525">
              <a:noFill/>
              <a:round/>
              <a:headEnd/>
              <a:tailEnd/>
            </a:ln>
          </p:spPr>
          <p:txBody>
            <a:bodyPr wrap="none" anchor="ctr"/>
            <a:lstStyle/>
            <a:p>
              <a:endParaRPr lang="zh-CN" altLang="en-US">
                <a:ea typeface="微软雅黑" pitchFamily="34" charset="-122"/>
                <a:cs typeface="Arial" charset="0"/>
              </a:endParaRPr>
            </a:p>
          </p:txBody>
        </p:sp>
        <p:grpSp>
          <p:nvGrpSpPr>
            <p:cNvPr id="40" name="Group 19"/>
            <p:cNvGrpSpPr>
              <a:grpSpLocks/>
            </p:cNvGrpSpPr>
            <p:nvPr/>
          </p:nvGrpSpPr>
          <p:grpSpPr bwMode="auto">
            <a:xfrm>
              <a:off x="2433" y="2545"/>
              <a:ext cx="949" cy="318"/>
              <a:chOff x="3560" y="2954"/>
              <a:chExt cx="772" cy="318"/>
            </a:xfrm>
          </p:grpSpPr>
          <p:sp>
            <p:nvSpPr>
              <p:cNvPr id="41" name="AutoShape 20"/>
              <p:cNvSpPr>
                <a:spLocks noChangeArrowheads="1"/>
              </p:cNvSpPr>
              <p:nvPr/>
            </p:nvSpPr>
            <p:spPr bwMode="auto">
              <a:xfrm>
                <a:off x="3560" y="2954"/>
                <a:ext cx="772" cy="318"/>
              </a:xfrm>
              <a:prstGeom prst="roundRect">
                <a:avLst>
                  <a:gd name="adj" fmla="val 50000"/>
                </a:avLst>
              </a:prstGeom>
              <a:solidFill>
                <a:srgbClr val="033F5E"/>
              </a:solidFill>
              <a:ln w="28575" algn="ctr">
                <a:solidFill>
                  <a:srgbClr val="074360"/>
                </a:solidFill>
                <a:round/>
                <a:headEnd/>
                <a:tailEnd/>
              </a:ln>
            </p:spPr>
            <p:txBody>
              <a:bodyPr anchor="ctr"/>
              <a:lstStyle/>
              <a:p>
                <a:endParaRPr lang="zh-CN" altLang="en-US">
                  <a:ea typeface="微软雅黑" pitchFamily="34" charset="-122"/>
                  <a:cs typeface="Arial" charset="0"/>
                </a:endParaRPr>
              </a:p>
            </p:txBody>
          </p:sp>
          <p:sp>
            <p:nvSpPr>
              <p:cNvPr id="42" name="AutoShape 21"/>
              <p:cNvSpPr>
                <a:spLocks noChangeArrowheads="1"/>
              </p:cNvSpPr>
              <p:nvPr/>
            </p:nvSpPr>
            <p:spPr bwMode="auto">
              <a:xfrm>
                <a:off x="3655" y="2954"/>
                <a:ext cx="582" cy="142"/>
              </a:xfrm>
              <a:prstGeom prst="roundRect">
                <a:avLst>
                  <a:gd name="adj" fmla="val 50000"/>
                </a:avLst>
              </a:prstGeom>
              <a:gradFill rotWithShape="1">
                <a:gsLst>
                  <a:gs pos="0">
                    <a:srgbClr val="FFFFFF">
                      <a:alpha val="75000"/>
                    </a:srgbClr>
                  </a:gs>
                  <a:gs pos="100000">
                    <a:srgbClr val="767676">
                      <a:alpha val="0"/>
                    </a:srgbClr>
                  </a:gs>
                </a:gsLst>
                <a:lin ang="5400000" scaled="1"/>
              </a:gradFill>
              <a:ln w="9525" algn="ctr">
                <a:noFill/>
                <a:round/>
                <a:headEnd/>
                <a:tailEnd/>
              </a:ln>
            </p:spPr>
            <p:txBody>
              <a:bodyPr wrap="none" anchor="ctr"/>
              <a:lstStyle/>
              <a:p>
                <a:endParaRPr lang="zh-CN" altLang="en-US">
                  <a:ea typeface="微软雅黑" pitchFamily="34" charset="-122"/>
                  <a:cs typeface="Arial" charset="0"/>
                </a:endParaRPr>
              </a:p>
            </p:txBody>
          </p:sp>
          <p:sp>
            <p:nvSpPr>
              <p:cNvPr id="43" name="Text Box 22"/>
              <p:cNvSpPr txBox="1">
                <a:spLocks noChangeArrowheads="1"/>
              </p:cNvSpPr>
              <p:nvPr/>
            </p:nvSpPr>
            <p:spPr bwMode="auto">
              <a:xfrm>
                <a:off x="3659" y="2995"/>
                <a:ext cx="575" cy="225"/>
              </a:xfrm>
              <a:prstGeom prst="rect">
                <a:avLst/>
              </a:prstGeom>
              <a:noFill/>
              <a:ln w="9525">
                <a:noFill/>
                <a:miter lim="800000"/>
                <a:headEnd/>
                <a:tailEnd/>
              </a:ln>
            </p:spPr>
            <p:txBody>
              <a:bodyPr lIns="0" tIns="0" rIns="0" bIns="0" anchor="ctr">
                <a:spAutoFit/>
              </a:bodyPr>
              <a:lstStyle/>
              <a:p>
                <a:pPr algn="ctr"/>
                <a:r>
                  <a:rPr lang="zh-CN" altLang="zh-CN" sz="2200" b="1" dirty="0" smtClean="0">
                    <a:solidFill>
                      <a:srgbClr val="FFFFFF"/>
                    </a:solidFill>
                    <a:ea typeface="微软雅黑" pitchFamily="34" charset="-122"/>
                    <a:cs typeface="Arial" charset="0"/>
                  </a:rPr>
                  <a:t>数据清洗处理占用大量时间</a:t>
                </a:r>
                <a:endParaRPr lang="zh-CN" altLang="en-GB" sz="2200" dirty="0">
                  <a:solidFill>
                    <a:srgbClr val="FFFFFF"/>
                  </a:solidFill>
                  <a:ea typeface="微软雅黑" pitchFamily="34" charset="-122"/>
                  <a:cs typeface="Arial" charset="0"/>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功能小结</a:t>
            </a:r>
            <a:endParaRPr lang="zh-CN" altLang="en-US" dirty="0"/>
          </a:p>
        </p:txBody>
      </p:sp>
      <p:sp>
        <p:nvSpPr>
          <p:cNvPr id="3" name="内容占位符 2"/>
          <p:cNvSpPr>
            <a:spLocks noGrp="1"/>
          </p:cNvSpPr>
          <p:nvPr>
            <p:ph idx="1"/>
          </p:nvPr>
        </p:nvSpPr>
        <p:spPr>
          <a:xfrm>
            <a:off x="287524" y="800708"/>
            <a:ext cx="8604956" cy="4741987"/>
          </a:xfrm>
        </p:spPr>
        <p:txBody>
          <a:bodyPr/>
          <a:lstStyle/>
          <a:p>
            <a:pPr>
              <a:buNone/>
            </a:pPr>
            <a:r>
              <a:rPr lang="zh-CN" altLang="en-US" b="1" dirty="0" smtClean="0"/>
              <a:t>目前威尔森的</a:t>
            </a:r>
            <a:r>
              <a:rPr lang="en-US" altLang="zh-CN" b="1" dirty="0" smtClean="0"/>
              <a:t>Auto-Ways</a:t>
            </a:r>
            <a:r>
              <a:rPr lang="zh-CN" altLang="en-US" b="1" dirty="0" smtClean="0"/>
              <a:t>系统能够提供客户几乎所有的</a:t>
            </a:r>
            <a:r>
              <a:rPr lang="en-US" altLang="zh-CN" b="1" dirty="0" smtClean="0"/>
              <a:t>(</a:t>
            </a:r>
            <a:r>
              <a:rPr lang="zh-CN" altLang="en-US" b="1" dirty="0" smtClean="0"/>
              <a:t>价格、销量、</a:t>
            </a:r>
            <a:r>
              <a:rPr lang="en-US" altLang="zh-CN" b="1" dirty="0" smtClean="0"/>
              <a:t>PVA</a:t>
            </a:r>
            <a:r>
              <a:rPr lang="zh-CN" altLang="en-US" b="1" dirty="0" smtClean="0"/>
              <a:t>、装备</a:t>
            </a:r>
            <a:r>
              <a:rPr lang="en-US" altLang="zh-CN" b="1" dirty="0" smtClean="0"/>
              <a:t>)</a:t>
            </a:r>
            <a:r>
              <a:rPr lang="zh-CN" altLang="en-US" b="1" dirty="0" smtClean="0"/>
              <a:t>分析模型。</a:t>
            </a:r>
            <a:endParaRPr lang="en-US" altLang="zh-CN" b="1" dirty="0" smtClean="0"/>
          </a:p>
          <a:p>
            <a:pPr>
              <a:buNone/>
            </a:pPr>
            <a:endParaRPr lang="en-US" altLang="zh-CN" dirty="0" smtClean="0"/>
          </a:p>
          <a:p>
            <a:pPr>
              <a:buNone/>
            </a:pPr>
            <a:r>
              <a:rPr lang="zh-CN" altLang="en-US" dirty="0" smtClean="0"/>
              <a:t>以下是</a:t>
            </a:r>
            <a:r>
              <a:rPr lang="en-US" altLang="zh-CN" dirty="0" smtClean="0"/>
              <a:t>Auto-ways</a:t>
            </a:r>
            <a:r>
              <a:rPr lang="zh-CN" altLang="en-US" dirty="0" smtClean="0"/>
              <a:t>系统暂时没有完成的功能模块</a:t>
            </a:r>
            <a:endParaRPr lang="en-US" altLang="zh-CN" dirty="0" smtClean="0"/>
          </a:p>
          <a:p>
            <a:endParaRPr lang="zh-CN" altLang="en-US" dirty="0"/>
          </a:p>
        </p:txBody>
      </p:sp>
      <p:graphicFrame>
        <p:nvGraphicFramePr>
          <p:cNvPr id="4" name="表格 3"/>
          <p:cNvGraphicFramePr>
            <a:graphicFrameLocks noGrp="1"/>
          </p:cNvGraphicFramePr>
          <p:nvPr/>
        </p:nvGraphicFramePr>
        <p:xfrm>
          <a:off x="1223628" y="2240868"/>
          <a:ext cx="6336704" cy="2880320"/>
        </p:xfrm>
        <a:graphic>
          <a:graphicData uri="http://schemas.openxmlformats.org/drawingml/2006/table">
            <a:tbl>
              <a:tblPr firstRow="1" bandRow="1">
                <a:tableStyleId>{5C22544A-7EE6-4342-B048-85BDC9FD1C3A}</a:tableStyleId>
              </a:tblPr>
              <a:tblGrid>
                <a:gridCol w="3168352"/>
                <a:gridCol w="3168352"/>
              </a:tblGrid>
              <a:tr h="720080">
                <a:tc>
                  <a:txBody>
                    <a:bodyPr/>
                    <a:lstStyle/>
                    <a:p>
                      <a:r>
                        <a:rPr lang="zh-CN" altLang="en-US" dirty="0" smtClean="0">
                          <a:latin typeface="微软雅黑" pitchFamily="34" charset="-122"/>
                          <a:ea typeface="微软雅黑" pitchFamily="34" charset="-122"/>
                        </a:rPr>
                        <a:t>功能模块</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状态</a:t>
                      </a:r>
                      <a:endParaRPr lang="zh-CN" altLang="en-US" dirty="0">
                        <a:latin typeface="微软雅黑" pitchFamily="34" charset="-122"/>
                        <a:ea typeface="微软雅黑" pitchFamily="34" charset="-122"/>
                      </a:endParaRPr>
                    </a:p>
                  </a:txBody>
                  <a:tcPr/>
                </a:tc>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latin typeface="微软雅黑" pitchFamily="34" charset="-122"/>
                          <a:ea typeface="微软雅黑" pitchFamily="34" charset="-122"/>
                        </a:rPr>
                        <a:t>公安部上牌数据的分析</a:t>
                      </a:r>
                      <a:endParaRPr lang="en-US" altLang="zh-CN" dirty="0" smtClean="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奇瑞提供数据定制开发</a:t>
                      </a:r>
                      <a:endParaRPr lang="zh-CN" altLang="en-US" dirty="0">
                        <a:latin typeface="微软雅黑" pitchFamily="34" charset="-122"/>
                        <a:ea typeface="微软雅黑" pitchFamily="34" charset="-122"/>
                      </a:endParaRPr>
                    </a:p>
                  </a:txBody>
                  <a:tcPr/>
                </a:tc>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latin typeface="微软雅黑" pitchFamily="34" charset="-122"/>
                          <a:ea typeface="微软雅黑" pitchFamily="34" charset="-122"/>
                        </a:rPr>
                        <a:t>奇瑞内部产销存数据分析</a:t>
                      </a:r>
                      <a:endParaRPr lang="en-US" altLang="zh-CN"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奇瑞提供数据定制开发</a:t>
                      </a:r>
                    </a:p>
                  </a:txBody>
                  <a:tcPr/>
                </a:tc>
              </a:tr>
              <a:tr h="720080">
                <a:tc>
                  <a:txBody>
                    <a:bodyPr/>
                    <a:lstStyle/>
                    <a:p>
                      <a:r>
                        <a:rPr lang="zh-CN" altLang="en-US" dirty="0" smtClean="0">
                          <a:latin typeface="微软雅黑" pitchFamily="34" charset="-122"/>
                          <a:ea typeface="微软雅黑" pitchFamily="34" charset="-122"/>
                        </a:rPr>
                        <a:t>渠道分析</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项目需求中</a:t>
                      </a:r>
                      <a:endParaRPr lang="zh-CN" altLang="en-US" dirty="0">
                        <a:latin typeface="微软雅黑" pitchFamily="34" charset="-122"/>
                        <a:ea typeface="微软雅黑" pitchFamily="34" charset="-122"/>
                      </a:endParaRPr>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p:cNvSpPr>
            <a:spLocks noChangeArrowheads="1"/>
          </p:cNvSpPr>
          <p:nvPr/>
        </p:nvSpPr>
        <p:spPr bwMode="auto">
          <a:xfrm>
            <a:off x="254000" y="3392996"/>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7" name="AutoShape 12"/>
          <p:cNvSpPr>
            <a:spLocks noChangeArrowheads="1"/>
          </p:cNvSpPr>
          <p:nvPr/>
        </p:nvSpPr>
        <p:spPr bwMode="auto">
          <a:xfrm>
            <a:off x="1258888" y="3392996"/>
            <a:ext cx="7475537" cy="525463"/>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项目时间安排及运作周期</a:t>
            </a:r>
            <a:endParaRPr lang="en-GB" altLang="zh-CN" sz="2000" b="1" dirty="0">
              <a:solidFill>
                <a:schemeClr val="bg1"/>
              </a:solidFill>
              <a:latin typeface="微软雅黑" pitchFamily="34" charset="-122"/>
              <a:ea typeface="微软雅黑" pitchFamily="34" charset="-122"/>
              <a:cs typeface="Arial" charset="0"/>
            </a:endParaRPr>
          </a:p>
        </p:txBody>
      </p:sp>
      <p:pic>
        <p:nvPicPr>
          <p:cNvPr id="9" name="Picture 17" descr="tick"/>
          <p:cNvPicPr>
            <a:picLocks noChangeAspect="1" noChangeArrowheads="1"/>
          </p:cNvPicPr>
          <p:nvPr/>
        </p:nvPicPr>
        <p:blipFill>
          <a:blip r:embed="rId2" cstate="print"/>
          <a:srcRect/>
          <a:stretch>
            <a:fillRect/>
          </a:stretch>
        </p:blipFill>
        <p:spPr bwMode="auto">
          <a:xfrm>
            <a:off x="395288" y="3408871"/>
            <a:ext cx="534987" cy="454025"/>
          </a:xfrm>
          <a:prstGeom prst="rect">
            <a:avLst/>
          </a:prstGeom>
          <a:noFill/>
          <a:ln w="9525">
            <a:noFill/>
            <a:miter lim="800000"/>
            <a:headEnd/>
            <a:tailEnd/>
          </a:ln>
        </p:spPr>
      </p:pic>
      <p:sp>
        <p:nvSpPr>
          <p:cNvPr id="10" name="AutoShape 5"/>
          <p:cNvSpPr>
            <a:spLocks noChangeArrowheads="1"/>
          </p:cNvSpPr>
          <p:nvPr/>
        </p:nvSpPr>
        <p:spPr bwMode="auto">
          <a:xfrm>
            <a:off x="251520" y="2793938"/>
            <a:ext cx="1030288" cy="527050"/>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1" name="AutoShape 10"/>
          <p:cNvSpPr>
            <a:spLocks noChangeArrowheads="1"/>
          </p:cNvSpPr>
          <p:nvPr/>
        </p:nvSpPr>
        <p:spPr bwMode="auto">
          <a:xfrm>
            <a:off x="1256408" y="2793938"/>
            <a:ext cx="7475537" cy="527050"/>
          </a:xfrm>
          <a:prstGeom prst="roundRect">
            <a:avLst>
              <a:gd name="adj" fmla="val 16667"/>
            </a:avLst>
          </a:prstGeom>
          <a:solidFill>
            <a:schemeClr val="bg1">
              <a:lumMod val="50000"/>
            </a:schemeClr>
          </a:solidFill>
          <a:ln w="9525">
            <a:noFill/>
            <a:round/>
            <a:headEnd/>
            <a:tailEnd/>
          </a:ln>
          <a:effectLst/>
        </p:spPr>
        <p:txBody>
          <a:bodyPr wrap="none" anchor="ctr"/>
          <a:lstStyle/>
          <a:p>
            <a:pPr>
              <a:defRPr/>
            </a:pPr>
            <a:r>
              <a:rPr lang="zh-CN" altLang="en-US" sz="2000" b="1" dirty="0" smtClean="0">
                <a:solidFill>
                  <a:schemeClr val="bg1"/>
                </a:solidFill>
                <a:latin typeface="微软雅黑" pitchFamily="34" charset="-122"/>
                <a:ea typeface="微软雅黑" pitchFamily="34" charset="-122"/>
                <a:cs typeface="Arial" charset="0"/>
              </a:rPr>
              <a:t>部署方案</a:t>
            </a:r>
            <a:endParaRPr lang="en-GB" altLang="zh-CN" sz="2000" b="1" dirty="0">
              <a:solidFill>
                <a:schemeClr val="bg1"/>
              </a:solidFill>
              <a:latin typeface="微软雅黑" pitchFamily="34" charset="-122"/>
              <a:ea typeface="微软雅黑" pitchFamily="34" charset="-122"/>
              <a:cs typeface="Arial" charset="0"/>
            </a:endParaRPr>
          </a:p>
        </p:txBody>
      </p:sp>
      <p:pic>
        <p:nvPicPr>
          <p:cNvPr id="12" name="Picture 15" descr="tick"/>
          <p:cNvPicPr>
            <a:picLocks noChangeAspect="1" noChangeArrowheads="1"/>
          </p:cNvPicPr>
          <p:nvPr/>
        </p:nvPicPr>
        <p:blipFill>
          <a:blip r:embed="rId2" cstate="print"/>
          <a:srcRect/>
          <a:stretch>
            <a:fillRect/>
          </a:stretch>
        </p:blipFill>
        <p:spPr bwMode="auto">
          <a:xfrm>
            <a:off x="392808" y="2811400"/>
            <a:ext cx="534987" cy="455613"/>
          </a:xfrm>
          <a:prstGeom prst="rect">
            <a:avLst/>
          </a:prstGeom>
          <a:noFill/>
          <a:ln w="9525">
            <a:noFill/>
            <a:miter lim="800000"/>
            <a:headEnd/>
            <a:tailEnd/>
          </a:ln>
        </p:spPr>
      </p:pic>
      <p:sp>
        <p:nvSpPr>
          <p:cNvPr id="13" name="AutoShape 3"/>
          <p:cNvSpPr>
            <a:spLocks noChangeArrowheads="1"/>
          </p:cNvSpPr>
          <p:nvPr/>
        </p:nvSpPr>
        <p:spPr bwMode="auto">
          <a:xfrm>
            <a:off x="254000" y="1607393"/>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4" name="AutoShape 4"/>
          <p:cNvSpPr>
            <a:spLocks noChangeArrowheads="1"/>
          </p:cNvSpPr>
          <p:nvPr/>
        </p:nvSpPr>
        <p:spPr bwMode="auto">
          <a:xfrm>
            <a:off x="254000" y="2205038"/>
            <a:ext cx="1030288" cy="525462"/>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5" name="AutoShape 8"/>
          <p:cNvSpPr>
            <a:spLocks noChangeArrowheads="1"/>
          </p:cNvSpPr>
          <p:nvPr/>
        </p:nvSpPr>
        <p:spPr bwMode="auto">
          <a:xfrm>
            <a:off x="1258888" y="1607393"/>
            <a:ext cx="7475537" cy="525463"/>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项目背景与目的</a:t>
            </a:r>
            <a:endParaRPr lang="en-GB" altLang="zh-CN" sz="2000" b="1" dirty="0">
              <a:solidFill>
                <a:schemeClr val="bg1"/>
              </a:solidFill>
              <a:latin typeface="微软雅黑" pitchFamily="34" charset="-122"/>
              <a:ea typeface="微软雅黑" pitchFamily="34" charset="-122"/>
              <a:cs typeface="Arial" charset="0"/>
            </a:endParaRPr>
          </a:p>
        </p:txBody>
      </p:sp>
      <p:sp>
        <p:nvSpPr>
          <p:cNvPr id="16" name="AutoShape 9"/>
          <p:cNvSpPr>
            <a:spLocks noChangeArrowheads="1"/>
          </p:cNvSpPr>
          <p:nvPr/>
        </p:nvSpPr>
        <p:spPr bwMode="auto">
          <a:xfrm>
            <a:off x="1258888" y="2205038"/>
            <a:ext cx="7475537" cy="525462"/>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研究方案</a:t>
            </a:r>
            <a:endParaRPr lang="en-GB" altLang="zh-CN" sz="2000" b="1" dirty="0">
              <a:solidFill>
                <a:schemeClr val="bg1"/>
              </a:solidFill>
              <a:latin typeface="微软雅黑" pitchFamily="34" charset="-122"/>
              <a:ea typeface="微软雅黑" pitchFamily="34" charset="-122"/>
              <a:cs typeface="Arial" charset="0"/>
            </a:endParaRPr>
          </a:p>
        </p:txBody>
      </p:sp>
      <p:pic>
        <p:nvPicPr>
          <p:cNvPr id="17" name="Picture 13" descr="tick"/>
          <p:cNvPicPr>
            <a:picLocks noChangeAspect="1" noChangeArrowheads="1"/>
          </p:cNvPicPr>
          <p:nvPr/>
        </p:nvPicPr>
        <p:blipFill>
          <a:blip r:embed="rId2" cstate="print"/>
          <a:srcRect/>
          <a:stretch>
            <a:fillRect/>
          </a:stretch>
        </p:blipFill>
        <p:spPr bwMode="auto">
          <a:xfrm>
            <a:off x="395288" y="1623268"/>
            <a:ext cx="534987" cy="455613"/>
          </a:xfrm>
          <a:prstGeom prst="rect">
            <a:avLst/>
          </a:prstGeom>
          <a:noFill/>
          <a:ln w="9525">
            <a:noFill/>
            <a:miter lim="800000"/>
            <a:headEnd/>
            <a:tailEnd/>
          </a:ln>
        </p:spPr>
      </p:pic>
      <p:pic>
        <p:nvPicPr>
          <p:cNvPr id="18" name="Picture 14" descr="tick"/>
          <p:cNvPicPr>
            <a:picLocks noChangeAspect="1" noChangeArrowheads="1"/>
          </p:cNvPicPr>
          <p:nvPr/>
        </p:nvPicPr>
        <p:blipFill>
          <a:blip r:embed="rId2" cstate="print"/>
          <a:srcRect/>
          <a:stretch>
            <a:fillRect/>
          </a:stretch>
        </p:blipFill>
        <p:spPr bwMode="auto">
          <a:xfrm>
            <a:off x="395288" y="2222500"/>
            <a:ext cx="534987" cy="4540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p:cNvSpPr>
          <p:nvPr/>
        </p:nvSpPr>
        <p:spPr bwMode="auto">
          <a:xfrm>
            <a:off x="251520" y="153988"/>
            <a:ext cx="6264275" cy="431800"/>
          </a:xfrm>
          <a:prstGeom prst="rect">
            <a:avLst/>
          </a:prstGeom>
          <a:noFill/>
          <a:ln w="9525">
            <a:noFill/>
            <a:miter lim="800000"/>
            <a:headEnd/>
            <a:tailEnd/>
          </a:ln>
        </p:spPr>
        <p:txBody>
          <a:bodyPr anchor="ctr"/>
          <a:lstStyle/>
          <a:p>
            <a:pPr eaLnBrk="0" hangingPunct="0"/>
            <a:r>
              <a:rPr lang="zh-CN" altLang="en-US" sz="2000" b="1" dirty="0" smtClean="0">
                <a:solidFill>
                  <a:srgbClr val="333333"/>
                </a:solidFill>
                <a:ea typeface="微软雅黑" pitchFamily="34" charset="-122"/>
                <a:cs typeface="Arial" charset="0"/>
              </a:rPr>
              <a:t>部署架构方案一</a:t>
            </a:r>
            <a:endParaRPr lang="zh-CN" altLang="en-US" sz="2000" b="1" dirty="0">
              <a:solidFill>
                <a:srgbClr val="333333"/>
              </a:solidFill>
              <a:ea typeface="微软雅黑" pitchFamily="34" charset="-122"/>
              <a:cs typeface="Arial" charset="0"/>
            </a:endParaRPr>
          </a:p>
        </p:txBody>
      </p:sp>
      <p:sp>
        <p:nvSpPr>
          <p:cNvPr id="6" name="TextBox 5"/>
          <p:cNvSpPr txBox="1"/>
          <p:nvPr/>
        </p:nvSpPr>
        <p:spPr>
          <a:xfrm>
            <a:off x="539552" y="908720"/>
            <a:ext cx="7776488" cy="830997"/>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该方案将市场分析系统部署在威尔森，由威尔森对系统进行托管。能够保证海量数据</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的及时采集和审核，对奇瑞提供系统全面的服务，包括数据采集审核，系统管理维护</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功能定制开发等等。安全性不是问题我们将完全根据保密合同办理</a:t>
            </a:r>
            <a:endParaRPr lang="zh-CN" altLang="en-US" sz="1600" dirty="0">
              <a:latin typeface="微软雅黑" pitchFamily="34" charset="-122"/>
              <a:ea typeface="微软雅黑" pitchFamily="34" charset="-122"/>
            </a:endParaRPr>
          </a:p>
        </p:txBody>
      </p:sp>
      <p:pic>
        <p:nvPicPr>
          <p:cNvPr id="72707" name="Picture 3"/>
          <p:cNvPicPr>
            <a:picLocks noChangeAspect="1" noChangeArrowheads="1"/>
          </p:cNvPicPr>
          <p:nvPr/>
        </p:nvPicPr>
        <p:blipFill>
          <a:blip r:embed="rId2" cstate="print"/>
          <a:srcRect/>
          <a:stretch>
            <a:fillRect/>
          </a:stretch>
        </p:blipFill>
        <p:spPr bwMode="auto">
          <a:xfrm>
            <a:off x="791580" y="1956091"/>
            <a:ext cx="7558075" cy="4425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1547664" y="2204864"/>
            <a:ext cx="7200800"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800" dirty="0">
              <a:latin typeface="微软雅黑" pitchFamily="34" charset="-122"/>
              <a:ea typeface="微软雅黑" pitchFamily="34" charset="-122"/>
            </a:endParaRPr>
          </a:p>
        </p:txBody>
      </p:sp>
      <p:sp>
        <p:nvSpPr>
          <p:cNvPr id="6" name="标题 1"/>
          <p:cNvSpPr>
            <a:spLocks/>
          </p:cNvSpPr>
          <p:nvPr/>
        </p:nvSpPr>
        <p:spPr bwMode="auto">
          <a:xfrm>
            <a:off x="251520" y="153988"/>
            <a:ext cx="6264275" cy="431800"/>
          </a:xfrm>
          <a:prstGeom prst="rect">
            <a:avLst/>
          </a:prstGeom>
          <a:noFill/>
          <a:ln w="9525">
            <a:noFill/>
            <a:miter lim="800000"/>
            <a:headEnd/>
            <a:tailEnd/>
          </a:ln>
        </p:spPr>
        <p:txBody>
          <a:bodyPr anchor="ctr"/>
          <a:lstStyle/>
          <a:p>
            <a:pPr eaLnBrk="0" hangingPunct="0"/>
            <a:r>
              <a:rPr lang="zh-CN" altLang="en-US" sz="2000" b="1" dirty="0" smtClean="0">
                <a:solidFill>
                  <a:srgbClr val="333333"/>
                </a:solidFill>
                <a:ea typeface="微软雅黑" pitchFamily="34" charset="-122"/>
                <a:cs typeface="Arial" charset="0"/>
              </a:rPr>
              <a:t>方案一业务流程</a:t>
            </a:r>
            <a:endParaRPr lang="zh-CN" altLang="en-US" sz="2000" b="1" dirty="0">
              <a:solidFill>
                <a:srgbClr val="333333"/>
              </a:solidFill>
              <a:ea typeface="微软雅黑" pitchFamily="34" charset="-122"/>
              <a:cs typeface="Arial" charset="0"/>
            </a:endParaRPr>
          </a:p>
        </p:txBody>
      </p:sp>
      <p:sp>
        <p:nvSpPr>
          <p:cNvPr id="5" name="矩形 4"/>
          <p:cNvSpPr/>
          <p:nvPr/>
        </p:nvSpPr>
        <p:spPr>
          <a:xfrm>
            <a:off x="1547664" y="764704"/>
            <a:ext cx="7200800"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800" dirty="0">
              <a:latin typeface="微软雅黑" pitchFamily="34" charset="-122"/>
              <a:ea typeface="微软雅黑" pitchFamily="34" charset="-122"/>
            </a:endParaRPr>
          </a:p>
        </p:txBody>
      </p:sp>
      <p:sp>
        <p:nvSpPr>
          <p:cNvPr id="8" name="矩形 7"/>
          <p:cNvSpPr/>
          <p:nvPr/>
        </p:nvSpPr>
        <p:spPr>
          <a:xfrm>
            <a:off x="467544" y="764704"/>
            <a:ext cx="1008112" cy="2880320"/>
          </a:xfrm>
          <a:prstGeom prst="rect">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威尔森</a:t>
            </a:r>
            <a:endParaRPr lang="zh-CN" altLang="en-US" sz="1800" dirty="0">
              <a:latin typeface="微软雅黑" pitchFamily="34" charset="-122"/>
              <a:ea typeface="微软雅黑" pitchFamily="34" charset="-122"/>
            </a:endParaRPr>
          </a:p>
        </p:txBody>
      </p:sp>
      <p:grpSp>
        <p:nvGrpSpPr>
          <p:cNvPr id="2" name="组合 16"/>
          <p:cNvGrpSpPr/>
          <p:nvPr/>
        </p:nvGrpSpPr>
        <p:grpSpPr>
          <a:xfrm>
            <a:off x="4427984" y="2348880"/>
            <a:ext cx="4248472" cy="1224136"/>
            <a:chOff x="3635896" y="1628800"/>
            <a:chExt cx="4752528" cy="1728192"/>
          </a:xfrm>
        </p:grpSpPr>
        <p:sp>
          <p:nvSpPr>
            <p:cNvPr id="14" name="矩形 13"/>
            <p:cNvSpPr/>
            <p:nvPr/>
          </p:nvSpPr>
          <p:spPr>
            <a:xfrm>
              <a:off x="3779912" y="1628800"/>
              <a:ext cx="4608512" cy="165618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市场分析系统</a:t>
              </a:r>
              <a:endParaRPr lang="zh-CN" altLang="en-US" sz="1800" dirty="0">
                <a:latin typeface="微软雅黑" pitchFamily="34" charset="-122"/>
                <a:ea typeface="微软雅黑" pitchFamily="34" charset="-122"/>
              </a:endParaRPr>
            </a:p>
          </p:txBody>
        </p:sp>
        <p:sp>
          <p:nvSpPr>
            <p:cNvPr id="13" name="矩形 12"/>
            <p:cNvSpPr/>
            <p:nvPr/>
          </p:nvSpPr>
          <p:spPr>
            <a:xfrm>
              <a:off x="3707904" y="1700808"/>
              <a:ext cx="4608512" cy="165618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市场分析系统</a:t>
              </a:r>
              <a:endParaRPr lang="zh-CN" altLang="en-US" sz="1800" dirty="0">
                <a:latin typeface="微软雅黑" pitchFamily="34" charset="-122"/>
                <a:ea typeface="微软雅黑" pitchFamily="34" charset="-122"/>
              </a:endParaRPr>
            </a:p>
          </p:txBody>
        </p:sp>
        <p:sp>
          <p:nvSpPr>
            <p:cNvPr id="12" name="矩形 11"/>
            <p:cNvSpPr/>
            <p:nvPr/>
          </p:nvSpPr>
          <p:spPr>
            <a:xfrm>
              <a:off x="3635896" y="1772816"/>
              <a:ext cx="4608512" cy="158417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市场分析系统</a:t>
              </a:r>
              <a:endParaRPr lang="zh-CN" altLang="en-US" sz="1800" dirty="0">
                <a:latin typeface="微软雅黑" pitchFamily="34" charset="-122"/>
                <a:ea typeface="微软雅黑" pitchFamily="34" charset="-122"/>
              </a:endParaRPr>
            </a:p>
          </p:txBody>
        </p:sp>
      </p:grpSp>
      <p:sp>
        <p:nvSpPr>
          <p:cNvPr id="15" name="矩形 14"/>
          <p:cNvSpPr/>
          <p:nvPr/>
        </p:nvSpPr>
        <p:spPr>
          <a:xfrm>
            <a:off x="1547664" y="3717032"/>
            <a:ext cx="7200800" cy="5040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800" dirty="0" smtClean="0">
                <a:latin typeface="微软雅黑" pitchFamily="34" charset="-122"/>
                <a:ea typeface="微软雅黑" pitchFamily="34" charset="-122"/>
              </a:rPr>
              <a:t>Internet</a:t>
            </a:r>
            <a:endParaRPr lang="zh-CN" altLang="en-US" sz="1800" dirty="0">
              <a:latin typeface="微软雅黑" pitchFamily="34" charset="-122"/>
              <a:ea typeface="微软雅黑" pitchFamily="34" charset="-122"/>
            </a:endParaRPr>
          </a:p>
        </p:txBody>
      </p:sp>
      <p:sp>
        <p:nvSpPr>
          <p:cNvPr id="16" name="矩形 15"/>
          <p:cNvSpPr/>
          <p:nvPr/>
        </p:nvSpPr>
        <p:spPr>
          <a:xfrm>
            <a:off x="467544" y="3717032"/>
            <a:ext cx="1008112" cy="504056"/>
          </a:xfrm>
          <a:prstGeom prst="rect">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网络层</a:t>
            </a:r>
          </a:p>
        </p:txBody>
      </p:sp>
      <p:sp>
        <p:nvSpPr>
          <p:cNvPr id="26" name="右箭头 25"/>
          <p:cNvSpPr/>
          <p:nvPr/>
        </p:nvSpPr>
        <p:spPr>
          <a:xfrm rot="16200000">
            <a:off x="7632340" y="3465004"/>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45" name="矩形 44"/>
          <p:cNvSpPr/>
          <p:nvPr/>
        </p:nvSpPr>
        <p:spPr>
          <a:xfrm>
            <a:off x="2267968" y="836712"/>
            <a:ext cx="2088000" cy="61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数据更新</a:t>
            </a:r>
            <a:endParaRPr lang="zh-CN" altLang="en-US" sz="1800" dirty="0">
              <a:latin typeface="微软雅黑" pitchFamily="34" charset="-122"/>
              <a:ea typeface="微软雅黑" pitchFamily="34" charset="-122"/>
            </a:endParaRPr>
          </a:p>
        </p:txBody>
      </p:sp>
      <p:sp>
        <p:nvSpPr>
          <p:cNvPr id="46" name="矩形 45"/>
          <p:cNvSpPr/>
          <p:nvPr/>
        </p:nvSpPr>
        <p:spPr>
          <a:xfrm>
            <a:off x="2267744" y="1520856"/>
            <a:ext cx="2088000" cy="61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数据维护</a:t>
            </a:r>
            <a:endParaRPr lang="zh-CN" altLang="en-US" sz="1800" dirty="0">
              <a:latin typeface="微软雅黑" pitchFamily="34" charset="-122"/>
              <a:ea typeface="微软雅黑" pitchFamily="34" charset="-122"/>
            </a:endParaRPr>
          </a:p>
        </p:txBody>
      </p:sp>
      <p:sp>
        <p:nvSpPr>
          <p:cNvPr id="47" name="矩形 46"/>
          <p:cNvSpPr/>
          <p:nvPr/>
        </p:nvSpPr>
        <p:spPr>
          <a:xfrm>
            <a:off x="4427984" y="836712"/>
            <a:ext cx="2088000" cy="61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系统支持</a:t>
            </a:r>
            <a:endParaRPr lang="zh-CN" altLang="en-US" sz="1800" dirty="0">
              <a:latin typeface="微软雅黑" pitchFamily="34" charset="-122"/>
              <a:ea typeface="微软雅黑" pitchFamily="34" charset="-122"/>
            </a:endParaRPr>
          </a:p>
        </p:txBody>
      </p:sp>
      <p:sp>
        <p:nvSpPr>
          <p:cNvPr id="48" name="矩形 47"/>
          <p:cNvSpPr/>
          <p:nvPr/>
        </p:nvSpPr>
        <p:spPr>
          <a:xfrm>
            <a:off x="4428208" y="1520856"/>
            <a:ext cx="2088000" cy="61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系统更新</a:t>
            </a:r>
            <a:endParaRPr lang="zh-CN" altLang="en-US" sz="1800" dirty="0">
              <a:latin typeface="微软雅黑" pitchFamily="34" charset="-122"/>
              <a:ea typeface="微软雅黑" pitchFamily="34" charset="-122"/>
            </a:endParaRPr>
          </a:p>
        </p:txBody>
      </p:sp>
      <p:sp>
        <p:nvSpPr>
          <p:cNvPr id="52" name="矩形 51"/>
          <p:cNvSpPr/>
          <p:nvPr/>
        </p:nvSpPr>
        <p:spPr>
          <a:xfrm>
            <a:off x="6588456" y="836712"/>
            <a:ext cx="2088000" cy="61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定制需求</a:t>
            </a:r>
            <a:endParaRPr lang="zh-CN" altLang="en-US" sz="1800" dirty="0">
              <a:latin typeface="微软雅黑" pitchFamily="34" charset="-122"/>
              <a:ea typeface="微软雅黑" pitchFamily="34" charset="-122"/>
            </a:endParaRPr>
          </a:p>
        </p:txBody>
      </p:sp>
      <p:sp>
        <p:nvSpPr>
          <p:cNvPr id="53" name="矩形 52"/>
          <p:cNvSpPr/>
          <p:nvPr/>
        </p:nvSpPr>
        <p:spPr>
          <a:xfrm>
            <a:off x="6588456" y="1520856"/>
            <a:ext cx="2088000" cy="61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其他</a:t>
            </a:r>
            <a:r>
              <a:rPr lang="en-US" altLang="zh-CN" sz="1800" dirty="0" smtClean="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p:txBody>
      </p:sp>
      <p:sp>
        <p:nvSpPr>
          <p:cNvPr id="54" name="矩形 53"/>
          <p:cNvSpPr/>
          <p:nvPr/>
        </p:nvSpPr>
        <p:spPr>
          <a:xfrm>
            <a:off x="2289648" y="2384952"/>
            <a:ext cx="2088232" cy="1188064"/>
          </a:xfrm>
          <a:prstGeom prst="rect">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800" dirty="0" smtClean="0">
                <a:latin typeface="微软雅黑" pitchFamily="34" charset="-122"/>
                <a:ea typeface="微软雅黑" pitchFamily="34" charset="-122"/>
              </a:rPr>
              <a:t>DB</a:t>
            </a:r>
            <a:endParaRPr lang="zh-CN" altLang="en-US" sz="1800" dirty="0">
              <a:latin typeface="微软雅黑" pitchFamily="34" charset="-122"/>
              <a:ea typeface="微软雅黑" pitchFamily="34" charset="-122"/>
            </a:endParaRPr>
          </a:p>
        </p:txBody>
      </p:sp>
      <p:sp>
        <p:nvSpPr>
          <p:cNvPr id="55" name="矩形 54"/>
          <p:cNvSpPr/>
          <p:nvPr/>
        </p:nvSpPr>
        <p:spPr>
          <a:xfrm>
            <a:off x="1594620" y="836712"/>
            <a:ext cx="639688" cy="129614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服务</a:t>
            </a:r>
            <a:endParaRPr lang="zh-CN" altLang="en-US" sz="1800" dirty="0">
              <a:latin typeface="微软雅黑" pitchFamily="34" charset="-122"/>
              <a:ea typeface="微软雅黑" pitchFamily="34" charset="-122"/>
            </a:endParaRPr>
          </a:p>
        </p:txBody>
      </p:sp>
      <p:sp>
        <p:nvSpPr>
          <p:cNvPr id="57" name="矩形 56"/>
          <p:cNvSpPr/>
          <p:nvPr/>
        </p:nvSpPr>
        <p:spPr>
          <a:xfrm>
            <a:off x="1619672" y="2276872"/>
            <a:ext cx="639688" cy="129614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业务</a:t>
            </a:r>
            <a:endParaRPr lang="zh-CN" altLang="en-US" sz="1800" dirty="0">
              <a:latin typeface="微软雅黑" pitchFamily="34" charset="-122"/>
              <a:ea typeface="微软雅黑" pitchFamily="34" charset="-122"/>
            </a:endParaRPr>
          </a:p>
        </p:txBody>
      </p:sp>
      <p:sp>
        <p:nvSpPr>
          <p:cNvPr id="58" name="右箭头 57"/>
          <p:cNvSpPr/>
          <p:nvPr/>
        </p:nvSpPr>
        <p:spPr>
          <a:xfrm rot="5400000">
            <a:off x="2375756" y="2096852"/>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59" name="右箭头 58"/>
          <p:cNvSpPr/>
          <p:nvPr/>
        </p:nvSpPr>
        <p:spPr>
          <a:xfrm rot="5400000">
            <a:off x="5832140" y="2096852"/>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60" name="矩形 59"/>
          <p:cNvSpPr/>
          <p:nvPr/>
        </p:nvSpPr>
        <p:spPr>
          <a:xfrm>
            <a:off x="467544" y="4293096"/>
            <a:ext cx="1008112" cy="2160240"/>
          </a:xfrm>
          <a:prstGeom prst="rect">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奇瑞</a:t>
            </a:r>
            <a:endParaRPr lang="zh-CN" altLang="en-US" sz="1800" dirty="0">
              <a:latin typeface="微软雅黑" pitchFamily="34" charset="-122"/>
              <a:ea typeface="微软雅黑" pitchFamily="34" charset="-122"/>
            </a:endParaRPr>
          </a:p>
        </p:txBody>
      </p:sp>
      <p:sp>
        <p:nvSpPr>
          <p:cNvPr id="61" name="矩形 60"/>
          <p:cNvSpPr/>
          <p:nvPr/>
        </p:nvSpPr>
        <p:spPr>
          <a:xfrm>
            <a:off x="1547664" y="4365104"/>
            <a:ext cx="2340000" cy="20882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信息公司</a:t>
            </a:r>
            <a:endParaRPr lang="zh-CN" altLang="en-US" sz="1800" dirty="0">
              <a:latin typeface="微软雅黑" pitchFamily="34" charset="-122"/>
              <a:ea typeface="微软雅黑" pitchFamily="34" charset="-122"/>
            </a:endParaRPr>
          </a:p>
        </p:txBody>
      </p:sp>
      <p:sp>
        <p:nvSpPr>
          <p:cNvPr id="62" name="矩形 61"/>
          <p:cNvSpPr/>
          <p:nvPr/>
        </p:nvSpPr>
        <p:spPr>
          <a:xfrm>
            <a:off x="3960192" y="4365104"/>
            <a:ext cx="2340000" cy="20882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销售</a:t>
            </a:r>
            <a:r>
              <a:rPr lang="zh-CN" altLang="en-US" sz="1800" dirty="0" smtClean="0">
                <a:latin typeface="微软雅黑" pitchFamily="34" charset="-122"/>
                <a:ea typeface="微软雅黑" pitchFamily="34" charset="-122"/>
              </a:rPr>
              <a:t>公司</a:t>
            </a:r>
            <a:endParaRPr lang="zh-CN" altLang="en-US" sz="1800" dirty="0">
              <a:latin typeface="微软雅黑" pitchFamily="34" charset="-122"/>
              <a:ea typeface="微软雅黑" pitchFamily="34" charset="-122"/>
            </a:endParaRPr>
          </a:p>
        </p:txBody>
      </p:sp>
      <p:sp>
        <p:nvSpPr>
          <p:cNvPr id="63" name="矩形 62"/>
          <p:cNvSpPr/>
          <p:nvPr/>
        </p:nvSpPr>
        <p:spPr>
          <a:xfrm>
            <a:off x="6372200" y="4365104"/>
            <a:ext cx="2340000" cy="20882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hangingPunct="0"/>
            <a:r>
              <a:rPr lang="zh-CN" altLang="en-US" sz="1800" dirty="0" smtClean="0">
                <a:latin typeface="微软雅黑" pitchFamily="34" charset="-122"/>
                <a:ea typeface="微软雅黑" pitchFamily="34" charset="-122"/>
              </a:rPr>
              <a:t>数据</a:t>
            </a:r>
            <a:r>
              <a:rPr lang="zh-CN" altLang="en-US" sz="1800" dirty="0" smtClean="0">
                <a:latin typeface="微软雅黑" pitchFamily="34" charset="-122"/>
                <a:ea typeface="微软雅黑" pitchFamily="34" charset="-122"/>
              </a:rPr>
              <a:t>更新</a:t>
            </a:r>
            <a:endParaRPr lang="en-US" altLang="zh-CN" sz="1800" dirty="0" smtClean="0">
              <a:latin typeface="微软雅黑" pitchFamily="34" charset="-122"/>
              <a:ea typeface="微软雅黑" pitchFamily="34" charset="-122"/>
            </a:endParaRPr>
          </a:p>
          <a:p>
            <a:pPr algn="ctr" hangingPunct="0"/>
            <a:r>
              <a:rPr lang="zh-CN" altLang="en-US" sz="1200" dirty="0" smtClean="0">
                <a:latin typeface="微软雅黑" pitchFamily="34" charset="-122"/>
                <a:ea typeface="微软雅黑" pitchFamily="34" charset="-122"/>
              </a:rPr>
              <a:t>（</a:t>
            </a:r>
            <a:r>
              <a:rPr lang="zh-CN" altLang="zh-CN" sz="1200" dirty="0" smtClean="0">
                <a:latin typeface="微软雅黑" pitchFamily="34" charset="-122"/>
                <a:ea typeface="微软雅黑" pitchFamily="34" charset="-122"/>
              </a:rPr>
              <a:t>进</a:t>
            </a:r>
            <a:r>
              <a:rPr lang="zh-CN" altLang="zh-CN" sz="1200" dirty="0" smtClean="0">
                <a:latin typeface="微软雅黑" pitchFamily="34" charset="-122"/>
                <a:ea typeface="微软雅黑" pitchFamily="34" charset="-122"/>
              </a:rPr>
              <a:t>销</a:t>
            </a:r>
            <a:r>
              <a:rPr lang="zh-CN" altLang="zh-CN" sz="1200" dirty="0" smtClean="0">
                <a:latin typeface="微软雅黑" pitchFamily="34" charset="-122"/>
                <a:ea typeface="微软雅黑" pitchFamily="34" charset="-122"/>
              </a:rPr>
              <a:t>存</a:t>
            </a:r>
            <a:r>
              <a:rPr lang="zh-CN" altLang="en-US" sz="1200" dirty="0" smtClean="0">
                <a:latin typeface="微软雅黑" pitchFamily="34" charset="-122"/>
                <a:ea typeface="微软雅黑" pitchFamily="34" charset="-122"/>
              </a:rPr>
              <a:t>数据</a:t>
            </a:r>
            <a:endParaRPr lang="en-US" altLang="zh-CN" sz="1200" dirty="0" smtClean="0">
              <a:latin typeface="微软雅黑" pitchFamily="34" charset="-122"/>
              <a:ea typeface="微软雅黑" pitchFamily="34" charset="-122"/>
            </a:endParaRPr>
          </a:p>
          <a:p>
            <a:pPr algn="ctr" hangingPunct="0"/>
            <a:r>
              <a:rPr lang="zh-CN" altLang="en-US" sz="1200" dirty="0" smtClean="0">
                <a:latin typeface="微软雅黑" pitchFamily="34" charset="-122"/>
                <a:ea typeface="微软雅黑" pitchFamily="34" charset="-122"/>
              </a:rPr>
              <a:t>上牌量数据）</a:t>
            </a:r>
            <a:endParaRPr lang="zh-CN" altLang="zh-CN" sz="800" dirty="0">
              <a:latin typeface="微软雅黑" pitchFamily="34" charset="-122"/>
              <a:ea typeface="微软雅黑" pitchFamily="34" charset="-122"/>
            </a:endParaRPr>
          </a:p>
        </p:txBody>
      </p:sp>
      <p:sp>
        <p:nvSpPr>
          <p:cNvPr id="64" name="右箭头 63"/>
          <p:cNvSpPr/>
          <p:nvPr/>
        </p:nvSpPr>
        <p:spPr>
          <a:xfrm rot="16200000">
            <a:off x="6912260" y="4113076"/>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65" name="右箭头 64"/>
          <p:cNvSpPr/>
          <p:nvPr/>
        </p:nvSpPr>
        <p:spPr>
          <a:xfrm rot="16200000">
            <a:off x="4175956" y="4113076"/>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66" name="右箭头 65"/>
          <p:cNvSpPr/>
          <p:nvPr/>
        </p:nvSpPr>
        <p:spPr>
          <a:xfrm rot="16200000">
            <a:off x="2591780" y="4113076"/>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31" name="右箭头 30"/>
          <p:cNvSpPr/>
          <p:nvPr/>
        </p:nvSpPr>
        <p:spPr>
          <a:xfrm>
            <a:off x="4103948" y="2816932"/>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043608" y="1412776"/>
          <a:ext cx="6672064" cy="3956043"/>
        </p:xfrm>
        <a:graphic>
          <a:graphicData uri="http://schemas.openxmlformats.org/drawingml/2006/table">
            <a:tbl>
              <a:tblPr firstRow="1" bandRow="1">
                <a:tableStyleId>{5C22544A-7EE6-4342-B048-85BDC9FD1C3A}</a:tableStyleId>
              </a:tblPr>
              <a:tblGrid>
                <a:gridCol w="3336032"/>
                <a:gridCol w="3336032"/>
              </a:tblGrid>
              <a:tr h="473709">
                <a:tc>
                  <a:txBody>
                    <a:bodyPr/>
                    <a:lstStyle/>
                    <a:p>
                      <a:r>
                        <a:rPr lang="zh-CN" altLang="en-US" dirty="0" smtClean="0">
                          <a:latin typeface="微软雅黑" pitchFamily="34" charset="-122"/>
                          <a:ea typeface="微软雅黑" pitchFamily="34" charset="-122"/>
                        </a:rPr>
                        <a:t>优点</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缺点</a:t>
                      </a:r>
                      <a:endParaRPr lang="zh-CN" altLang="en-US" dirty="0">
                        <a:latin typeface="微软雅黑" pitchFamily="34" charset="-122"/>
                        <a:ea typeface="微软雅黑" pitchFamily="34" charset="-122"/>
                      </a:endParaRPr>
                    </a:p>
                  </a:txBody>
                  <a:tcPr/>
                </a:tc>
              </a:tr>
              <a:tr h="473709">
                <a:tc>
                  <a:txBody>
                    <a:bodyPr/>
                    <a:lstStyle/>
                    <a:p>
                      <a:r>
                        <a:rPr lang="zh-CN" altLang="en-US" dirty="0" smtClean="0">
                          <a:latin typeface="微软雅黑" pitchFamily="34" charset="-122"/>
                          <a:ea typeface="微软雅黑" pitchFamily="34" charset="-122"/>
                        </a:rPr>
                        <a:t>海量数据采集</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奇瑞需要开通外部访问权限</a:t>
                      </a:r>
                      <a:endParaRPr lang="zh-CN" altLang="en-US" dirty="0">
                        <a:latin typeface="微软雅黑" pitchFamily="34" charset="-122"/>
                        <a:ea typeface="微软雅黑" pitchFamily="34" charset="-122"/>
                      </a:endParaRPr>
                    </a:p>
                  </a:txBody>
                  <a:tcPr/>
                </a:tc>
              </a:tr>
              <a:tr h="473709">
                <a:tc>
                  <a:txBody>
                    <a:bodyPr/>
                    <a:lstStyle/>
                    <a:p>
                      <a:r>
                        <a:rPr lang="zh-CN" altLang="en-US" dirty="0" smtClean="0">
                          <a:latin typeface="微软雅黑" pitchFamily="34" charset="-122"/>
                          <a:ea typeface="微软雅黑" pitchFamily="34" charset="-122"/>
                        </a:rPr>
                        <a:t>海量数据整理分析</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服务器由威尔森托管</a:t>
                      </a:r>
                      <a:endParaRPr lang="zh-CN" altLang="en-US" dirty="0">
                        <a:latin typeface="微软雅黑" pitchFamily="34" charset="-122"/>
                        <a:ea typeface="微软雅黑" pitchFamily="34" charset="-122"/>
                      </a:endParaRPr>
                    </a:p>
                  </a:txBody>
                  <a:tcPr/>
                </a:tc>
              </a:tr>
              <a:tr h="473709">
                <a:tc>
                  <a:txBody>
                    <a:bodyPr/>
                    <a:lstStyle/>
                    <a:p>
                      <a:r>
                        <a:rPr lang="zh-CN" altLang="en-US" dirty="0" smtClean="0">
                          <a:latin typeface="微软雅黑" pitchFamily="34" charset="-122"/>
                          <a:ea typeface="微软雅黑" pitchFamily="34" charset="-122"/>
                        </a:rPr>
                        <a:t>更新响应时间短</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473709">
                <a:tc>
                  <a:txBody>
                    <a:bodyPr/>
                    <a:lstStyle/>
                    <a:p>
                      <a:r>
                        <a:rPr lang="zh-CN" altLang="en-US" dirty="0" smtClean="0">
                          <a:latin typeface="微软雅黑" pitchFamily="34" charset="-122"/>
                          <a:ea typeface="微软雅黑" pitchFamily="34" charset="-122"/>
                        </a:rPr>
                        <a:t>数据维护成本低效率高</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473709">
                <a:tc>
                  <a:txBody>
                    <a:bodyPr/>
                    <a:lstStyle/>
                    <a:p>
                      <a:r>
                        <a:rPr lang="zh-CN" altLang="en-US" dirty="0" smtClean="0">
                          <a:latin typeface="微软雅黑" pitchFamily="34" charset="-122"/>
                          <a:ea typeface="微软雅黑" pitchFamily="34" charset="-122"/>
                        </a:rPr>
                        <a:t>系统维护简单成本低</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4737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方便客户需求定制扩展系统</a:t>
                      </a:r>
                    </a:p>
                  </a:txBody>
                  <a:tcPr/>
                </a:tc>
                <a:tc>
                  <a:txBody>
                    <a:bodyPr/>
                    <a:lstStyle/>
                    <a:p>
                      <a:endParaRPr lang="zh-CN" altLang="en-US" dirty="0">
                        <a:latin typeface="微软雅黑" pitchFamily="34" charset="-122"/>
                        <a:ea typeface="微软雅黑" pitchFamily="34" charset="-122"/>
                      </a:endParaRPr>
                    </a:p>
                  </a:txBody>
                  <a:tcPr/>
                </a:tc>
              </a:tr>
              <a:tr h="4737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实施成本低不需要另外更改架构</a:t>
                      </a:r>
                    </a:p>
                  </a:txBody>
                  <a:tcPr/>
                </a:tc>
                <a:tc>
                  <a:txBody>
                    <a:bodyPr/>
                    <a:lstStyle/>
                    <a:p>
                      <a:endParaRPr lang="zh-CN" altLang="en-US" dirty="0">
                        <a:latin typeface="微软雅黑" pitchFamily="34" charset="-122"/>
                        <a:ea typeface="微软雅黑" pitchFamily="34" charset="-122"/>
                      </a:endParaRPr>
                    </a:p>
                  </a:txBody>
                  <a:tcPr/>
                </a:tc>
              </a:tr>
            </a:tbl>
          </a:graphicData>
        </a:graphic>
      </p:graphicFrame>
      <p:sp>
        <p:nvSpPr>
          <p:cNvPr id="5" name="TextBox 4"/>
          <p:cNvSpPr txBox="1"/>
          <p:nvPr/>
        </p:nvSpPr>
        <p:spPr>
          <a:xfrm>
            <a:off x="467544" y="188640"/>
            <a:ext cx="2236510" cy="400110"/>
          </a:xfrm>
          <a:prstGeom prst="rect">
            <a:avLst/>
          </a:prstGeom>
          <a:noFill/>
        </p:spPr>
        <p:txBody>
          <a:bodyPr wrap="none" rtlCol="0">
            <a:spAutoFit/>
          </a:bodyPr>
          <a:lstStyle/>
          <a:p>
            <a:r>
              <a:rPr lang="zh-CN" altLang="en-US" sz="2000" b="1" dirty="0" smtClean="0">
                <a:solidFill>
                  <a:srgbClr val="333333"/>
                </a:solidFill>
                <a:ea typeface="微软雅黑" pitchFamily="34" charset="-122"/>
                <a:cs typeface="Arial" charset="0"/>
              </a:rPr>
              <a:t>方案</a:t>
            </a:r>
            <a:r>
              <a:rPr lang="zh-CN" altLang="en-US" sz="2000" b="1" dirty="0" smtClean="0">
                <a:solidFill>
                  <a:srgbClr val="333333"/>
                </a:solidFill>
                <a:ea typeface="微软雅黑" pitchFamily="34" charset="-122"/>
                <a:cs typeface="Arial" charset="0"/>
              </a:rPr>
              <a:t>一优缺点对比</a:t>
            </a:r>
            <a:endParaRPr lang="zh-CN"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p:cNvSpPr>
          <p:nvPr/>
        </p:nvSpPr>
        <p:spPr bwMode="auto">
          <a:xfrm>
            <a:off x="251520" y="153988"/>
            <a:ext cx="6264275" cy="431800"/>
          </a:xfrm>
          <a:prstGeom prst="rect">
            <a:avLst/>
          </a:prstGeom>
          <a:noFill/>
          <a:ln w="9525">
            <a:noFill/>
            <a:miter lim="800000"/>
            <a:headEnd/>
            <a:tailEnd/>
          </a:ln>
        </p:spPr>
        <p:txBody>
          <a:bodyPr anchor="ctr"/>
          <a:lstStyle/>
          <a:p>
            <a:pPr eaLnBrk="0" hangingPunct="0"/>
            <a:r>
              <a:rPr lang="zh-CN" altLang="en-US" sz="2000" b="1" dirty="0" smtClean="0">
                <a:solidFill>
                  <a:srgbClr val="333333"/>
                </a:solidFill>
                <a:ea typeface="微软雅黑" pitchFamily="34" charset="-122"/>
                <a:cs typeface="Arial" charset="0"/>
              </a:rPr>
              <a:t>部署方案二</a:t>
            </a:r>
            <a:endParaRPr lang="zh-CN" altLang="en-US" sz="2000" b="1" dirty="0">
              <a:solidFill>
                <a:srgbClr val="333333"/>
              </a:solidFill>
              <a:ea typeface="微软雅黑" pitchFamily="34" charset="-122"/>
              <a:cs typeface="Arial" charset="0"/>
            </a:endParaRPr>
          </a:p>
        </p:txBody>
      </p:sp>
      <p:sp>
        <p:nvSpPr>
          <p:cNvPr id="7" name="TextBox 6"/>
          <p:cNvSpPr txBox="1"/>
          <p:nvPr/>
        </p:nvSpPr>
        <p:spPr>
          <a:xfrm>
            <a:off x="539552" y="908720"/>
            <a:ext cx="7981672" cy="584775"/>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该方案将市场分析系统部署在奇瑞，在系统更新和数据上传时需要奇瑞提供访问权限。</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在系统维护上需要，及时响应奇瑞的功能和非功能的需求</a:t>
            </a:r>
            <a:endParaRPr lang="zh-CN" altLang="en-US" sz="1600" dirty="0">
              <a:latin typeface="微软雅黑" pitchFamily="34" charset="-122"/>
              <a:ea typeface="微软雅黑" pitchFamily="34" charset="-122"/>
            </a:endParaRPr>
          </a:p>
        </p:txBody>
      </p:sp>
      <p:pic>
        <p:nvPicPr>
          <p:cNvPr id="73730" name="Picture 2"/>
          <p:cNvPicPr>
            <a:picLocks noChangeAspect="1" noChangeArrowheads="1"/>
          </p:cNvPicPr>
          <p:nvPr/>
        </p:nvPicPr>
        <p:blipFill>
          <a:blip r:embed="rId2" cstate="print"/>
          <a:srcRect/>
          <a:stretch>
            <a:fillRect/>
          </a:stretch>
        </p:blipFill>
        <p:spPr bwMode="auto">
          <a:xfrm>
            <a:off x="503548" y="1664804"/>
            <a:ext cx="8244408" cy="4722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547664" y="3717032"/>
            <a:ext cx="7200800" cy="27363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800" dirty="0">
              <a:latin typeface="微软雅黑" pitchFamily="34" charset="-122"/>
              <a:ea typeface="微软雅黑" pitchFamily="34" charset="-122"/>
            </a:endParaRPr>
          </a:p>
        </p:txBody>
      </p:sp>
      <p:sp>
        <p:nvSpPr>
          <p:cNvPr id="6" name="标题 1"/>
          <p:cNvSpPr>
            <a:spLocks/>
          </p:cNvSpPr>
          <p:nvPr/>
        </p:nvSpPr>
        <p:spPr bwMode="auto">
          <a:xfrm>
            <a:off x="251520" y="153988"/>
            <a:ext cx="6264275" cy="431800"/>
          </a:xfrm>
          <a:prstGeom prst="rect">
            <a:avLst/>
          </a:prstGeom>
          <a:noFill/>
          <a:ln w="9525">
            <a:noFill/>
            <a:miter lim="800000"/>
            <a:headEnd/>
            <a:tailEnd/>
          </a:ln>
        </p:spPr>
        <p:txBody>
          <a:bodyPr anchor="ctr"/>
          <a:lstStyle/>
          <a:p>
            <a:pPr eaLnBrk="0" hangingPunct="0"/>
            <a:r>
              <a:rPr lang="zh-CN" altLang="en-US" sz="2000" b="1" dirty="0" smtClean="0">
                <a:solidFill>
                  <a:srgbClr val="333333"/>
                </a:solidFill>
                <a:ea typeface="微软雅黑" pitchFamily="34" charset="-122"/>
                <a:cs typeface="Arial" charset="0"/>
              </a:rPr>
              <a:t>方案二工作流程</a:t>
            </a:r>
            <a:endParaRPr lang="zh-CN" altLang="en-US" sz="2000" b="1" dirty="0">
              <a:solidFill>
                <a:srgbClr val="333333"/>
              </a:solidFill>
              <a:ea typeface="微软雅黑" pitchFamily="34" charset="-122"/>
              <a:cs typeface="Arial" charset="0"/>
            </a:endParaRPr>
          </a:p>
        </p:txBody>
      </p:sp>
      <p:sp>
        <p:nvSpPr>
          <p:cNvPr id="5" name="矩形 4"/>
          <p:cNvSpPr/>
          <p:nvPr/>
        </p:nvSpPr>
        <p:spPr>
          <a:xfrm>
            <a:off x="1547664" y="764704"/>
            <a:ext cx="7200800" cy="2304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800" dirty="0">
              <a:latin typeface="微软雅黑" pitchFamily="34" charset="-122"/>
              <a:ea typeface="微软雅黑" pitchFamily="34" charset="-122"/>
            </a:endParaRPr>
          </a:p>
        </p:txBody>
      </p:sp>
      <p:sp>
        <p:nvSpPr>
          <p:cNvPr id="8" name="矩形 7"/>
          <p:cNvSpPr/>
          <p:nvPr/>
        </p:nvSpPr>
        <p:spPr>
          <a:xfrm>
            <a:off x="467544" y="764704"/>
            <a:ext cx="1008112" cy="2304256"/>
          </a:xfrm>
          <a:prstGeom prst="rect">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内部管理</a:t>
            </a:r>
            <a:endParaRPr lang="zh-CN" altLang="en-US" sz="1800" dirty="0">
              <a:latin typeface="微软雅黑" pitchFamily="34" charset="-122"/>
              <a:ea typeface="微软雅黑" pitchFamily="34" charset="-122"/>
            </a:endParaRPr>
          </a:p>
        </p:txBody>
      </p:sp>
      <p:sp>
        <p:nvSpPr>
          <p:cNvPr id="9" name="矩形 8"/>
          <p:cNvSpPr/>
          <p:nvPr/>
        </p:nvSpPr>
        <p:spPr>
          <a:xfrm>
            <a:off x="1619672" y="836712"/>
            <a:ext cx="1728192" cy="108012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信息公司</a:t>
            </a:r>
            <a:endParaRPr lang="zh-CN" altLang="en-US" sz="1800" dirty="0">
              <a:latin typeface="微软雅黑" pitchFamily="34" charset="-122"/>
              <a:ea typeface="微软雅黑" pitchFamily="34" charset="-122"/>
            </a:endParaRPr>
          </a:p>
        </p:txBody>
      </p:sp>
      <p:sp>
        <p:nvSpPr>
          <p:cNvPr id="10" name="矩形 9"/>
          <p:cNvSpPr/>
          <p:nvPr/>
        </p:nvSpPr>
        <p:spPr>
          <a:xfrm>
            <a:off x="1619672" y="2060848"/>
            <a:ext cx="1728192" cy="93610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销售公司</a:t>
            </a:r>
            <a:endParaRPr lang="zh-CN" altLang="en-US" sz="1800" dirty="0">
              <a:latin typeface="微软雅黑" pitchFamily="34" charset="-122"/>
              <a:ea typeface="微软雅黑" pitchFamily="34" charset="-122"/>
            </a:endParaRPr>
          </a:p>
        </p:txBody>
      </p:sp>
      <p:sp>
        <p:nvSpPr>
          <p:cNvPr id="11" name="矩形 10"/>
          <p:cNvSpPr/>
          <p:nvPr/>
        </p:nvSpPr>
        <p:spPr>
          <a:xfrm>
            <a:off x="4067944" y="836712"/>
            <a:ext cx="4608512" cy="2160240"/>
          </a:xfrm>
          <a:prstGeom prst="rect">
            <a:avLst/>
          </a:prstGeom>
          <a:solidFill>
            <a:schemeClr val="accent1">
              <a:lumMod val="50000"/>
            </a:schemeClr>
          </a:solidFill>
        </p:spPr>
        <p:style>
          <a:lnRef idx="0">
            <a:schemeClr val="accent5"/>
          </a:lnRef>
          <a:fillRef idx="3">
            <a:schemeClr val="accent5"/>
          </a:fillRef>
          <a:effectRef idx="3">
            <a:schemeClr val="accent5"/>
          </a:effectRef>
          <a:fontRef idx="minor">
            <a:schemeClr val="lt1"/>
          </a:fontRef>
        </p:style>
        <p:txBody>
          <a:bodyPr rtlCol="0" anchor="t"/>
          <a:lstStyle/>
          <a:p>
            <a:r>
              <a:rPr lang="en-US" altLang="zh-CN" sz="1800" dirty="0" smtClean="0">
                <a:latin typeface="微软雅黑" pitchFamily="34" charset="-122"/>
                <a:ea typeface="微软雅黑" pitchFamily="34" charset="-122"/>
              </a:rPr>
              <a:t>IT</a:t>
            </a:r>
            <a:endParaRPr lang="zh-CN" altLang="en-US" sz="1800" dirty="0">
              <a:latin typeface="微软雅黑" pitchFamily="34" charset="-122"/>
              <a:ea typeface="微软雅黑" pitchFamily="34" charset="-122"/>
            </a:endParaRPr>
          </a:p>
        </p:txBody>
      </p:sp>
      <p:grpSp>
        <p:nvGrpSpPr>
          <p:cNvPr id="2" name="组合 16"/>
          <p:cNvGrpSpPr/>
          <p:nvPr/>
        </p:nvGrpSpPr>
        <p:grpSpPr>
          <a:xfrm>
            <a:off x="4211960" y="1844824"/>
            <a:ext cx="4320480" cy="1080120"/>
            <a:chOff x="3635896" y="1628800"/>
            <a:chExt cx="4752528" cy="1728192"/>
          </a:xfrm>
        </p:grpSpPr>
        <p:sp>
          <p:nvSpPr>
            <p:cNvPr id="14" name="矩形 13"/>
            <p:cNvSpPr/>
            <p:nvPr/>
          </p:nvSpPr>
          <p:spPr>
            <a:xfrm>
              <a:off x="3779912" y="1628800"/>
              <a:ext cx="4608512" cy="165618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市场分析系统</a:t>
              </a:r>
              <a:endParaRPr lang="zh-CN" altLang="en-US" sz="1800" dirty="0">
                <a:latin typeface="微软雅黑" pitchFamily="34" charset="-122"/>
                <a:ea typeface="微软雅黑" pitchFamily="34" charset="-122"/>
              </a:endParaRPr>
            </a:p>
          </p:txBody>
        </p:sp>
        <p:sp>
          <p:nvSpPr>
            <p:cNvPr id="13" name="矩形 12"/>
            <p:cNvSpPr/>
            <p:nvPr/>
          </p:nvSpPr>
          <p:spPr>
            <a:xfrm>
              <a:off x="3707904" y="1700808"/>
              <a:ext cx="4608512" cy="165618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市场分析系统</a:t>
              </a:r>
              <a:endParaRPr lang="zh-CN" altLang="en-US" sz="1800" dirty="0">
                <a:latin typeface="微软雅黑" pitchFamily="34" charset="-122"/>
                <a:ea typeface="微软雅黑" pitchFamily="34" charset="-122"/>
              </a:endParaRPr>
            </a:p>
          </p:txBody>
        </p:sp>
        <p:sp>
          <p:nvSpPr>
            <p:cNvPr id="12" name="矩形 11"/>
            <p:cNvSpPr/>
            <p:nvPr/>
          </p:nvSpPr>
          <p:spPr>
            <a:xfrm>
              <a:off x="3635896" y="1772816"/>
              <a:ext cx="4608512" cy="158417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市场分析系统</a:t>
              </a:r>
              <a:endParaRPr lang="zh-CN" altLang="en-US" sz="1800" dirty="0">
                <a:latin typeface="微软雅黑" pitchFamily="34" charset="-122"/>
                <a:ea typeface="微软雅黑" pitchFamily="34" charset="-122"/>
              </a:endParaRPr>
            </a:p>
          </p:txBody>
        </p:sp>
      </p:grpSp>
      <p:sp>
        <p:nvSpPr>
          <p:cNvPr id="15" name="矩形 14"/>
          <p:cNvSpPr/>
          <p:nvPr/>
        </p:nvSpPr>
        <p:spPr>
          <a:xfrm>
            <a:off x="1547664" y="3140968"/>
            <a:ext cx="7200800" cy="5040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800" dirty="0" smtClean="0">
                <a:latin typeface="微软雅黑" pitchFamily="34" charset="-122"/>
                <a:ea typeface="微软雅黑" pitchFamily="34" charset="-122"/>
              </a:rPr>
              <a:t>Internet</a:t>
            </a:r>
            <a:endParaRPr lang="zh-CN" altLang="en-US" sz="1800" dirty="0">
              <a:latin typeface="微软雅黑" pitchFamily="34" charset="-122"/>
              <a:ea typeface="微软雅黑" pitchFamily="34" charset="-122"/>
            </a:endParaRPr>
          </a:p>
        </p:txBody>
      </p:sp>
      <p:sp>
        <p:nvSpPr>
          <p:cNvPr id="16" name="矩形 15"/>
          <p:cNvSpPr/>
          <p:nvPr/>
        </p:nvSpPr>
        <p:spPr>
          <a:xfrm>
            <a:off x="467544" y="3140968"/>
            <a:ext cx="1008112" cy="504056"/>
          </a:xfrm>
          <a:prstGeom prst="rect">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网络层</a:t>
            </a:r>
          </a:p>
        </p:txBody>
      </p:sp>
      <p:sp>
        <p:nvSpPr>
          <p:cNvPr id="18" name="矩形 17"/>
          <p:cNvSpPr/>
          <p:nvPr/>
        </p:nvSpPr>
        <p:spPr>
          <a:xfrm>
            <a:off x="3419872" y="836712"/>
            <a:ext cx="576064" cy="2160240"/>
          </a:xfrm>
          <a:prstGeom prst="rect">
            <a:avLst/>
          </a:prstGeom>
        </p:spPr>
        <p:style>
          <a:lnRef idx="0">
            <a:schemeClr val="accent1"/>
          </a:lnRef>
          <a:fillRef idx="3">
            <a:schemeClr val="accent1"/>
          </a:fillRef>
          <a:effectRef idx="3">
            <a:schemeClr val="accent1"/>
          </a:effectRef>
          <a:fontRef idx="minor">
            <a:schemeClr val="lt1"/>
          </a:fontRef>
        </p:style>
        <p:txBody>
          <a:bodyPr vert="eaVert" rtlCol="0" anchor="ctr"/>
          <a:lstStyle/>
          <a:p>
            <a:pPr algn="ctr"/>
            <a:r>
              <a:rPr lang="zh-CN" altLang="en-US" sz="1800" dirty="0" smtClean="0">
                <a:latin typeface="微软雅黑" pitchFamily="34" charset="-122"/>
                <a:ea typeface="微软雅黑" pitchFamily="34" charset="-122"/>
              </a:rPr>
              <a:t>内部网</a:t>
            </a:r>
            <a:endParaRPr lang="zh-CN" altLang="en-US" sz="1800" dirty="0">
              <a:latin typeface="微软雅黑" pitchFamily="34" charset="-122"/>
              <a:ea typeface="微软雅黑" pitchFamily="34" charset="-122"/>
            </a:endParaRPr>
          </a:p>
        </p:txBody>
      </p:sp>
      <p:sp>
        <p:nvSpPr>
          <p:cNvPr id="19" name="右箭头 18"/>
          <p:cNvSpPr/>
          <p:nvPr/>
        </p:nvSpPr>
        <p:spPr>
          <a:xfrm>
            <a:off x="3059832" y="1052736"/>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20" name="右箭头 19"/>
          <p:cNvSpPr/>
          <p:nvPr/>
        </p:nvSpPr>
        <p:spPr>
          <a:xfrm>
            <a:off x="3059832" y="2348880"/>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21" name="右箭头 20"/>
          <p:cNvSpPr/>
          <p:nvPr/>
        </p:nvSpPr>
        <p:spPr>
          <a:xfrm>
            <a:off x="3923928" y="2348880"/>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22" name="矩形 21"/>
          <p:cNvSpPr/>
          <p:nvPr/>
        </p:nvSpPr>
        <p:spPr>
          <a:xfrm>
            <a:off x="6372200" y="1052736"/>
            <a:ext cx="2088232" cy="7200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系统维护</a:t>
            </a:r>
            <a:endParaRPr lang="zh-CN" altLang="en-US" sz="1800" dirty="0">
              <a:latin typeface="微软雅黑" pitchFamily="34" charset="-122"/>
              <a:ea typeface="微软雅黑" pitchFamily="34" charset="-122"/>
            </a:endParaRPr>
          </a:p>
        </p:txBody>
      </p:sp>
      <p:sp>
        <p:nvSpPr>
          <p:cNvPr id="23" name="右箭头 22"/>
          <p:cNvSpPr/>
          <p:nvPr/>
        </p:nvSpPr>
        <p:spPr>
          <a:xfrm rot="5400000">
            <a:off x="7272300" y="1664804"/>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24" name="矩形 23"/>
          <p:cNvSpPr/>
          <p:nvPr/>
        </p:nvSpPr>
        <p:spPr>
          <a:xfrm>
            <a:off x="4355976" y="1052736"/>
            <a:ext cx="1944216" cy="7200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hangingPunct="0"/>
            <a:r>
              <a:rPr lang="zh-CN" altLang="en-US" sz="1800" dirty="0" smtClean="0">
                <a:latin typeface="微软雅黑" pitchFamily="34" charset="-122"/>
                <a:ea typeface="微软雅黑" pitchFamily="34" charset="-122"/>
              </a:rPr>
              <a:t>数据</a:t>
            </a:r>
            <a:r>
              <a:rPr lang="zh-CN" altLang="en-US" sz="1800" dirty="0" smtClean="0">
                <a:latin typeface="微软雅黑" pitchFamily="34" charset="-122"/>
                <a:ea typeface="微软雅黑" pitchFamily="34" charset="-122"/>
              </a:rPr>
              <a:t>维护</a:t>
            </a:r>
            <a:endParaRPr lang="en-US" altLang="zh-CN" sz="1800" dirty="0" smtClean="0">
              <a:latin typeface="微软雅黑" pitchFamily="34" charset="-122"/>
              <a:ea typeface="微软雅黑" pitchFamily="34" charset="-122"/>
            </a:endParaRPr>
          </a:p>
          <a:p>
            <a:pPr algn="ctr" hangingPunct="0"/>
            <a:r>
              <a:rPr lang="zh-CN" altLang="en-US" sz="1100" dirty="0" smtClean="0">
                <a:latin typeface="微软雅黑" pitchFamily="34" charset="-122"/>
                <a:ea typeface="微软雅黑" pitchFamily="34" charset="-122"/>
              </a:rPr>
              <a:t>（</a:t>
            </a:r>
            <a:r>
              <a:rPr lang="zh-CN" altLang="zh-CN" sz="1100" dirty="0" smtClean="0">
                <a:latin typeface="微软雅黑" pitchFamily="34" charset="-122"/>
                <a:ea typeface="微软雅黑" pitchFamily="34" charset="-122"/>
              </a:rPr>
              <a:t>进销存</a:t>
            </a:r>
            <a:r>
              <a:rPr lang="zh-CN" altLang="en-US" sz="1100" dirty="0" smtClean="0">
                <a:latin typeface="微软雅黑" pitchFamily="34" charset="-122"/>
                <a:ea typeface="微软雅黑" pitchFamily="34" charset="-122"/>
              </a:rPr>
              <a:t>数据</a:t>
            </a:r>
            <a:endParaRPr lang="en-US" altLang="zh-CN" sz="1100" dirty="0" smtClean="0">
              <a:latin typeface="微软雅黑" pitchFamily="34" charset="-122"/>
              <a:ea typeface="微软雅黑" pitchFamily="34" charset="-122"/>
            </a:endParaRPr>
          </a:p>
          <a:p>
            <a:pPr algn="ctr" hangingPunct="0"/>
            <a:r>
              <a:rPr lang="zh-CN" altLang="en-US" sz="1100" dirty="0" smtClean="0">
                <a:latin typeface="微软雅黑" pitchFamily="34" charset="-122"/>
                <a:ea typeface="微软雅黑" pitchFamily="34" charset="-122"/>
              </a:rPr>
              <a:t>上牌量数据</a:t>
            </a:r>
            <a:r>
              <a:rPr lang="zh-CN" altLang="en-US"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p:txBody>
      </p:sp>
      <p:sp>
        <p:nvSpPr>
          <p:cNvPr id="25" name="右箭头 24"/>
          <p:cNvSpPr/>
          <p:nvPr/>
        </p:nvSpPr>
        <p:spPr>
          <a:xfrm rot="5400000">
            <a:off x="5616116" y="1736812"/>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26" name="右箭头 25"/>
          <p:cNvSpPr/>
          <p:nvPr/>
        </p:nvSpPr>
        <p:spPr>
          <a:xfrm rot="16200000">
            <a:off x="7200292" y="2816932"/>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27" name="矩形 26"/>
          <p:cNvSpPr/>
          <p:nvPr/>
        </p:nvSpPr>
        <p:spPr>
          <a:xfrm>
            <a:off x="4139952" y="3789040"/>
            <a:ext cx="4536504" cy="2592288"/>
          </a:xfrm>
          <a:prstGeom prst="rect">
            <a:avLst/>
          </a:prstGeom>
          <a:solidFill>
            <a:schemeClr val="accent1">
              <a:lumMod val="50000"/>
            </a:schemeClr>
          </a:solidFill>
        </p:spPr>
        <p:style>
          <a:lnRef idx="0">
            <a:schemeClr val="accent5"/>
          </a:lnRef>
          <a:fillRef idx="3">
            <a:schemeClr val="accent5"/>
          </a:fillRef>
          <a:effectRef idx="3">
            <a:schemeClr val="accent5"/>
          </a:effectRef>
          <a:fontRef idx="minor">
            <a:schemeClr val="lt1"/>
          </a:fontRef>
        </p:style>
        <p:txBody>
          <a:bodyPr rtlCol="0" anchor="t"/>
          <a:lstStyle/>
          <a:p>
            <a:r>
              <a:rPr lang="zh-CN" altLang="en-US" sz="1800" dirty="0" smtClean="0">
                <a:solidFill>
                  <a:schemeClr val="lt1"/>
                </a:solidFill>
                <a:latin typeface="微软雅黑" pitchFamily="34" charset="-122"/>
                <a:ea typeface="微软雅黑" pitchFamily="34" charset="-122"/>
              </a:rPr>
              <a:t>威尔森</a:t>
            </a:r>
          </a:p>
        </p:txBody>
      </p:sp>
      <p:sp>
        <p:nvSpPr>
          <p:cNvPr id="28" name="矩形 27"/>
          <p:cNvSpPr/>
          <p:nvPr/>
        </p:nvSpPr>
        <p:spPr>
          <a:xfrm>
            <a:off x="467544" y="3717032"/>
            <a:ext cx="1008112" cy="2736304"/>
          </a:xfrm>
          <a:prstGeom prst="rect">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外部访问</a:t>
            </a:r>
            <a:endParaRPr lang="zh-CN" altLang="en-US" sz="1800" dirty="0">
              <a:latin typeface="微软雅黑" pitchFamily="34" charset="-122"/>
              <a:ea typeface="微软雅黑" pitchFamily="34" charset="-122"/>
            </a:endParaRPr>
          </a:p>
        </p:txBody>
      </p:sp>
      <p:sp>
        <p:nvSpPr>
          <p:cNvPr id="31" name="矩形 30"/>
          <p:cNvSpPr/>
          <p:nvPr/>
        </p:nvSpPr>
        <p:spPr>
          <a:xfrm>
            <a:off x="4283968" y="4149080"/>
            <a:ext cx="2124000" cy="684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数据更新</a:t>
            </a:r>
            <a:endParaRPr lang="zh-CN" altLang="en-US" sz="1800" dirty="0">
              <a:latin typeface="微软雅黑" pitchFamily="34" charset="-122"/>
              <a:ea typeface="微软雅黑" pitchFamily="34" charset="-122"/>
            </a:endParaRPr>
          </a:p>
        </p:txBody>
      </p:sp>
      <p:sp>
        <p:nvSpPr>
          <p:cNvPr id="32" name="矩形 31"/>
          <p:cNvSpPr/>
          <p:nvPr/>
        </p:nvSpPr>
        <p:spPr>
          <a:xfrm>
            <a:off x="6444208" y="4149080"/>
            <a:ext cx="2124000" cy="684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数据维护</a:t>
            </a:r>
            <a:endParaRPr lang="zh-CN" altLang="en-US" sz="1800" dirty="0">
              <a:latin typeface="微软雅黑" pitchFamily="34" charset="-122"/>
              <a:ea typeface="微软雅黑" pitchFamily="34" charset="-122"/>
            </a:endParaRPr>
          </a:p>
        </p:txBody>
      </p:sp>
      <p:sp>
        <p:nvSpPr>
          <p:cNvPr id="34" name="矩形 33"/>
          <p:cNvSpPr/>
          <p:nvPr/>
        </p:nvSpPr>
        <p:spPr>
          <a:xfrm>
            <a:off x="4283968" y="4869160"/>
            <a:ext cx="2124000" cy="684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系统支持</a:t>
            </a:r>
            <a:endParaRPr lang="zh-CN" altLang="en-US" sz="1800" dirty="0">
              <a:latin typeface="微软雅黑" pitchFamily="34" charset="-122"/>
              <a:ea typeface="微软雅黑" pitchFamily="34" charset="-122"/>
            </a:endParaRPr>
          </a:p>
        </p:txBody>
      </p:sp>
      <p:sp>
        <p:nvSpPr>
          <p:cNvPr id="35" name="矩形 34"/>
          <p:cNvSpPr/>
          <p:nvPr/>
        </p:nvSpPr>
        <p:spPr>
          <a:xfrm>
            <a:off x="6444208" y="4869160"/>
            <a:ext cx="2124000" cy="684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系统更新</a:t>
            </a:r>
            <a:endParaRPr lang="zh-CN" altLang="en-US" sz="1800" dirty="0">
              <a:latin typeface="微软雅黑" pitchFamily="34" charset="-122"/>
              <a:ea typeface="微软雅黑" pitchFamily="34" charset="-122"/>
            </a:endParaRPr>
          </a:p>
        </p:txBody>
      </p:sp>
      <p:sp>
        <p:nvSpPr>
          <p:cNvPr id="36" name="矩形 35"/>
          <p:cNvSpPr/>
          <p:nvPr/>
        </p:nvSpPr>
        <p:spPr>
          <a:xfrm>
            <a:off x="4283968" y="5589240"/>
            <a:ext cx="2124000" cy="684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定制需求</a:t>
            </a:r>
            <a:endParaRPr lang="zh-CN" altLang="en-US" sz="1800" dirty="0">
              <a:latin typeface="微软雅黑" pitchFamily="34" charset="-122"/>
              <a:ea typeface="微软雅黑" pitchFamily="34" charset="-122"/>
            </a:endParaRPr>
          </a:p>
        </p:txBody>
      </p:sp>
      <p:sp>
        <p:nvSpPr>
          <p:cNvPr id="37" name="矩形 36"/>
          <p:cNvSpPr/>
          <p:nvPr/>
        </p:nvSpPr>
        <p:spPr>
          <a:xfrm>
            <a:off x="6444208" y="5589240"/>
            <a:ext cx="2124000" cy="684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其他</a:t>
            </a:r>
            <a:r>
              <a:rPr lang="en-US" altLang="zh-CN" sz="1800" dirty="0" smtClean="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p:txBody>
      </p:sp>
      <p:sp>
        <p:nvSpPr>
          <p:cNvPr id="38" name="矩形 37"/>
          <p:cNvSpPr/>
          <p:nvPr/>
        </p:nvSpPr>
        <p:spPr>
          <a:xfrm>
            <a:off x="1583668" y="3789040"/>
            <a:ext cx="2448272" cy="2592288"/>
          </a:xfrm>
          <a:prstGeom prst="rect">
            <a:avLst/>
          </a:prstGeom>
          <a:solidFill>
            <a:schemeClr val="accent1">
              <a:lumMod val="50000"/>
            </a:schemeClr>
          </a:solidFill>
        </p:spPr>
        <p:style>
          <a:lnRef idx="0">
            <a:schemeClr val="accent5"/>
          </a:lnRef>
          <a:fillRef idx="3">
            <a:schemeClr val="accent5"/>
          </a:fillRef>
          <a:effectRef idx="3">
            <a:schemeClr val="accent5"/>
          </a:effectRef>
          <a:fontRef idx="minor">
            <a:schemeClr val="lt1"/>
          </a:fontRef>
        </p:style>
        <p:txBody>
          <a:bodyPr rtlCol="0" anchor="t"/>
          <a:lstStyle/>
          <a:p>
            <a:r>
              <a:rPr lang="zh-CN" altLang="en-US" sz="1800" dirty="0" smtClean="0">
                <a:latin typeface="微软雅黑" pitchFamily="34" charset="-122"/>
                <a:ea typeface="微软雅黑" pitchFamily="34" charset="-122"/>
              </a:rPr>
              <a:t>其他</a:t>
            </a:r>
          </a:p>
        </p:txBody>
      </p:sp>
      <p:sp>
        <p:nvSpPr>
          <p:cNvPr id="39" name="矩形 38"/>
          <p:cNvSpPr/>
          <p:nvPr/>
        </p:nvSpPr>
        <p:spPr>
          <a:xfrm>
            <a:off x="1763688" y="4149080"/>
            <a:ext cx="2124000" cy="684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移动办公</a:t>
            </a:r>
            <a:endParaRPr lang="zh-CN" altLang="en-US" sz="1800" dirty="0">
              <a:latin typeface="微软雅黑" pitchFamily="34" charset="-122"/>
              <a:ea typeface="微软雅黑" pitchFamily="34" charset="-122"/>
            </a:endParaRPr>
          </a:p>
        </p:txBody>
      </p:sp>
      <p:sp>
        <p:nvSpPr>
          <p:cNvPr id="40" name="矩形 39"/>
          <p:cNvSpPr/>
          <p:nvPr/>
        </p:nvSpPr>
        <p:spPr>
          <a:xfrm>
            <a:off x="1763688" y="4869160"/>
            <a:ext cx="2124000" cy="684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第三</a:t>
            </a:r>
            <a:r>
              <a:rPr lang="zh-CN" altLang="en-US" sz="1800" dirty="0" smtClean="0">
                <a:latin typeface="微软雅黑" pitchFamily="34" charset="-122"/>
                <a:ea typeface="微软雅黑" pitchFamily="34" charset="-122"/>
              </a:rPr>
              <a:t>方访问</a:t>
            </a:r>
            <a:endParaRPr lang="zh-CN" altLang="en-US" sz="1800" dirty="0">
              <a:latin typeface="微软雅黑" pitchFamily="34" charset="-122"/>
              <a:ea typeface="微软雅黑" pitchFamily="34" charset="-122"/>
            </a:endParaRPr>
          </a:p>
        </p:txBody>
      </p:sp>
      <p:sp>
        <p:nvSpPr>
          <p:cNvPr id="41" name="矩形 40"/>
          <p:cNvSpPr/>
          <p:nvPr/>
        </p:nvSpPr>
        <p:spPr>
          <a:xfrm>
            <a:off x="1763688" y="5589240"/>
            <a:ext cx="2124000" cy="684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800" dirty="0" smtClean="0">
                <a:latin typeface="微软雅黑" pitchFamily="34" charset="-122"/>
                <a:ea typeface="微软雅黑" pitchFamily="34" charset="-122"/>
              </a:rPr>
              <a:t>其他</a:t>
            </a:r>
            <a:r>
              <a:rPr lang="en-US" altLang="zh-CN" sz="1800" dirty="0" smtClean="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p:txBody>
      </p:sp>
      <p:sp>
        <p:nvSpPr>
          <p:cNvPr id="42" name="右箭头 41"/>
          <p:cNvSpPr/>
          <p:nvPr/>
        </p:nvSpPr>
        <p:spPr>
          <a:xfrm rot="16200000">
            <a:off x="6768244" y="3465004"/>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
        <p:nvSpPr>
          <p:cNvPr id="43" name="右箭头 42"/>
          <p:cNvSpPr/>
          <p:nvPr/>
        </p:nvSpPr>
        <p:spPr>
          <a:xfrm rot="16200000">
            <a:off x="2447764" y="3465004"/>
            <a:ext cx="648072"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115616" y="1628800"/>
          <a:ext cx="6672064" cy="3648705"/>
        </p:xfrm>
        <a:graphic>
          <a:graphicData uri="http://schemas.openxmlformats.org/drawingml/2006/table">
            <a:tbl>
              <a:tblPr firstRow="1" bandRow="1">
                <a:tableStyleId>{5C22544A-7EE6-4342-B048-85BDC9FD1C3A}</a:tableStyleId>
              </a:tblPr>
              <a:tblGrid>
                <a:gridCol w="3336032"/>
                <a:gridCol w="3336032"/>
              </a:tblGrid>
              <a:tr h="473709">
                <a:tc>
                  <a:txBody>
                    <a:bodyPr/>
                    <a:lstStyle/>
                    <a:p>
                      <a:r>
                        <a:rPr lang="zh-CN" altLang="en-US" dirty="0" smtClean="0">
                          <a:latin typeface="微软雅黑" pitchFamily="34" charset="-122"/>
                          <a:ea typeface="微软雅黑" pitchFamily="34" charset="-122"/>
                        </a:rPr>
                        <a:t>优点</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缺点</a:t>
                      </a:r>
                      <a:endParaRPr lang="zh-CN" altLang="en-US" dirty="0">
                        <a:latin typeface="微软雅黑" pitchFamily="34" charset="-122"/>
                        <a:ea typeface="微软雅黑" pitchFamily="34" charset="-122"/>
                      </a:endParaRPr>
                    </a:p>
                  </a:txBody>
                  <a:tcPr/>
                </a:tc>
              </a:tr>
              <a:tr h="473709">
                <a:tc>
                  <a:txBody>
                    <a:bodyPr/>
                    <a:lstStyle/>
                    <a:p>
                      <a:r>
                        <a:rPr lang="zh-CN" altLang="en-US" dirty="0" smtClean="0">
                          <a:latin typeface="微软雅黑" pitchFamily="34" charset="-122"/>
                          <a:ea typeface="微软雅黑" pitchFamily="34" charset="-122"/>
                        </a:rPr>
                        <a:t>系统在奇瑞托管</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奇瑞需要安排专人维护数据库和系统</a:t>
                      </a:r>
                      <a:endParaRPr lang="zh-CN" altLang="en-US" dirty="0">
                        <a:latin typeface="微软雅黑" pitchFamily="34" charset="-122"/>
                        <a:ea typeface="微软雅黑" pitchFamily="34" charset="-122"/>
                      </a:endParaRPr>
                    </a:p>
                  </a:txBody>
                  <a:tcPr/>
                </a:tc>
              </a:tr>
              <a:tr h="473709">
                <a:tc>
                  <a:txBody>
                    <a:bodyPr/>
                    <a:lstStyle/>
                    <a:p>
                      <a:r>
                        <a:rPr lang="zh-CN" altLang="en-US" dirty="0" smtClean="0">
                          <a:latin typeface="微软雅黑" pitchFamily="34" charset="-122"/>
                          <a:ea typeface="微软雅黑" pitchFamily="34" charset="-122"/>
                        </a:rPr>
                        <a:t>上牌量数据导入</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需要开发外网访问带宽允许威尔森上传数据</a:t>
                      </a:r>
                      <a:endParaRPr lang="zh-CN" altLang="en-US" dirty="0">
                        <a:latin typeface="微软雅黑" pitchFamily="34" charset="-122"/>
                        <a:ea typeface="微软雅黑" pitchFamily="34" charset="-122"/>
                      </a:endParaRPr>
                    </a:p>
                  </a:txBody>
                  <a:tcPr/>
                </a:tc>
              </a:tr>
              <a:tr h="473709">
                <a:tc>
                  <a:txBody>
                    <a:bodyPr/>
                    <a:lstStyle/>
                    <a:p>
                      <a:r>
                        <a:rPr lang="zh-CN" altLang="en-US" dirty="0" smtClean="0">
                          <a:latin typeface="微软雅黑" pitchFamily="34" charset="-122"/>
                          <a:ea typeface="微软雅黑" pitchFamily="34" charset="-122"/>
                        </a:rPr>
                        <a:t>经销存数据导入</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数据采集更新响应较慢</a:t>
                      </a:r>
                      <a:endParaRPr lang="zh-CN" altLang="en-US" dirty="0">
                        <a:latin typeface="微软雅黑" pitchFamily="34" charset="-122"/>
                        <a:ea typeface="微软雅黑" pitchFamily="34" charset="-122"/>
                      </a:endParaRPr>
                    </a:p>
                  </a:txBody>
                  <a:tcPr/>
                </a:tc>
              </a:tr>
              <a:tr h="473709">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增加部署成本投入</a:t>
                      </a:r>
                      <a:endParaRPr lang="zh-CN" altLang="en-US" dirty="0">
                        <a:latin typeface="微软雅黑" pitchFamily="34" charset="-122"/>
                        <a:ea typeface="微软雅黑" pitchFamily="34" charset="-122"/>
                      </a:endParaRPr>
                    </a:p>
                  </a:txBody>
                  <a:tcPr/>
                </a:tc>
              </a:tr>
              <a:tr h="473709">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需要威尔森远程或现在指导</a:t>
                      </a:r>
                      <a:endParaRPr lang="zh-CN" altLang="en-US" dirty="0">
                        <a:latin typeface="微软雅黑" pitchFamily="34" charset="-122"/>
                        <a:ea typeface="微软雅黑" pitchFamily="34" charset="-122"/>
                      </a:endParaRPr>
                    </a:p>
                  </a:txBody>
                  <a:tcPr/>
                </a:tc>
              </a:tr>
              <a:tr h="473709">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bl>
          </a:graphicData>
        </a:graphic>
      </p:graphicFrame>
      <p:sp>
        <p:nvSpPr>
          <p:cNvPr id="7" name="TextBox 6"/>
          <p:cNvSpPr txBox="1"/>
          <p:nvPr/>
        </p:nvSpPr>
        <p:spPr>
          <a:xfrm>
            <a:off x="395536" y="188640"/>
            <a:ext cx="2031325" cy="369332"/>
          </a:xfrm>
          <a:prstGeom prst="rect">
            <a:avLst/>
          </a:prstGeom>
          <a:noFill/>
        </p:spPr>
        <p:txBody>
          <a:bodyPr wrap="none" rtlCol="0">
            <a:spAutoFit/>
          </a:bodyPr>
          <a:lstStyle/>
          <a:p>
            <a:r>
              <a:rPr lang="zh-CN" altLang="en-US" sz="1800" b="1" dirty="0" smtClean="0">
                <a:solidFill>
                  <a:srgbClr val="333333"/>
                </a:solidFill>
                <a:ea typeface="微软雅黑" pitchFamily="34" charset="-122"/>
                <a:cs typeface="Arial" charset="0"/>
              </a:rPr>
              <a:t>方案</a:t>
            </a:r>
            <a:r>
              <a:rPr lang="zh-CN" altLang="en-US" sz="1800" b="1" dirty="0" smtClean="0">
                <a:solidFill>
                  <a:srgbClr val="333333"/>
                </a:solidFill>
                <a:ea typeface="微软雅黑" pitchFamily="34" charset="-122"/>
                <a:cs typeface="Arial" charset="0"/>
              </a:rPr>
              <a:t>二</a:t>
            </a:r>
            <a:r>
              <a:rPr lang="zh-CN" altLang="en-US" sz="1800" b="1" dirty="0" smtClean="0">
                <a:solidFill>
                  <a:srgbClr val="333333"/>
                </a:solidFill>
                <a:ea typeface="微软雅黑" pitchFamily="34" charset="-122"/>
                <a:cs typeface="Arial" charset="0"/>
              </a:rPr>
              <a:t>优缺点对比</a:t>
            </a:r>
            <a:endParaRPr lang="zh-CN" altLang="en-US"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方案总结</a:t>
            </a:r>
            <a:endParaRPr lang="zh-CN" altLang="en-US" dirty="0"/>
          </a:p>
        </p:txBody>
      </p:sp>
      <p:sp>
        <p:nvSpPr>
          <p:cNvPr id="3" name="内容占位符 2"/>
          <p:cNvSpPr>
            <a:spLocks noGrp="1"/>
          </p:cNvSpPr>
          <p:nvPr>
            <p:ph idx="1"/>
          </p:nvPr>
        </p:nvSpPr>
        <p:spPr>
          <a:xfrm>
            <a:off x="359532" y="800708"/>
            <a:ext cx="8330701" cy="5318051"/>
          </a:xfrm>
        </p:spPr>
        <p:txBody>
          <a:bodyPr/>
          <a:lstStyle/>
          <a:p>
            <a:pPr>
              <a:buNone/>
            </a:pPr>
            <a:r>
              <a:rPr lang="zh-CN" altLang="en-US" dirty="0" smtClean="0"/>
              <a:t>根据</a:t>
            </a:r>
            <a:r>
              <a:rPr lang="en-US" altLang="zh-CN" dirty="0" smtClean="0"/>
              <a:t>”</a:t>
            </a:r>
            <a:r>
              <a:rPr lang="zh-CN" altLang="en-US" dirty="0" smtClean="0"/>
              <a:t>方案一</a:t>
            </a:r>
            <a:r>
              <a:rPr lang="en-US" altLang="zh-CN" dirty="0" smtClean="0"/>
              <a:t>”</a:t>
            </a:r>
            <a:r>
              <a:rPr lang="zh-CN" altLang="en-US" dirty="0" smtClean="0"/>
              <a:t>和</a:t>
            </a:r>
            <a:r>
              <a:rPr lang="en-US" altLang="zh-CN" dirty="0" smtClean="0"/>
              <a:t>”</a:t>
            </a:r>
            <a:r>
              <a:rPr lang="zh-CN" altLang="en-US" dirty="0" smtClean="0"/>
              <a:t>方案二</a:t>
            </a:r>
            <a:r>
              <a:rPr lang="en-US" altLang="zh-CN" dirty="0" smtClean="0"/>
              <a:t>”</a:t>
            </a:r>
            <a:r>
              <a:rPr lang="zh-CN" altLang="en-US" dirty="0" smtClean="0"/>
              <a:t>的对比可以得出以下结论：</a:t>
            </a:r>
            <a:endParaRPr lang="en-US" altLang="zh-CN" dirty="0" smtClean="0"/>
          </a:p>
          <a:p>
            <a:pPr>
              <a:buNone/>
            </a:pPr>
            <a:endParaRPr lang="zh-CN" altLang="en-US" dirty="0"/>
          </a:p>
        </p:txBody>
      </p:sp>
      <p:graphicFrame>
        <p:nvGraphicFramePr>
          <p:cNvPr id="4" name="表格 3"/>
          <p:cNvGraphicFramePr>
            <a:graphicFrameLocks noGrp="1"/>
          </p:cNvGraphicFramePr>
          <p:nvPr/>
        </p:nvGraphicFramePr>
        <p:xfrm>
          <a:off x="863588" y="1232756"/>
          <a:ext cx="7740860" cy="3759200"/>
        </p:xfrm>
        <a:graphic>
          <a:graphicData uri="http://schemas.openxmlformats.org/drawingml/2006/table">
            <a:tbl>
              <a:tblPr firstRow="1" bandRow="1">
                <a:tableStyleId>{5C22544A-7EE6-4342-B048-85BDC9FD1C3A}</a:tableStyleId>
              </a:tblPr>
              <a:tblGrid>
                <a:gridCol w="1935215"/>
                <a:gridCol w="1305145"/>
                <a:gridCol w="1368152"/>
                <a:gridCol w="3132348"/>
              </a:tblGrid>
              <a:tr h="370840">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方案一</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方案二</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说明</a:t>
                      </a:r>
                      <a:endParaRPr lang="zh-CN" altLang="en-US" dirty="0">
                        <a:latin typeface="微软雅黑" pitchFamily="34" charset="-122"/>
                        <a:ea typeface="微软雅黑" pitchFamily="34" charset="-122"/>
                      </a:endParaRPr>
                    </a:p>
                  </a:txBody>
                  <a:tcPr/>
                </a:tc>
              </a:tr>
              <a:tr h="370840">
                <a:tc>
                  <a:txBody>
                    <a:bodyPr/>
                    <a:lstStyle/>
                    <a:p>
                      <a:r>
                        <a:rPr lang="zh-CN" altLang="en-US" dirty="0" smtClean="0">
                          <a:latin typeface="微软雅黑" pitchFamily="34" charset="-122"/>
                          <a:ea typeface="微软雅黑" pitchFamily="34" charset="-122"/>
                        </a:rPr>
                        <a:t>可维护性</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强</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弱</a:t>
                      </a:r>
                      <a:endParaRPr lang="zh-CN" altLang="en-US" dirty="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威尔森专业人员负责有服务器托管业务</a:t>
                      </a:r>
                      <a:endParaRPr lang="zh-CN" altLang="en-US" sz="1400" dirty="0">
                        <a:latin typeface="微软雅黑" pitchFamily="34" charset="-122"/>
                        <a:ea typeface="微软雅黑" pitchFamily="34" charset="-122"/>
                      </a:endParaRPr>
                    </a:p>
                  </a:txBody>
                  <a:tcPr/>
                </a:tc>
              </a:tr>
              <a:tr h="370840">
                <a:tc>
                  <a:txBody>
                    <a:bodyPr/>
                    <a:lstStyle/>
                    <a:p>
                      <a:r>
                        <a:rPr lang="zh-CN" altLang="en-US" dirty="0" smtClean="0">
                          <a:latin typeface="微软雅黑" pitchFamily="34" charset="-122"/>
                          <a:ea typeface="微软雅黑" pitchFamily="34" charset="-122"/>
                        </a:rPr>
                        <a:t>可扩展性</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强</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弱</a:t>
                      </a:r>
                    </a:p>
                  </a:txBody>
                  <a:tcPr/>
                </a:tc>
                <a:tc>
                  <a:txBody>
                    <a:bodyPr/>
                    <a:lstStyle/>
                    <a:p>
                      <a:r>
                        <a:rPr lang="zh-CN" altLang="en-US" sz="1400" dirty="0" smtClean="0">
                          <a:latin typeface="微软雅黑" pitchFamily="34" charset="-122"/>
                          <a:ea typeface="微软雅黑" pitchFamily="34" charset="-122"/>
                        </a:rPr>
                        <a:t>能够迅速的修改系统漏洞和</a:t>
                      </a:r>
                      <a:r>
                        <a:rPr lang="en-US" altLang="zh-CN" sz="1400" dirty="0" smtClean="0">
                          <a:latin typeface="微软雅黑" pitchFamily="34" charset="-122"/>
                          <a:ea typeface="微软雅黑" pitchFamily="34" charset="-122"/>
                        </a:rPr>
                        <a:t>bug</a:t>
                      </a:r>
                      <a:r>
                        <a:rPr lang="zh-CN" altLang="en-US" sz="1400" dirty="0" smtClean="0">
                          <a:latin typeface="微软雅黑" pitchFamily="34" charset="-122"/>
                          <a:ea typeface="微软雅黑" pitchFamily="34" charset="-122"/>
                        </a:rPr>
                        <a:t>保证系统的健壮性，有专业的开发团队为客户定制业务</a:t>
                      </a:r>
                      <a:endParaRPr lang="zh-CN" altLang="en-US" sz="1400" dirty="0">
                        <a:latin typeface="微软雅黑" pitchFamily="34" charset="-122"/>
                        <a:ea typeface="微软雅黑" pitchFamily="34" charset="-122"/>
                      </a:endParaRPr>
                    </a:p>
                  </a:txBody>
                  <a:tcPr/>
                </a:tc>
              </a:tr>
              <a:tr h="370840">
                <a:tc>
                  <a:txBody>
                    <a:bodyPr/>
                    <a:lstStyle/>
                    <a:p>
                      <a:r>
                        <a:rPr lang="zh-CN" altLang="en-US" dirty="0" smtClean="0">
                          <a:latin typeface="微软雅黑" pitchFamily="34" charset="-122"/>
                          <a:ea typeface="微软雅黑" pitchFamily="34" charset="-122"/>
                        </a:rPr>
                        <a:t>用户体验</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一样</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一样</a:t>
                      </a:r>
                    </a:p>
                  </a:txBody>
                  <a:tcPr/>
                </a:tc>
                <a:tc>
                  <a:txBody>
                    <a:bodyPr/>
                    <a:lstStyle/>
                    <a:p>
                      <a:r>
                        <a:rPr lang="zh-CN" altLang="en-US" sz="1400" dirty="0" smtClean="0">
                          <a:latin typeface="微软雅黑" pitchFamily="34" charset="-122"/>
                          <a:ea typeface="微软雅黑" pitchFamily="34" charset="-122"/>
                        </a:rPr>
                        <a:t>作为一个</a:t>
                      </a:r>
                      <a:r>
                        <a:rPr lang="en-US" altLang="zh-CN" sz="1400" dirty="0" smtClean="0">
                          <a:latin typeface="微软雅黑" pitchFamily="34" charset="-122"/>
                          <a:ea typeface="微软雅黑" pitchFamily="34" charset="-122"/>
                        </a:rPr>
                        <a:t>B/S</a:t>
                      </a:r>
                      <a:r>
                        <a:rPr lang="zh-CN" altLang="en-US" sz="1400" dirty="0" smtClean="0">
                          <a:latin typeface="微软雅黑" pitchFamily="34" charset="-122"/>
                          <a:ea typeface="微软雅黑" pitchFamily="34" charset="-122"/>
                        </a:rPr>
                        <a:t>系统在用户体验是一样的</a:t>
                      </a:r>
                      <a:endParaRPr lang="zh-CN" altLang="en-US" sz="1400" dirty="0">
                        <a:latin typeface="微软雅黑" pitchFamily="34" charset="-122"/>
                        <a:ea typeface="微软雅黑" pitchFamily="34" charset="-122"/>
                      </a:endParaRPr>
                    </a:p>
                  </a:txBody>
                  <a:tcPr/>
                </a:tc>
              </a:tr>
              <a:tr h="370840">
                <a:tc>
                  <a:txBody>
                    <a:bodyPr/>
                    <a:lstStyle/>
                    <a:p>
                      <a:r>
                        <a:rPr lang="zh-CN" altLang="en-US" dirty="0" smtClean="0">
                          <a:latin typeface="微软雅黑" pitchFamily="34" charset="-122"/>
                          <a:ea typeface="微软雅黑" pitchFamily="34" charset="-122"/>
                        </a:rPr>
                        <a:t>数据更新</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强</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弱</a:t>
                      </a:r>
                    </a:p>
                  </a:txBody>
                  <a:tcPr/>
                </a:tc>
                <a:tc>
                  <a:txBody>
                    <a:bodyPr/>
                    <a:lstStyle/>
                    <a:p>
                      <a:r>
                        <a:rPr lang="zh-CN" altLang="en-US" sz="1400" dirty="0" smtClean="0">
                          <a:latin typeface="微软雅黑" pitchFamily="34" charset="-122"/>
                          <a:ea typeface="微软雅黑" pitchFamily="34" charset="-122"/>
                        </a:rPr>
                        <a:t>大量数据有威尔森提供服务器存在在威尔森将会比较迅速的完成数据采集。</a:t>
                      </a:r>
                      <a:endParaRPr lang="zh-CN" altLang="en-US" sz="1400" dirty="0">
                        <a:latin typeface="微软雅黑" pitchFamily="34" charset="-122"/>
                        <a:ea typeface="微软雅黑"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实施成本</a:t>
                      </a:r>
                    </a:p>
                  </a:txBody>
                  <a:tcPr/>
                </a:tc>
                <a:tc>
                  <a:txBody>
                    <a:bodyPr/>
                    <a:lstStyle/>
                    <a:p>
                      <a:r>
                        <a:rPr lang="zh-CN" altLang="en-US" dirty="0" smtClean="0">
                          <a:latin typeface="微软雅黑" pitchFamily="34" charset="-122"/>
                          <a:ea typeface="微软雅黑" pitchFamily="34" charset="-122"/>
                        </a:rPr>
                        <a:t>强</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弱</a:t>
                      </a:r>
                    </a:p>
                  </a:txBody>
                  <a:tcPr/>
                </a:tc>
                <a:tc>
                  <a:txBody>
                    <a:bodyPr/>
                    <a:lstStyle/>
                    <a:p>
                      <a:r>
                        <a:rPr lang="zh-CN" altLang="en-US" sz="1400" dirty="0" smtClean="0">
                          <a:latin typeface="微软雅黑" pitchFamily="34" charset="-122"/>
                          <a:ea typeface="微软雅黑" pitchFamily="34" charset="-122"/>
                        </a:rPr>
                        <a:t>第一方案实施相对简单，第二方案需要客户提供带宽允许外网访问，并且可以更新数据</a:t>
                      </a:r>
                      <a:endParaRPr lang="zh-CN" altLang="en-US" sz="1400" dirty="0">
                        <a:latin typeface="微软雅黑" pitchFamily="34" charset="-122"/>
                        <a:ea typeface="微软雅黑" pitchFamily="34" charset="-122"/>
                      </a:endParaRPr>
                    </a:p>
                  </a:txBody>
                  <a:tcPr/>
                </a:tc>
              </a:tr>
              <a:tr h="370840">
                <a:tc>
                  <a:txBody>
                    <a:bodyPr/>
                    <a:lstStyle/>
                    <a:p>
                      <a:r>
                        <a:rPr lang="zh-CN" altLang="en-US" dirty="0" smtClean="0">
                          <a:latin typeface="微软雅黑" pitchFamily="34" charset="-122"/>
                          <a:ea typeface="微软雅黑" pitchFamily="34" charset="-122"/>
                        </a:rPr>
                        <a:t>安全性</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弱</a:t>
                      </a:r>
                    </a:p>
                  </a:txBody>
                  <a:tcPr/>
                </a:tc>
                <a:tc>
                  <a:txBody>
                    <a:bodyPr/>
                    <a:lstStyle/>
                    <a:p>
                      <a:r>
                        <a:rPr lang="zh-CN" altLang="en-US" dirty="0" smtClean="0">
                          <a:latin typeface="微软雅黑" pitchFamily="34" charset="-122"/>
                          <a:ea typeface="微软雅黑" pitchFamily="34" charset="-122"/>
                        </a:rPr>
                        <a:t>强</a:t>
                      </a:r>
                      <a:endParaRPr lang="zh-CN" altLang="en-US" dirty="0">
                        <a:latin typeface="微软雅黑" pitchFamily="34" charset="-122"/>
                        <a:ea typeface="微软雅黑" pitchFamily="34" charset="-122"/>
                      </a:endParaRPr>
                    </a:p>
                  </a:txBody>
                  <a:tcPr/>
                </a:tc>
                <a:tc>
                  <a:txBody>
                    <a:bodyPr/>
                    <a:lstStyle/>
                    <a:p>
                      <a:r>
                        <a:rPr lang="zh-CN" altLang="en-US" sz="1600" dirty="0" smtClean="0">
                          <a:latin typeface="微软雅黑" pitchFamily="34" charset="-122"/>
                          <a:ea typeface="微软雅黑" pitchFamily="34" charset="-122"/>
                        </a:rPr>
                        <a:t>物理安全性说方案二较强</a:t>
                      </a:r>
                      <a:endParaRPr lang="zh-CN" altLang="en-US" sz="1600" dirty="0">
                        <a:latin typeface="微软雅黑" pitchFamily="34" charset="-122"/>
                        <a:ea typeface="微软雅黑" pitchFamily="34" charset="-122"/>
                      </a:endParaRPr>
                    </a:p>
                  </a:txBody>
                  <a:tcPr/>
                </a:tc>
              </a:tr>
            </a:tbl>
          </a:graphicData>
        </a:graphic>
      </p:graphicFrame>
      <p:sp>
        <p:nvSpPr>
          <p:cNvPr id="5" name="TextBox 4"/>
          <p:cNvSpPr txBox="1"/>
          <p:nvPr/>
        </p:nvSpPr>
        <p:spPr>
          <a:xfrm>
            <a:off x="863588" y="5121188"/>
            <a:ext cx="6891630" cy="1077218"/>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关于安全性：</a:t>
            </a:r>
            <a:endParaRPr lang="en-US" altLang="zh-CN" sz="1600" dirty="0" smtClean="0">
              <a:latin typeface="微软雅黑" pitchFamily="34" charset="-122"/>
              <a:ea typeface="微软雅黑" pitchFamily="34" charset="-122"/>
            </a:endParaRPr>
          </a:p>
          <a:p>
            <a:pPr marL="342900" indent="-342900">
              <a:buAutoNum type="arabicPeriod"/>
            </a:pPr>
            <a:r>
              <a:rPr lang="zh-CN" altLang="en-US" sz="1600" dirty="0" smtClean="0">
                <a:latin typeface="微软雅黑" pitchFamily="34" charset="-122"/>
                <a:ea typeface="微软雅黑" pitchFamily="34" charset="-122"/>
              </a:rPr>
              <a:t>威尔森给客户提供的是服务性产品。客户购买的是威尔森的咨询服务，</a:t>
            </a:r>
            <a:r>
              <a:rPr lang="en-US" altLang="zh-CN" sz="1600" dirty="0" smtClean="0">
                <a:latin typeface="微软雅黑" pitchFamily="34" charset="-122"/>
                <a:ea typeface="微软雅黑" pitchFamily="34" charset="-122"/>
              </a:rPr>
              <a:t/>
            </a:r>
            <a:br>
              <a:rPr lang="en-US" altLang="zh-CN" sz="1600" dirty="0" smtClean="0">
                <a:latin typeface="微软雅黑" pitchFamily="34" charset="-122"/>
                <a:ea typeface="微软雅黑" pitchFamily="34" charset="-122"/>
              </a:rPr>
            </a:br>
            <a:r>
              <a:rPr lang="zh-CN" altLang="en-US" sz="1600" dirty="0" smtClean="0">
                <a:latin typeface="微软雅黑" pitchFamily="34" charset="-122"/>
                <a:ea typeface="微软雅黑" pitchFamily="34" charset="-122"/>
              </a:rPr>
              <a:t>当期有效性较强与服务器存放无关</a:t>
            </a:r>
            <a:endParaRPr lang="en-US" altLang="zh-CN" sz="1600" dirty="0" smtClean="0">
              <a:latin typeface="微软雅黑" pitchFamily="34" charset="-122"/>
              <a:ea typeface="微软雅黑" pitchFamily="34" charset="-122"/>
            </a:endParaRPr>
          </a:p>
          <a:p>
            <a:pPr marL="342900" indent="-342900">
              <a:buAutoNum type="arabicPeriod"/>
            </a:pPr>
            <a:r>
              <a:rPr lang="zh-CN" altLang="en-US" sz="1600" dirty="0" smtClean="0">
                <a:latin typeface="微软雅黑" pitchFamily="34" charset="-122"/>
                <a:ea typeface="微软雅黑" pitchFamily="34" charset="-122"/>
              </a:rPr>
              <a:t>在客户购买威尔森产品是双方签订保密协议。是安全性有力的保障</a:t>
            </a:r>
            <a:endParaRPr lang="en-US" altLang="zh-CN" sz="1600" dirty="0" smtClean="0">
              <a:latin typeface="微软雅黑" pitchFamily="34" charset="-122"/>
              <a:ea typeface="微软雅黑"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custDataLst>
              <p:tags r:id="rId1"/>
            </p:custDataLst>
          </p:nvPr>
        </p:nvSpPr>
        <p:spPr>
          <a:xfrm>
            <a:off x="395288" y="153988"/>
            <a:ext cx="8316912" cy="431800"/>
          </a:xfrm>
        </p:spPr>
        <p:txBody>
          <a:bodyPr/>
          <a:lstStyle/>
          <a:p>
            <a:r>
              <a:rPr lang="zh-CN" altLang="en-US" smtClean="0">
                <a:solidFill>
                  <a:srgbClr val="333333"/>
                </a:solidFill>
                <a:latin typeface="Arial" charset="0"/>
                <a:cs typeface="Arial" charset="0"/>
              </a:rPr>
              <a:t>系统维护及服务承诺</a:t>
            </a:r>
          </a:p>
        </p:txBody>
      </p:sp>
      <p:sp>
        <p:nvSpPr>
          <p:cNvPr id="5" name="Rectangle 3"/>
          <p:cNvSpPr>
            <a:spLocks noChangeArrowheads="1"/>
          </p:cNvSpPr>
          <p:nvPr/>
        </p:nvSpPr>
        <p:spPr bwMode="auto">
          <a:xfrm>
            <a:off x="483577" y="1052736"/>
            <a:ext cx="2521927" cy="39687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400" b="1" dirty="0">
                <a:solidFill>
                  <a:schemeClr val="bg1"/>
                </a:solidFill>
                <a:latin typeface="微软雅黑" pitchFamily="34" charset="-122"/>
                <a:ea typeface="微软雅黑" pitchFamily="34" charset="-122"/>
              </a:rPr>
              <a:t>数据更新</a:t>
            </a:r>
          </a:p>
        </p:txBody>
      </p:sp>
      <p:sp>
        <p:nvSpPr>
          <p:cNvPr id="6" name="Text Box 4"/>
          <p:cNvSpPr txBox="1">
            <a:spLocks noChangeArrowheads="1"/>
          </p:cNvSpPr>
          <p:nvPr/>
        </p:nvSpPr>
        <p:spPr bwMode="auto">
          <a:xfrm>
            <a:off x="3476625" y="1611313"/>
            <a:ext cx="5314950" cy="522287"/>
          </a:xfrm>
          <a:prstGeom prst="rect">
            <a:avLst/>
          </a:prstGeom>
          <a:solidFill>
            <a:schemeClr val="bg1"/>
          </a:solidFill>
          <a:ln w="9525">
            <a:solidFill>
              <a:schemeClr val="accent1"/>
            </a:solidFill>
            <a:miter lim="800000"/>
            <a:headEnd/>
            <a:tailEnd/>
          </a:ln>
          <a:effectLst>
            <a:outerShdw dist="107763" dir="2700000" algn="ctr" rotWithShape="0">
              <a:schemeClr val="bg2">
                <a:alpha val="50000"/>
              </a:schemeClr>
            </a:outerShdw>
          </a:effectLst>
        </p:spPr>
        <p:txBody>
          <a:bodyPr anchor="ctr"/>
          <a:lstStyle/>
          <a:p>
            <a:pPr defTabSz="674688">
              <a:spcBef>
                <a:spcPct val="50000"/>
              </a:spcBef>
              <a:buFont typeface="Wingdings" pitchFamily="2" charset="2"/>
              <a:buChar char="l"/>
              <a:defRPr/>
            </a:pP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数据自动更新，包括配置（即时）、价格及</a:t>
            </a:r>
            <a:r>
              <a:rPr lang="en-US" altLang="zh-CN" sz="1200" dirty="0">
                <a:latin typeface="微软雅黑" pitchFamily="34" charset="-122"/>
                <a:ea typeface="微软雅黑" pitchFamily="34" charset="-122"/>
              </a:rPr>
              <a:t>Mix</a:t>
            </a:r>
            <a:r>
              <a:rPr lang="zh-CN" altLang="en-US" sz="1200" dirty="0">
                <a:latin typeface="微软雅黑" pitchFamily="34" charset="-122"/>
                <a:ea typeface="微软雅黑" pitchFamily="34" charset="-122"/>
              </a:rPr>
              <a:t>（每月）；数据更新当天，会有专门邮件通知系统用户，系统首页显示数据最新更新时间</a:t>
            </a:r>
            <a:endParaRPr lang="en-US" altLang="zh-CN" sz="1200" dirty="0">
              <a:latin typeface="微软雅黑" pitchFamily="34" charset="-122"/>
              <a:ea typeface="微软雅黑" pitchFamily="34" charset="-122"/>
            </a:endParaRPr>
          </a:p>
        </p:txBody>
      </p:sp>
      <p:sp>
        <p:nvSpPr>
          <p:cNvPr id="7" name="Rectangle 5"/>
          <p:cNvSpPr>
            <a:spLocks noChangeArrowheads="1"/>
          </p:cNvSpPr>
          <p:nvPr/>
        </p:nvSpPr>
        <p:spPr bwMode="auto">
          <a:xfrm>
            <a:off x="483577" y="3524473"/>
            <a:ext cx="2521927" cy="39687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400" b="1" dirty="0">
                <a:solidFill>
                  <a:schemeClr val="bg1"/>
                </a:solidFill>
                <a:latin typeface="微软雅黑" pitchFamily="34" charset="-122"/>
                <a:ea typeface="微软雅黑" pitchFamily="34" charset="-122"/>
              </a:rPr>
              <a:t>系统维护</a:t>
            </a:r>
            <a:endParaRPr lang="en-US" altLang="zh-CN" sz="1400" b="1" dirty="0">
              <a:solidFill>
                <a:schemeClr val="bg1"/>
              </a:solidFill>
              <a:latin typeface="微软雅黑" pitchFamily="34" charset="-122"/>
              <a:ea typeface="微软雅黑" pitchFamily="34" charset="-122"/>
            </a:endParaRPr>
          </a:p>
        </p:txBody>
      </p:sp>
      <p:sp>
        <p:nvSpPr>
          <p:cNvPr id="8" name="Text Box 6"/>
          <p:cNvSpPr txBox="1">
            <a:spLocks noChangeArrowheads="1"/>
          </p:cNvSpPr>
          <p:nvPr/>
        </p:nvSpPr>
        <p:spPr bwMode="auto">
          <a:xfrm>
            <a:off x="3476625" y="2276475"/>
            <a:ext cx="5314950" cy="1114425"/>
          </a:xfrm>
          <a:prstGeom prst="rect">
            <a:avLst/>
          </a:prstGeom>
          <a:solidFill>
            <a:schemeClr val="bg1"/>
          </a:solidFill>
          <a:ln w="9525">
            <a:solidFill>
              <a:schemeClr val="accent1"/>
            </a:solidFill>
            <a:miter lim="800000"/>
            <a:headEnd/>
            <a:tailEnd/>
          </a:ln>
          <a:effectLst>
            <a:outerShdw dist="107763" dir="2700000" algn="ctr" rotWithShape="0">
              <a:schemeClr val="bg2">
                <a:alpha val="50000"/>
              </a:schemeClr>
            </a:outerShdw>
          </a:effectLst>
        </p:spPr>
        <p:txBody>
          <a:bodyPr anchor="ctr"/>
          <a:lstStyle/>
          <a:p>
            <a:pPr defTabSz="674688">
              <a:spcBef>
                <a:spcPct val="50000"/>
              </a:spcBef>
              <a:buFont typeface="Wingdings" pitchFamily="2" charset="2"/>
              <a:buChar char="l"/>
              <a:defRPr/>
            </a:pPr>
            <a:r>
              <a:rPr lang="zh-CN" altLang="en-US" sz="1200" dirty="0">
                <a:latin typeface="微软雅黑" pitchFamily="34" charset="-122"/>
                <a:ea typeface="微软雅黑" pitchFamily="34" charset="-122"/>
              </a:rPr>
              <a:t> 专人跟踪新车上市、指导价调整、销量数据等，确保信息准确性</a:t>
            </a:r>
            <a:endParaRPr lang="en-US" altLang="zh-CN" sz="1200" dirty="0">
              <a:latin typeface="微软雅黑" pitchFamily="34" charset="-122"/>
              <a:ea typeface="微软雅黑" pitchFamily="34" charset="-122"/>
            </a:endParaRPr>
          </a:p>
          <a:p>
            <a:pPr defTabSz="674688">
              <a:spcBef>
                <a:spcPct val="50000"/>
              </a:spcBef>
              <a:buFont typeface="Wingdings" pitchFamily="2" charset="2"/>
              <a:buChar char="l"/>
              <a:defRPr/>
            </a:pPr>
            <a:r>
              <a:rPr lang="zh-CN" altLang="en-US" sz="1200" dirty="0">
                <a:latin typeface="微软雅黑" pitchFamily="34" charset="-122"/>
                <a:ea typeface="微软雅黑" pitchFamily="34" charset="-122"/>
              </a:rPr>
              <a:t> 新车上市及配置变化即日通知，重点车型配置变化后</a:t>
            </a:r>
            <a:r>
              <a:rPr lang="en-US" altLang="zh-CN" sz="1200" dirty="0">
                <a:latin typeface="微软雅黑" pitchFamily="34" charset="-122"/>
                <a:ea typeface="微软雅黑" pitchFamily="34" charset="-122"/>
              </a:rPr>
              <a:t>1</a:t>
            </a:r>
            <a:r>
              <a:rPr lang="zh-CN" altLang="en-US" sz="1200" dirty="0">
                <a:latin typeface="微软雅黑" pitchFamily="34" charset="-122"/>
                <a:ea typeface="微软雅黑" pitchFamily="34" charset="-122"/>
              </a:rPr>
              <a:t>个工作日内更新，新上市车型在</a:t>
            </a:r>
            <a:r>
              <a:rPr lang="en-US" altLang="zh-CN" sz="1200" dirty="0">
                <a:latin typeface="微软雅黑" pitchFamily="34" charset="-122"/>
                <a:ea typeface="微软雅黑" pitchFamily="34" charset="-122"/>
              </a:rPr>
              <a:t>2</a:t>
            </a:r>
            <a:r>
              <a:rPr lang="zh-CN" altLang="en-US" sz="1200" dirty="0">
                <a:latin typeface="微软雅黑" pitchFamily="34" charset="-122"/>
                <a:ea typeface="微软雅黑" pitchFamily="34" charset="-122"/>
              </a:rPr>
              <a:t>个工作日内完成配置信息收集</a:t>
            </a:r>
            <a:endParaRPr lang="en-US" altLang="zh-CN" sz="1200" dirty="0">
              <a:latin typeface="微软雅黑" pitchFamily="34" charset="-122"/>
              <a:ea typeface="微软雅黑" pitchFamily="34" charset="-122"/>
            </a:endParaRPr>
          </a:p>
        </p:txBody>
      </p:sp>
      <p:sp>
        <p:nvSpPr>
          <p:cNvPr id="9" name="Text Box 7"/>
          <p:cNvSpPr txBox="1">
            <a:spLocks noChangeArrowheads="1"/>
          </p:cNvSpPr>
          <p:nvPr/>
        </p:nvSpPr>
        <p:spPr bwMode="auto">
          <a:xfrm>
            <a:off x="3476625" y="4102100"/>
            <a:ext cx="5314950" cy="539750"/>
          </a:xfrm>
          <a:prstGeom prst="rect">
            <a:avLst/>
          </a:prstGeom>
          <a:solidFill>
            <a:schemeClr val="bg1"/>
          </a:solidFill>
          <a:ln w="9525" algn="ctr">
            <a:solidFill>
              <a:schemeClr val="accent1"/>
            </a:solidFill>
            <a:miter lim="800000"/>
            <a:headEnd/>
            <a:tailEnd/>
          </a:ln>
          <a:effectLst>
            <a:outerShdw dist="107763" dir="2700000" algn="ctr" rotWithShape="0">
              <a:schemeClr val="bg2">
                <a:alpha val="50000"/>
              </a:schemeClr>
            </a:outerShdw>
          </a:effectLst>
        </p:spPr>
        <p:txBody>
          <a:bodyPr anchor="ctr"/>
          <a:lstStyle/>
          <a:p>
            <a:pPr defTabSz="674688">
              <a:spcBef>
                <a:spcPct val="50000"/>
              </a:spcBef>
              <a:buFont typeface="Wingdings" pitchFamily="2" charset="2"/>
              <a:buChar char="l"/>
              <a:defRPr/>
            </a:pP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如有系统调整，系统自动升级，并提前</a:t>
            </a:r>
            <a:r>
              <a:rPr lang="en-US" altLang="zh-CN" sz="1200" dirty="0">
                <a:latin typeface="微软雅黑" pitchFamily="34" charset="-122"/>
                <a:ea typeface="微软雅黑" pitchFamily="34" charset="-122"/>
              </a:rPr>
              <a:t>1</a:t>
            </a:r>
            <a:r>
              <a:rPr lang="zh-CN" altLang="en-US" sz="1200" dirty="0">
                <a:latin typeface="微软雅黑" pitchFamily="34" charset="-122"/>
                <a:ea typeface="微软雅黑" pitchFamily="34" charset="-122"/>
              </a:rPr>
              <a:t>个工作日提醒用户</a:t>
            </a:r>
          </a:p>
        </p:txBody>
      </p:sp>
      <p:sp>
        <p:nvSpPr>
          <p:cNvPr id="10" name="Text Box 8"/>
          <p:cNvSpPr txBox="1">
            <a:spLocks noChangeArrowheads="1"/>
          </p:cNvSpPr>
          <p:nvPr/>
        </p:nvSpPr>
        <p:spPr bwMode="auto">
          <a:xfrm>
            <a:off x="3476625" y="4848225"/>
            <a:ext cx="5314950" cy="511175"/>
          </a:xfrm>
          <a:prstGeom prst="rect">
            <a:avLst/>
          </a:prstGeom>
          <a:solidFill>
            <a:schemeClr val="bg1"/>
          </a:solidFill>
          <a:ln w="9525">
            <a:solidFill>
              <a:schemeClr val="accent1"/>
            </a:solidFill>
            <a:miter lim="800000"/>
            <a:headEnd/>
            <a:tailEnd/>
          </a:ln>
          <a:effectLst>
            <a:outerShdw dist="107763" dir="2700000" algn="ctr" rotWithShape="0">
              <a:schemeClr val="bg2">
                <a:alpha val="50000"/>
              </a:schemeClr>
            </a:outerShdw>
          </a:effectLst>
        </p:spPr>
        <p:txBody>
          <a:bodyPr anchor="ctr"/>
          <a:lstStyle/>
          <a:p>
            <a:pPr defTabSz="674688">
              <a:spcBef>
                <a:spcPct val="50000"/>
              </a:spcBef>
              <a:buFont typeface="Wingdings" pitchFamily="2" charset="2"/>
              <a:buChar char="l"/>
              <a:defRPr/>
            </a:pP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专业团队进行系统监控，如出现系统故障，确保在</a:t>
            </a:r>
            <a:r>
              <a:rPr lang="en-US" altLang="zh-CN" sz="1200" dirty="0">
                <a:latin typeface="微软雅黑" pitchFamily="34" charset="-122"/>
                <a:ea typeface="微软雅黑" pitchFamily="34" charset="-122"/>
              </a:rPr>
              <a:t>1</a:t>
            </a:r>
            <a:r>
              <a:rPr lang="zh-CN" altLang="en-US" sz="1200" dirty="0">
                <a:latin typeface="微软雅黑" pitchFamily="34" charset="-122"/>
                <a:ea typeface="微软雅黑" pitchFamily="34" charset="-122"/>
              </a:rPr>
              <a:t>个工作日内修复，并提供应急方案</a:t>
            </a:r>
            <a:endParaRPr lang="en-US" altLang="zh-CN" sz="1200" dirty="0">
              <a:latin typeface="微软雅黑" pitchFamily="34" charset="-122"/>
              <a:ea typeface="微软雅黑" pitchFamily="34" charset="-122"/>
            </a:endParaRPr>
          </a:p>
        </p:txBody>
      </p:sp>
      <p:sp>
        <p:nvSpPr>
          <p:cNvPr id="11" name="AutoShape 9"/>
          <p:cNvSpPr>
            <a:spLocks noChangeArrowheads="1"/>
          </p:cNvSpPr>
          <p:nvPr/>
        </p:nvSpPr>
        <p:spPr bwMode="auto">
          <a:xfrm>
            <a:off x="502627" y="1575023"/>
            <a:ext cx="2532185" cy="533400"/>
          </a:xfrm>
          <a:prstGeom prst="homePlate">
            <a:avLst>
              <a:gd name="adj" fmla="val 128571"/>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defTabSz="674688">
              <a:defRPr/>
            </a:pPr>
            <a:r>
              <a:rPr lang="zh-CN" altLang="en-US" sz="1600" b="1" dirty="0">
                <a:latin typeface="微软雅黑" pitchFamily="34" charset="-122"/>
                <a:ea typeface="微软雅黑" pitchFamily="34" charset="-122"/>
              </a:rPr>
              <a:t>常规更新</a:t>
            </a:r>
            <a:endParaRPr lang="en-US" altLang="zh-CN" sz="1600" b="1" dirty="0">
              <a:latin typeface="微软雅黑" pitchFamily="34" charset="-122"/>
              <a:ea typeface="微软雅黑" pitchFamily="34" charset="-122"/>
            </a:endParaRPr>
          </a:p>
        </p:txBody>
      </p:sp>
      <p:sp>
        <p:nvSpPr>
          <p:cNvPr id="12" name="AutoShape 10"/>
          <p:cNvSpPr>
            <a:spLocks noChangeArrowheads="1"/>
          </p:cNvSpPr>
          <p:nvPr/>
        </p:nvSpPr>
        <p:spPr bwMode="auto">
          <a:xfrm>
            <a:off x="511420" y="2533873"/>
            <a:ext cx="2532185" cy="533400"/>
          </a:xfrm>
          <a:prstGeom prst="homePlate">
            <a:avLst>
              <a:gd name="adj" fmla="val 128571"/>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defTabSz="674688">
              <a:defRPr/>
            </a:pPr>
            <a:r>
              <a:rPr lang="zh-CN" altLang="en-US" sz="1600" b="1" dirty="0">
                <a:latin typeface="微软雅黑" pitchFamily="34" charset="-122"/>
                <a:ea typeface="微软雅黑" pitchFamily="34" charset="-122"/>
              </a:rPr>
              <a:t>新车跟踪</a:t>
            </a:r>
            <a:endParaRPr lang="en-US" altLang="zh-CN" sz="1600" b="1" dirty="0">
              <a:latin typeface="微软雅黑" pitchFamily="34" charset="-122"/>
              <a:ea typeface="微软雅黑" pitchFamily="34" charset="-122"/>
            </a:endParaRPr>
          </a:p>
        </p:txBody>
      </p:sp>
      <p:sp>
        <p:nvSpPr>
          <p:cNvPr id="13" name="AutoShape 11"/>
          <p:cNvSpPr>
            <a:spLocks noChangeArrowheads="1"/>
          </p:cNvSpPr>
          <p:nvPr/>
        </p:nvSpPr>
        <p:spPr bwMode="auto">
          <a:xfrm>
            <a:off x="517281" y="4072160"/>
            <a:ext cx="2532185" cy="533400"/>
          </a:xfrm>
          <a:prstGeom prst="homePlate">
            <a:avLst>
              <a:gd name="adj" fmla="val 128571"/>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defTabSz="674688">
              <a:defRPr/>
            </a:pPr>
            <a:r>
              <a:rPr lang="zh-CN" altLang="en-US" sz="1600" b="1" dirty="0">
                <a:latin typeface="微软雅黑" pitchFamily="34" charset="-122"/>
                <a:ea typeface="微软雅黑" pitchFamily="34" charset="-122"/>
              </a:rPr>
              <a:t>系统升级</a:t>
            </a:r>
            <a:endParaRPr lang="en-US" altLang="zh-CN" sz="1600" b="1" dirty="0">
              <a:latin typeface="微软雅黑" pitchFamily="34" charset="-122"/>
              <a:ea typeface="微软雅黑" pitchFamily="34" charset="-122"/>
            </a:endParaRPr>
          </a:p>
        </p:txBody>
      </p:sp>
      <p:sp>
        <p:nvSpPr>
          <p:cNvPr id="14" name="AutoShape 12"/>
          <p:cNvSpPr>
            <a:spLocks noChangeArrowheads="1"/>
          </p:cNvSpPr>
          <p:nvPr/>
        </p:nvSpPr>
        <p:spPr bwMode="auto">
          <a:xfrm>
            <a:off x="517281" y="4819873"/>
            <a:ext cx="2532185" cy="533400"/>
          </a:xfrm>
          <a:prstGeom prst="homePlate">
            <a:avLst>
              <a:gd name="adj" fmla="val 128571"/>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defTabSz="674688">
              <a:defRPr/>
            </a:pPr>
            <a:r>
              <a:rPr lang="zh-CN" altLang="en-US" sz="1600" b="1" dirty="0">
                <a:latin typeface="微软雅黑" pitchFamily="34" charset="-122"/>
                <a:ea typeface="微软雅黑" pitchFamily="34" charset="-122"/>
              </a:rPr>
              <a:t>应急服务</a:t>
            </a:r>
          </a:p>
        </p:txBody>
      </p:sp>
      <p:sp>
        <p:nvSpPr>
          <p:cNvPr id="15" name="Text Box 13"/>
          <p:cNvSpPr txBox="1">
            <a:spLocks noChangeArrowheads="1"/>
          </p:cNvSpPr>
          <p:nvPr/>
        </p:nvSpPr>
        <p:spPr bwMode="auto">
          <a:xfrm>
            <a:off x="3470275" y="5540375"/>
            <a:ext cx="5314950" cy="623888"/>
          </a:xfrm>
          <a:prstGeom prst="rect">
            <a:avLst/>
          </a:prstGeom>
          <a:solidFill>
            <a:schemeClr val="bg1"/>
          </a:solidFill>
          <a:ln w="9525">
            <a:solidFill>
              <a:schemeClr val="accent1"/>
            </a:solidFill>
            <a:miter lim="800000"/>
            <a:headEnd/>
            <a:tailEnd/>
          </a:ln>
          <a:effectLst>
            <a:outerShdw dist="107763" dir="2700000" algn="ctr" rotWithShape="0">
              <a:schemeClr val="bg2">
                <a:alpha val="50000"/>
              </a:schemeClr>
            </a:outerShdw>
          </a:effectLst>
        </p:spPr>
        <p:txBody>
          <a:bodyPr anchor="ctr"/>
          <a:lstStyle/>
          <a:p>
            <a:pPr defTabSz="674688">
              <a:spcBef>
                <a:spcPct val="50000"/>
              </a:spcBef>
              <a:buFont typeface="Wingdings" pitchFamily="2" charset="2"/>
              <a:buChar char="l"/>
              <a:defRPr/>
            </a:pP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专人进行系统备份、操作日志及常规系统维护及管理</a:t>
            </a:r>
            <a:endParaRPr lang="en-US" altLang="zh-CN" sz="1200" dirty="0">
              <a:latin typeface="微软雅黑" pitchFamily="34" charset="-122"/>
              <a:ea typeface="微软雅黑" pitchFamily="34" charset="-122"/>
            </a:endParaRPr>
          </a:p>
        </p:txBody>
      </p:sp>
      <p:sp>
        <p:nvSpPr>
          <p:cNvPr id="16" name="AutoShape 14"/>
          <p:cNvSpPr>
            <a:spLocks noChangeArrowheads="1"/>
          </p:cNvSpPr>
          <p:nvPr/>
        </p:nvSpPr>
        <p:spPr bwMode="auto">
          <a:xfrm>
            <a:off x="511420" y="5510435"/>
            <a:ext cx="2532185" cy="533400"/>
          </a:xfrm>
          <a:prstGeom prst="homePlate">
            <a:avLst>
              <a:gd name="adj" fmla="val 128571"/>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marL="342900" indent="-342900" algn="ctr" defTabSz="674688">
              <a:defRPr/>
            </a:pPr>
            <a:r>
              <a:rPr lang="zh-CN" altLang="en-US" sz="1600" b="1" dirty="0">
                <a:latin typeface="微软雅黑" pitchFamily="34" charset="-122"/>
                <a:ea typeface="微软雅黑" pitchFamily="34" charset="-122"/>
              </a:rPr>
              <a:t>系统备份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custDataLst>
              <p:tags r:id="rId1"/>
            </p:custDataLst>
          </p:nvPr>
        </p:nvSpPr>
        <p:spPr>
          <a:xfrm>
            <a:off x="395288" y="153988"/>
            <a:ext cx="8316912" cy="431800"/>
          </a:xfrm>
        </p:spPr>
        <p:txBody>
          <a:bodyPr/>
          <a:lstStyle/>
          <a:p>
            <a:r>
              <a:rPr lang="zh-CN" altLang="en-US" smtClean="0">
                <a:solidFill>
                  <a:srgbClr val="333333"/>
                </a:solidFill>
                <a:latin typeface="Arial" charset="0"/>
                <a:cs typeface="Arial" charset="0"/>
              </a:rPr>
              <a:t>项目背景与目的</a:t>
            </a:r>
          </a:p>
        </p:txBody>
      </p:sp>
      <p:pic>
        <p:nvPicPr>
          <p:cNvPr id="5" name="Picture 22" descr="Screen_SoftwareAG"/>
          <p:cNvPicPr>
            <a:picLocks noChangeAspect="1" noChangeArrowheads="1"/>
          </p:cNvPicPr>
          <p:nvPr/>
        </p:nvPicPr>
        <p:blipFill>
          <a:blip r:embed="rId4" cstate="print"/>
          <a:srcRect/>
          <a:stretch>
            <a:fillRect/>
          </a:stretch>
        </p:blipFill>
        <p:spPr bwMode="auto">
          <a:xfrm>
            <a:off x="395288" y="1268413"/>
            <a:ext cx="1982787" cy="1917700"/>
          </a:xfrm>
          <a:prstGeom prst="rect">
            <a:avLst/>
          </a:prstGeom>
          <a:noFill/>
          <a:ln w="9525">
            <a:noFill/>
            <a:miter lim="800000"/>
            <a:headEnd/>
            <a:tailEnd/>
          </a:ln>
        </p:spPr>
      </p:pic>
      <p:sp>
        <p:nvSpPr>
          <p:cNvPr id="6" name="折角形 5"/>
          <p:cNvSpPr/>
          <p:nvPr/>
        </p:nvSpPr>
        <p:spPr>
          <a:xfrm>
            <a:off x="2411413" y="1916113"/>
            <a:ext cx="6121400" cy="4465637"/>
          </a:xfrm>
          <a:prstGeom prst="foldedCorner">
            <a:avLst/>
          </a:prstGeom>
        </p:spPr>
        <p:style>
          <a:lnRef idx="1">
            <a:schemeClr val="accent1"/>
          </a:lnRef>
          <a:fillRef idx="2">
            <a:schemeClr val="accent1"/>
          </a:fillRef>
          <a:effectRef idx="1">
            <a:schemeClr val="accent1"/>
          </a:effectRef>
          <a:fontRef idx="minor">
            <a:schemeClr val="dk1"/>
          </a:fontRef>
        </p:style>
        <p:txBody>
          <a:bodyPr lIns="180000" rIns="180000" anchor="ctr"/>
          <a:lstStyle/>
          <a:p>
            <a:pPr>
              <a:lnSpc>
                <a:spcPct val="130000"/>
              </a:lnSpc>
              <a:defRPr/>
            </a:pPr>
            <a:endParaRPr lang="zh-CN" altLang="en-US" dirty="0">
              <a:latin typeface="微软雅黑" pitchFamily="34" charset="-122"/>
              <a:ea typeface="微软雅黑" pitchFamily="34" charset="-122"/>
            </a:endParaRPr>
          </a:p>
        </p:txBody>
      </p:sp>
      <p:sp>
        <p:nvSpPr>
          <p:cNvPr id="7" name="任意多边形 6"/>
          <p:cNvSpPr/>
          <p:nvPr>
            <p:custDataLst>
              <p:tags r:id="rId2"/>
            </p:custDataLst>
          </p:nvPr>
        </p:nvSpPr>
        <p:spPr>
          <a:xfrm>
            <a:off x="2555875" y="2420938"/>
            <a:ext cx="5761038" cy="3240310"/>
          </a:xfrm>
          <a:custGeom>
            <a:avLst/>
            <a:gdLst>
              <a:gd name="connsiteX0" fmla="*/ 0 w 2187987"/>
              <a:gd name="connsiteY0" fmla="*/ 141732 h 1417320"/>
              <a:gd name="connsiteX1" fmla="*/ 41512 w 2187987"/>
              <a:gd name="connsiteY1" fmla="*/ 41512 h 1417320"/>
              <a:gd name="connsiteX2" fmla="*/ 141732 w 2187987"/>
              <a:gd name="connsiteY2" fmla="*/ 0 h 1417320"/>
              <a:gd name="connsiteX3" fmla="*/ 2046255 w 2187987"/>
              <a:gd name="connsiteY3" fmla="*/ 0 h 1417320"/>
              <a:gd name="connsiteX4" fmla="*/ 2146475 w 2187987"/>
              <a:gd name="connsiteY4" fmla="*/ 41512 h 1417320"/>
              <a:gd name="connsiteX5" fmla="*/ 2187987 w 2187987"/>
              <a:gd name="connsiteY5" fmla="*/ 141732 h 1417320"/>
              <a:gd name="connsiteX6" fmla="*/ 2187987 w 2187987"/>
              <a:gd name="connsiteY6" fmla="*/ 1275588 h 1417320"/>
              <a:gd name="connsiteX7" fmla="*/ 2146475 w 2187987"/>
              <a:gd name="connsiteY7" fmla="*/ 1375808 h 1417320"/>
              <a:gd name="connsiteX8" fmla="*/ 2046255 w 2187987"/>
              <a:gd name="connsiteY8" fmla="*/ 1417320 h 1417320"/>
              <a:gd name="connsiteX9" fmla="*/ 141732 w 2187987"/>
              <a:gd name="connsiteY9" fmla="*/ 1417320 h 1417320"/>
              <a:gd name="connsiteX10" fmla="*/ 41512 w 2187987"/>
              <a:gd name="connsiteY10" fmla="*/ 1375808 h 1417320"/>
              <a:gd name="connsiteX11" fmla="*/ 0 w 2187987"/>
              <a:gd name="connsiteY11" fmla="*/ 1275588 h 1417320"/>
              <a:gd name="connsiteX12" fmla="*/ 0 w 2187987"/>
              <a:gd name="connsiteY12" fmla="*/ 141732 h 141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7987" h="1417320">
                <a:moveTo>
                  <a:pt x="0" y="141732"/>
                </a:moveTo>
                <a:cubicBezTo>
                  <a:pt x="0" y="104142"/>
                  <a:pt x="14933" y="68092"/>
                  <a:pt x="41512" y="41512"/>
                </a:cubicBezTo>
                <a:cubicBezTo>
                  <a:pt x="68092" y="14932"/>
                  <a:pt x="104142" y="0"/>
                  <a:pt x="141732" y="0"/>
                </a:cubicBezTo>
                <a:lnTo>
                  <a:pt x="2046255" y="0"/>
                </a:lnTo>
                <a:cubicBezTo>
                  <a:pt x="2083845" y="0"/>
                  <a:pt x="2119895" y="14933"/>
                  <a:pt x="2146475" y="41512"/>
                </a:cubicBezTo>
                <a:cubicBezTo>
                  <a:pt x="2173055" y="68092"/>
                  <a:pt x="2187987" y="104142"/>
                  <a:pt x="2187987" y="141732"/>
                </a:cubicBezTo>
                <a:lnTo>
                  <a:pt x="2187987" y="1275588"/>
                </a:lnTo>
                <a:cubicBezTo>
                  <a:pt x="2187987" y="1313178"/>
                  <a:pt x="2173055" y="1349228"/>
                  <a:pt x="2146475" y="1375808"/>
                </a:cubicBezTo>
                <a:cubicBezTo>
                  <a:pt x="2119895" y="1402388"/>
                  <a:pt x="2083845" y="1417320"/>
                  <a:pt x="2046255" y="1417320"/>
                </a:cubicBezTo>
                <a:lnTo>
                  <a:pt x="141732" y="1417320"/>
                </a:lnTo>
                <a:cubicBezTo>
                  <a:pt x="104142" y="1417320"/>
                  <a:pt x="68092" y="1402388"/>
                  <a:pt x="41512" y="1375808"/>
                </a:cubicBezTo>
                <a:cubicBezTo>
                  <a:pt x="14932" y="1349228"/>
                  <a:pt x="0" y="1313178"/>
                  <a:pt x="0" y="1275588"/>
                </a:cubicBezTo>
                <a:lnTo>
                  <a:pt x="0" y="141732"/>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 tIns="108000" rIns="36000" bIns="108000"/>
          <a:lstStyle/>
          <a:p>
            <a:pPr defTabSz="674688">
              <a:spcBef>
                <a:spcPct val="50000"/>
              </a:spcBef>
              <a:buFontTx/>
              <a:buBlip>
                <a:blip r:embed="rId5"/>
              </a:buBlip>
              <a:defRPr/>
            </a:pPr>
            <a:r>
              <a:rPr lang="zh-CN" altLang="en-US" sz="1800" dirty="0">
                <a:latin typeface="微软雅黑" pitchFamily="34" charset="-122"/>
                <a:ea typeface="微软雅黑" pitchFamily="34" charset="-122"/>
              </a:rPr>
              <a:t>   通过</a:t>
            </a:r>
            <a:r>
              <a:rPr lang="zh-CN" altLang="en-US" sz="1800" dirty="0" smtClean="0">
                <a:latin typeface="微软雅黑" pitchFamily="34" charset="-122"/>
                <a:ea typeface="微软雅黑" pitchFamily="34" charset="-122"/>
              </a:rPr>
              <a:t>专业</a:t>
            </a:r>
            <a:r>
              <a:rPr lang="zh-CN" altLang="zh-CN" sz="1800" dirty="0" smtClean="0">
                <a:latin typeface="微软雅黑" pitchFamily="34" charset="-122"/>
                <a:ea typeface="微软雅黑" pitchFamily="34" charset="-122"/>
              </a:rPr>
              <a:t>市场分析</a:t>
            </a:r>
            <a:r>
              <a:rPr lang="zh-CN" altLang="en-US" sz="1800" dirty="0" smtClean="0">
                <a:latin typeface="微软雅黑" pitchFamily="34" charset="-122"/>
                <a:ea typeface="微软雅黑" pitchFamily="34" charset="-122"/>
              </a:rPr>
              <a:t>研究</a:t>
            </a:r>
            <a:r>
              <a:rPr lang="zh-CN" altLang="en-US" sz="1800" dirty="0">
                <a:latin typeface="微软雅黑" pitchFamily="34" charset="-122"/>
                <a:ea typeface="微软雅黑" pitchFamily="34" charset="-122"/>
              </a:rPr>
              <a:t>团队，快速、准确地</a:t>
            </a:r>
            <a:r>
              <a:rPr lang="zh-CN" altLang="en-US" sz="1800" dirty="0" smtClean="0">
                <a:latin typeface="微软雅黑" pitchFamily="34" charset="-122"/>
                <a:ea typeface="微软雅黑" pitchFamily="34" charset="-122"/>
              </a:rPr>
              <a:t>收集信息</a:t>
            </a:r>
            <a:r>
              <a:rPr lang="zh-CN" altLang="en-US" sz="1800" dirty="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方便奇瑞产品及时掌握自身和竞争</a:t>
            </a:r>
            <a:r>
              <a:rPr lang="zh-CN" altLang="en-US" sz="1800" dirty="0">
                <a:latin typeface="微软雅黑" pitchFamily="34" charset="-122"/>
                <a:ea typeface="微软雅黑" pitchFamily="34" charset="-122"/>
              </a:rPr>
              <a:t>对手现状；</a:t>
            </a:r>
            <a:endParaRPr lang="en-US" altLang="zh-CN" sz="1800" dirty="0">
              <a:latin typeface="微软雅黑" pitchFamily="34" charset="-122"/>
              <a:ea typeface="微软雅黑" pitchFamily="34" charset="-122"/>
            </a:endParaRPr>
          </a:p>
          <a:p>
            <a:pPr defTabSz="674688">
              <a:lnSpc>
                <a:spcPct val="130000"/>
              </a:lnSpc>
              <a:spcBef>
                <a:spcPct val="50000"/>
              </a:spcBef>
              <a:buFontTx/>
              <a:buBlip>
                <a:blip r:embed="rId5"/>
              </a:buBlip>
              <a:defRPr/>
            </a:pPr>
            <a:r>
              <a:rPr lang="zh-CN" altLang="en-US" sz="1800" dirty="0">
                <a:latin typeface="微软雅黑" pitchFamily="34" charset="-122"/>
                <a:ea typeface="微软雅黑" pitchFamily="34" charset="-122"/>
              </a:rPr>
              <a:t>   建立</a:t>
            </a:r>
            <a:r>
              <a:rPr lang="zh-CN" altLang="en-US" sz="1800" dirty="0" smtClean="0">
                <a:latin typeface="微软雅黑" pitchFamily="34" charset="-122"/>
                <a:ea typeface="微软雅黑" pitchFamily="34" charset="-122"/>
              </a:rPr>
              <a:t>专门数据库</a:t>
            </a:r>
            <a:r>
              <a:rPr lang="zh-CN" altLang="en-US" sz="1800" dirty="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整合</a:t>
            </a:r>
            <a:r>
              <a:rPr lang="zh-CN" altLang="zh-CN" sz="1800" dirty="0" smtClean="0">
                <a:latin typeface="微软雅黑" pitchFamily="34" charset="-122"/>
                <a:ea typeface="微软雅黑" pitchFamily="34" charset="-122"/>
              </a:rPr>
              <a:t>乘联会、中汽协、</a:t>
            </a:r>
            <a:r>
              <a:rPr lang="zh-CN" altLang="en-US" sz="1800" dirty="0" smtClean="0">
                <a:latin typeface="微软雅黑" pitchFamily="34" charset="-122"/>
                <a:ea typeface="微软雅黑" pitchFamily="34" charset="-122"/>
              </a:rPr>
              <a:t>指导价、</a:t>
            </a:r>
            <a:r>
              <a:rPr lang="en-US" altLang="zh-CN" sz="1800" dirty="0" smtClean="0">
                <a:latin typeface="微软雅黑" pitchFamily="34" charset="-122"/>
                <a:ea typeface="微软雅黑" pitchFamily="34" charset="-122"/>
              </a:rPr>
              <a:t> </a:t>
            </a:r>
            <a:r>
              <a:rPr lang="zh-CN" altLang="zh-CN" sz="1800" dirty="0" smtClean="0">
                <a:latin typeface="微软雅黑" pitchFamily="34" charset="-122"/>
                <a:ea typeface="微软雅黑" pitchFamily="34" charset="-122"/>
              </a:rPr>
              <a:t>成交价、产品装备、政策等数据</a:t>
            </a:r>
            <a:r>
              <a:rPr lang="zh-CN" altLang="en-US" sz="1800" dirty="0" smtClean="0">
                <a:latin typeface="微软雅黑" pitchFamily="34" charset="-122"/>
                <a:ea typeface="微软雅黑" pitchFamily="34" charset="-122"/>
              </a:rPr>
              <a:t>。提供</a:t>
            </a:r>
            <a:r>
              <a:rPr lang="zh-CN" altLang="en-US" sz="1800" dirty="0">
                <a:latin typeface="微软雅黑" pitchFamily="34" charset="-122"/>
                <a:ea typeface="微软雅黑" pitchFamily="34" charset="-122"/>
              </a:rPr>
              <a:t>多维度的交叉分析模型，</a:t>
            </a:r>
            <a:r>
              <a:rPr lang="zh-CN" altLang="en-US" sz="1800" dirty="0" smtClean="0">
                <a:latin typeface="微软雅黑" pitchFamily="34" charset="-122"/>
                <a:ea typeface="微软雅黑" pitchFamily="34" charset="-122"/>
              </a:rPr>
              <a:t>以便奇瑞产品有关部门全方位</a:t>
            </a:r>
            <a:r>
              <a:rPr lang="zh-CN" altLang="en-US" sz="1800" dirty="0">
                <a:latin typeface="微软雅黑" pitchFamily="34" charset="-122"/>
                <a:ea typeface="微软雅黑" pitchFamily="34" charset="-122"/>
              </a:rPr>
              <a:t>分析产品竞争力；</a:t>
            </a:r>
            <a:endParaRPr lang="en-US" altLang="zh-CN" sz="1800" dirty="0">
              <a:latin typeface="微软雅黑" pitchFamily="34" charset="-122"/>
              <a:ea typeface="微软雅黑" pitchFamily="34" charset="-122"/>
            </a:endParaRPr>
          </a:p>
          <a:p>
            <a:pPr defTabSz="674688">
              <a:lnSpc>
                <a:spcPct val="130000"/>
              </a:lnSpc>
              <a:spcBef>
                <a:spcPct val="50000"/>
              </a:spcBef>
              <a:buFontTx/>
              <a:buBlip>
                <a:blip r:embed="rId5"/>
              </a:buBlip>
              <a:defRPr/>
            </a:pPr>
            <a:r>
              <a:rPr lang="zh-CN" altLang="en-US" sz="1800" dirty="0">
                <a:latin typeface="微软雅黑" pitchFamily="34" charset="-122"/>
                <a:ea typeface="微软雅黑" pitchFamily="34" charset="-122"/>
              </a:rPr>
              <a:t>   建立工作文档共享平台，方便交流及查找，提高工作效率</a:t>
            </a:r>
          </a:p>
          <a:p>
            <a:pPr defTabSz="674688">
              <a:spcBef>
                <a:spcPct val="50000"/>
              </a:spcBef>
              <a:buFontTx/>
              <a:buBlip>
                <a:blip r:embed="rId5"/>
              </a:buBlip>
              <a:defRPr/>
            </a:pPr>
            <a:endParaRPr lang="zh-CN" altLang="en-US" sz="1800" dirty="0">
              <a:latin typeface="微软雅黑" pitchFamily="34" charset="-122"/>
              <a:ea typeface="微软雅黑" pitchFamily="34" charset="-122"/>
            </a:endParaRPr>
          </a:p>
        </p:txBody>
      </p:sp>
      <p:sp>
        <p:nvSpPr>
          <p:cNvPr id="8" name="TextBox 127"/>
          <p:cNvSpPr txBox="1">
            <a:spLocks noChangeArrowheads="1"/>
          </p:cNvSpPr>
          <p:nvPr/>
        </p:nvSpPr>
        <p:spPr bwMode="auto">
          <a:xfrm>
            <a:off x="2484438" y="1268413"/>
            <a:ext cx="4608512" cy="400050"/>
          </a:xfrm>
          <a:prstGeom prst="rect">
            <a:avLst/>
          </a:prstGeom>
          <a:noFill/>
          <a:ln w="9525">
            <a:noFill/>
            <a:miter lim="800000"/>
            <a:headEnd/>
            <a:tailEnd/>
          </a:ln>
        </p:spPr>
        <p:txBody>
          <a:bodyPr>
            <a:spAutoFit/>
          </a:bodyPr>
          <a:lstStyle/>
          <a:p>
            <a:r>
              <a:rPr lang="zh-CN" altLang="en-US" sz="2000" b="1">
                <a:latin typeface="微软雅黑" pitchFamily="34" charset="-122"/>
                <a:ea typeface="微软雅黑" pitchFamily="34" charset="-122"/>
              </a:rPr>
              <a:t>通过本项目，实现以下目标：</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254000" y="1546225"/>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5" name="AutoShape 4"/>
          <p:cNvSpPr>
            <a:spLocks noChangeArrowheads="1"/>
          </p:cNvSpPr>
          <p:nvPr/>
        </p:nvSpPr>
        <p:spPr bwMode="auto">
          <a:xfrm>
            <a:off x="254000" y="2205038"/>
            <a:ext cx="1030288" cy="525462"/>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8" name="AutoShape 7"/>
          <p:cNvSpPr>
            <a:spLocks noChangeArrowheads="1"/>
          </p:cNvSpPr>
          <p:nvPr/>
        </p:nvSpPr>
        <p:spPr bwMode="auto">
          <a:xfrm>
            <a:off x="254000" y="3479601"/>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9" name="AutoShape 8"/>
          <p:cNvSpPr>
            <a:spLocks noChangeArrowheads="1"/>
          </p:cNvSpPr>
          <p:nvPr/>
        </p:nvSpPr>
        <p:spPr bwMode="auto">
          <a:xfrm>
            <a:off x="1258888" y="1546225"/>
            <a:ext cx="7475537" cy="525463"/>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项目背景与目的</a:t>
            </a:r>
            <a:endParaRPr lang="en-GB" altLang="zh-CN" sz="2000" b="1" dirty="0">
              <a:solidFill>
                <a:schemeClr val="bg1"/>
              </a:solidFill>
              <a:latin typeface="微软雅黑" pitchFamily="34" charset="-122"/>
              <a:ea typeface="微软雅黑" pitchFamily="34" charset="-122"/>
              <a:cs typeface="Arial" charset="0"/>
            </a:endParaRPr>
          </a:p>
        </p:txBody>
      </p:sp>
      <p:sp>
        <p:nvSpPr>
          <p:cNvPr id="10" name="AutoShape 9"/>
          <p:cNvSpPr>
            <a:spLocks noChangeArrowheads="1"/>
          </p:cNvSpPr>
          <p:nvPr/>
        </p:nvSpPr>
        <p:spPr bwMode="auto">
          <a:xfrm>
            <a:off x="1258888" y="2205038"/>
            <a:ext cx="7475537" cy="525462"/>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研究方案</a:t>
            </a:r>
            <a:endParaRPr lang="en-GB" altLang="zh-CN" sz="2000" b="1" dirty="0">
              <a:solidFill>
                <a:schemeClr val="bg1"/>
              </a:solidFill>
              <a:latin typeface="微软雅黑" pitchFamily="34" charset="-122"/>
              <a:ea typeface="微软雅黑" pitchFamily="34" charset="-122"/>
              <a:cs typeface="Arial" charset="0"/>
            </a:endParaRPr>
          </a:p>
        </p:txBody>
      </p:sp>
      <p:sp>
        <p:nvSpPr>
          <p:cNvPr id="13" name="AutoShape 12"/>
          <p:cNvSpPr>
            <a:spLocks noChangeArrowheads="1"/>
          </p:cNvSpPr>
          <p:nvPr/>
        </p:nvSpPr>
        <p:spPr bwMode="auto">
          <a:xfrm>
            <a:off x="1258888" y="3479601"/>
            <a:ext cx="7475537" cy="525463"/>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项目时间安排及运作周期</a:t>
            </a:r>
            <a:endParaRPr lang="en-GB" altLang="zh-CN" sz="2000" b="1" dirty="0">
              <a:solidFill>
                <a:schemeClr val="bg1"/>
              </a:solidFill>
              <a:latin typeface="微软雅黑" pitchFamily="34" charset="-122"/>
              <a:ea typeface="微软雅黑" pitchFamily="34" charset="-122"/>
              <a:cs typeface="Arial" charset="0"/>
            </a:endParaRPr>
          </a:p>
        </p:txBody>
      </p:sp>
      <p:pic>
        <p:nvPicPr>
          <p:cNvPr id="14" name="Picture 13" descr="tick"/>
          <p:cNvPicPr>
            <a:picLocks noChangeAspect="1" noChangeArrowheads="1"/>
          </p:cNvPicPr>
          <p:nvPr/>
        </p:nvPicPr>
        <p:blipFill>
          <a:blip r:embed="rId2" cstate="print"/>
          <a:srcRect/>
          <a:stretch>
            <a:fillRect/>
          </a:stretch>
        </p:blipFill>
        <p:spPr bwMode="auto">
          <a:xfrm>
            <a:off x="395288" y="1562100"/>
            <a:ext cx="534987" cy="455613"/>
          </a:xfrm>
          <a:prstGeom prst="rect">
            <a:avLst/>
          </a:prstGeom>
          <a:noFill/>
          <a:ln w="9525">
            <a:noFill/>
            <a:miter lim="800000"/>
            <a:headEnd/>
            <a:tailEnd/>
          </a:ln>
        </p:spPr>
      </p:pic>
      <p:pic>
        <p:nvPicPr>
          <p:cNvPr id="15" name="Picture 14" descr="tick"/>
          <p:cNvPicPr>
            <a:picLocks noChangeAspect="1" noChangeArrowheads="1"/>
          </p:cNvPicPr>
          <p:nvPr/>
        </p:nvPicPr>
        <p:blipFill>
          <a:blip r:embed="rId2" cstate="print"/>
          <a:srcRect/>
          <a:stretch>
            <a:fillRect/>
          </a:stretch>
        </p:blipFill>
        <p:spPr bwMode="auto">
          <a:xfrm>
            <a:off x="395288" y="2222500"/>
            <a:ext cx="534987" cy="454025"/>
          </a:xfrm>
          <a:prstGeom prst="rect">
            <a:avLst/>
          </a:prstGeom>
          <a:noFill/>
          <a:ln w="9525">
            <a:noFill/>
            <a:miter lim="800000"/>
            <a:headEnd/>
            <a:tailEnd/>
          </a:ln>
        </p:spPr>
      </p:pic>
      <p:pic>
        <p:nvPicPr>
          <p:cNvPr id="18" name="Picture 17" descr="tick"/>
          <p:cNvPicPr>
            <a:picLocks noChangeAspect="1" noChangeArrowheads="1"/>
          </p:cNvPicPr>
          <p:nvPr/>
        </p:nvPicPr>
        <p:blipFill>
          <a:blip r:embed="rId2" cstate="print"/>
          <a:srcRect/>
          <a:stretch>
            <a:fillRect/>
          </a:stretch>
        </p:blipFill>
        <p:spPr bwMode="auto">
          <a:xfrm>
            <a:off x="395288" y="3495476"/>
            <a:ext cx="534987" cy="454025"/>
          </a:xfrm>
          <a:prstGeom prst="rect">
            <a:avLst/>
          </a:prstGeom>
          <a:noFill/>
          <a:ln w="9525">
            <a:noFill/>
            <a:miter lim="800000"/>
            <a:headEnd/>
            <a:tailEnd/>
          </a:ln>
        </p:spPr>
      </p:pic>
      <p:sp>
        <p:nvSpPr>
          <p:cNvPr id="19" name="AutoShape 6"/>
          <p:cNvSpPr>
            <a:spLocks noChangeArrowheads="1"/>
          </p:cNvSpPr>
          <p:nvPr/>
        </p:nvSpPr>
        <p:spPr bwMode="auto">
          <a:xfrm>
            <a:off x="250825" y="2831901"/>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20" name="AutoShape 11"/>
          <p:cNvSpPr>
            <a:spLocks noChangeArrowheads="1"/>
          </p:cNvSpPr>
          <p:nvPr/>
        </p:nvSpPr>
        <p:spPr bwMode="auto">
          <a:xfrm>
            <a:off x="1255713" y="2831901"/>
            <a:ext cx="7475537" cy="525463"/>
          </a:xfrm>
          <a:prstGeom prst="roundRect">
            <a:avLst>
              <a:gd name="adj" fmla="val 16667"/>
            </a:avLst>
          </a:prstGeom>
          <a:solidFill>
            <a:schemeClr val="bg1">
              <a:lumMod val="50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项目报价</a:t>
            </a:r>
            <a:endParaRPr lang="en-GB" altLang="zh-CN" sz="2000" b="1" dirty="0">
              <a:solidFill>
                <a:schemeClr val="bg1"/>
              </a:solidFill>
              <a:latin typeface="微软雅黑" pitchFamily="34" charset="-122"/>
              <a:ea typeface="微软雅黑" pitchFamily="34" charset="-122"/>
              <a:cs typeface="Arial" charset="0"/>
            </a:endParaRPr>
          </a:p>
        </p:txBody>
      </p:sp>
      <p:pic>
        <p:nvPicPr>
          <p:cNvPr id="21" name="Picture 16" descr="tick"/>
          <p:cNvPicPr>
            <a:picLocks noChangeAspect="1" noChangeArrowheads="1"/>
          </p:cNvPicPr>
          <p:nvPr/>
        </p:nvPicPr>
        <p:blipFill>
          <a:blip r:embed="rId2" cstate="print"/>
          <a:srcRect/>
          <a:stretch>
            <a:fillRect/>
          </a:stretch>
        </p:blipFill>
        <p:spPr bwMode="auto">
          <a:xfrm>
            <a:off x="392113" y="2847776"/>
            <a:ext cx="534987" cy="4540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288" y="153988"/>
            <a:ext cx="6264275" cy="431800"/>
          </a:xfrm>
        </p:spPr>
        <p:txBody>
          <a:bodyPr/>
          <a:lstStyle/>
          <a:p>
            <a:r>
              <a:rPr lang="zh-CN" altLang="en-US" smtClean="0">
                <a:cs typeface="Arial" charset="0"/>
              </a:rPr>
              <a:t>项目报价</a:t>
            </a:r>
            <a:endParaRPr lang="en-US" altLang="zh-CN" smtClean="0">
              <a:latin typeface="Arial" charset="0"/>
              <a:cs typeface="Arial" charset="0"/>
            </a:endParaRPr>
          </a:p>
        </p:txBody>
      </p:sp>
      <p:sp>
        <p:nvSpPr>
          <p:cNvPr id="5" name="Text Box 4"/>
          <p:cNvSpPr txBox="1">
            <a:spLocks noChangeArrowheads="1"/>
          </p:cNvSpPr>
          <p:nvPr/>
        </p:nvSpPr>
        <p:spPr bwMode="auto">
          <a:xfrm>
            <a:off x="395288" y="836613"/>
            <a:ext cx="8229600" cy="338137"/>
          </a:xfrm>
          <a:prstGeom prst="rect">
            <a:avLst/>
          </a:prstGeom>
          <a:noFill/>
          <a:ln w="9525">
            <a:noFill/>
            <a:miter lim="800000"/>
            <a:headEnd/>
            <a:tailEnd/>
          </a:ln>
        </p:spPr>
        <p:txBody>
          <a:bodyPr>
            <a:spAutoFit/>
          </a:bodyPr>
          <a:lstStyle/>
          <a:p>
            <a:pPr marL="342900" indent="-342900" eaLnBrk="0" hangingPunct="0">
              <a:spcBef>
                <a:spcPct val="20000"/>
              </a:spcBef>
              <a:buClr>
                <a:srgbClr val="032089"/>
              </a:buClr>
              <a:buFont typeface="Wingdings" pitchFamily="2" charset="2"/>
              <a:buChar char="n"/>
            </a:pPr>
            <a:r>
              <a:rPr lang="zh-CN" altLang="en-US" sz="1600" b="1">
                <a:solidFill>
                  <a:srgbClr val="000000"/>
                </a:solidFill>
                <a:ea typeface="微软雅黑" pitchFamily="34" charset="-122"/>
                <a:cs typeface="Arial" charset="0"/>
              </a:rPr>
              <a:t>本次项目报价：</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2066" name="Rectangle 2" hidden="1"/>
          <p:cNvGraphicFramePr>
            <a:graphicFrameLocks/>
          </p:cNvGraphicFramePr>
          <p:nvPr/>
        </p:nvGraphicFramePr>
        <p:xfrm>
          <a:off x="0" y="0"/>
          <a:ext cx="158750" cy="158750"/>
        </p:xfrm>
        <a:graphic>
          <a:graphicData uri="http://schemas.openxmlformats.org/presentationml/2006/ole">
            <p:oleObj spid="_x0000_s83970" name="think-cell Slide" r:id="rId3" imgW="0" imgH="0" progId="">
              <p:embed/>
            </p:oleObj>
          </a:graphicData>
        </a:graphic>
      </p:graphicFrame>
      <p:sp>
        <p:nvSpPr>
          <p:cNvPr id="1112067" name="AutoShape 3"/>
          <p:cNvSpPr>
            <a:spLocks noChangeArrowheads="1"/>
          </p:cNvSpPr>
          <p:nvPr/>
        </p:nvSpPr>
        <p:spPr bwMode="auto">
          <a:xfrm>
            <a:off x="254000" y="1546225"/>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112068" name="AutoShape 4"/>
          <p:cNvSpPr>
            <a:spLocks noChangeArrowheads="1"/>
          </p:cNvSpPr>
          <p:nvPr/>
        </p:nvSpPr>
        <p:spPr bwMode="auto">
          <a:xfrm>
            <a:off x="254000" y="2205038"/>
            <a:ext cx="1030288" cy="525462"/>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112071" name="AutoShape 7"/>
          <p:cNvSpPr>
            <a:spLocks noChangeArrowheads="1"/>
          </p:cNvSpPr>
          <p:nvPr/>
        </p:nvSpPr>
        <p:spPr bwMode="auto">
          <a:xfrm>
            <a:off x="254000" y="3428628"/>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3" name="AutoShape 8"/>
          <p:cNvSpPr>
            <a:spLocks noChangeArrowheads="1"/>
          </p:cNvSpPr>
          <p:nvPr/>
        </p:nvSpPr>
        <p:spPr bwMode="auto">
          <a:xfrm>
            <a:off x="1258888" y="1546225"/>
            <a:ext cx="7475537" cy="525463"/>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项目背景与目的</a:t>
            </a:r>
            <a:endParaRPr lang="en-GB" altLang="zh-CN" sz="2000" b="1" dirty="0">
              <a:solidFill>
                <a:schemeClr val="bg1"/>
              </a:solidFill>
              <a:latin typeface="微软雅黑" pitchFamily="34" charset="-122"/>
              <a:ea typeface="微软雅黑" pitchFamily="34" charset="-122"/>
              <a:cs typeface="Arial" charset="0"/>
            </a:endParaRPr>
          </a:p>
        </p:txBody>
      </p:sp>
      <p:sp>
        <p:nvSpPr>
          <p:cNvPr id="14" name="AutoShape 9"/>
          <p:cNvSpPr>
            <a:spLocks noChangeArrowheads="1"/>
          </p:cNvSpPr>
          <p:nvPr/>
        </p:nvSpPr>
        <p:spPr bwMode="auto">
          <a:xfrm>
            <a:off x="1258888" y="2205038"/>
            <a:ext cx="7475537" cy="525462"/>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研究方案</a:t>
            </a:r>
            <a:endParaRPr lang="en-GB" altLang="zh-CN" sz="2000" b="1" dirty="0">
              <a:solidFill>
                <a:schemeClr val="bg1"/>
              </a:solidFill>
              <a:latin typeface="微软雅黑" pitchFamily="34" charset="-122"/>
              <a:ea typeface="微软雅黑" pitchFamily="34" charset="-122"/>
              <a:cs typeface="Arial" charset="0"/>
            </a:endParaRPr>
          </a:p>
        </p:txBody>
      </p:sp>
      <p:sp>
        <p:nvSpPr>
          <p:cNvPr id="17" name="AutoShape 12"/>
          <p:cNvSpPr>
            <a:spLocks noChangeArrowheads="1"/>
          </p:cNvSpPr>
          <p:nvPr/>
        </p:nvSpPr>
        <p:spPr bwMode="auto">
          <a:xfrm>
            <a:off x="1258888" y="3428628"/>
            <a:ext cx="7475537" cy="525463"/>
          </a:xfrm>
          <a:prstGeom prst="roundRect">
            <a:avLst>
              <a:gd name="adj" fmla="val 16667"/>
            </a:avLst>
          </a:prstGeom>
          <a:solidFill>
            <a:schemeClr val="bg1">
              <a:lumMod val="50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项目时间安排及运作周期</a:t>
            </a:r>
            <a:endParaRPr lang="en-GB" altLang="zh-CN" sz="2000" b="1" dirty="0">
              <a:solidFill>
                <a:schemeClr val="bg1"/>
              </a:solidFill>
              <a:latin typeface="微软雅黑" pitchFamily="34" charset="-122"/>
              <a:ea typeface="微软雅黑" pitchFamily="34" charset="-122"/>
              <a:cs typeface="Arial" charset="0"/>
            </a:endParaRPr>
          </a:p>
        </p:txBody>
      </p:sp>
      <p:pic>
        <p:nvPicPr>
          <p:cNvPr id="1112077" name="Picture 13" descr="tick"/>
          <p:cNvPicPr>
            <a:picLocks noChangeAspect="1" noChangeArrowheads="1"/>
          </p:cNvPicPr>
          <p:nvPr/>
        </p:nvPicPr>
        <p:blipFill>
          <a:blip r:embed="rId4" cstate="print"/>
          <a:srcRect/>
          <a:stretch>
            <a:fillRect/>
          </a:stretch>
        </p:blipFill>
        <p:spPr bwMode="auto">
          <a:xfrm>
            <a:off x="395288" y="1562100"/>
            <a:ext cx="534987" cy="455613"/>
          </a:xfrm>
          <a:prstGeom prst="rect">
            <a:avLst/>
          </a:prstGeom>
          <a:noFill/>
          <a:ln w="9525">
            <a:noFill/>
            <a:miter lim="800000"/>
            <a:headEnd/>
            <a:tailEnd/>
          </a:ln>
        </p:spPr>
      </p:pic>
      <p:pic>
        <p:nvPicPr>
          <p:cNvPr id="1112078" name="Picture 14" descr="tick"/>
          <p:cNvPicPr>
            <a:picLocks noChangeAspect="1" noChangeArrowheads="1"/>
          </p:cNvPicPr>
          <p:nvPr/>
        </p:nvPicPr>
        <p:blipFill>
          <a:blip r:embed="rId4" cstate="print"/>
          <a:srcRect/>
          <a:stretch>
            <a:fillRect/>
          </a:stretch>
        </p:blipFill>
        <p:spPr bwMode="auto">
          <a:xfrm>
            <a:off x="395288" y="2222500"/>
            <a:ext cx="534987" cy="454025"/>
          </a:xfrm>
          <a:prstGeom prst="rect">
            <a:avLst/>
          </a:prstGeom>
          <a:noFill/>
          <a:ln w="9525">
            <a:noFill/>
            <a:miter lim="800000"/>
            <a:headEnd/>
            <a:tailEnd/>
          </a:ln>
        </p:spPr>
      </p:pic>
      <p:pic>
        <p:nvPicPr>
          <p:cNvPr id="1112081" name="Picture 17" descr="tick"/>
          <p:cNvPicPr>
            <a:picLocks noChangeAspect="1" noChangeArrowheads="1"/>
          </p:cNvPicPr>
          <p:nvPr/>
        </p:nvPicPr>
        <p:blipFill>
          <a:blip r:embed="rId4" cstate="print"/>
          <a:srcRect/>
          <a:stretch>
            <a:fillRect/>
          </a:stretch>
        </p:blipFill>
        <p:spPr bwMode="auto">
          <a:xfrm>
            <a:off x="395288" y="3444503"/>
            <a:ext cx="534987" cy="454025"/>
          </a:xfrm>
          <a:prstGeom prst="rect">
            <a:avLst/>
          </a:prstGeom>
          <a:noFill/>
          <a:ln w="9525">
            <a:noFill/>
            <a:miter lim="800000"/>
            <a:headEnd/>
            <a:tailEnd/>
          </a:ln>
        </p:spPr>
      </p:pic>
      <p:sp>
        <p:nvSpPr>
          <p:cNvPr id="23" name="AutoShape 6"/>
          <p:cNvSpPr>
            <a:spLocks noChangeArrowheads="1"/>
          </p:cNvSpPr>
          <p:nvPr/>
        </p:nvSpPr>
        <p:spPr bwMode="auto">
          <a:xfrm>
            <a:off x="250825" y="2816932"/>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24" name="AutoShape 11"/>
          <p:cNvSpPr>
            <a:spLocks noChangeArrowheads="1"/>
          </p:cNvSpPr>
          <p:nvPr/>
        </p:nvSpPr>
        <p:spPr bwMode="auto">
          <a:xfrm>
            <a:off x="1255713" y="2816932"/>
            <a:ext cx="7475537" cy="525463"/>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项目报价</a:t>
            </a:r>
            <a:endParaRPr lang="en-GB" altLang="zh-CN" sz="2000" b="1" dirty="0">
              <a:solidFill>
                <a:schemeClr val="bg1"/>
              </a:solidFill>
              <a:latin typeface="微软雅黑" pitchFamily="34" charset="-122"/>
              <a:ea typeface="微软雅黑" pitchFamily="34" charset="-122"/>
              <a:cs typeface="Arial" charset="0"/>
            </a:endParaRPr>
          </a:p>
        </p:txBody>
      </p:sp>
      <p:pic>
        <p:nvPicPr>
          <p:cNvPr id="25" name="Picture 16" descr="tick"/>
          <p:cNvPicPr>
            <a:picLocks noChangeAspect="1" noChangeArrowheads="1"/>
          </p:cNvPicPr>
          <p:nvPr/>
        </p:nvPicPr>
        <p:blipFill>
          <a:blip r:embed="rId4" cstate="print"/>
          <a:srcRect/>
          <a:stretch>
            <a:fillRect/>
          </a:stretch>
        </p:blipFill>
        <p:spPr bwMode="auto">
          <a:xfrm>
            <a:off x="392113" y="2832807"/>
            <a:ext cx="534987" cy="45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288" y="153988"/>
            <a:ext cx="6264275" cy="431800"/>
          </a:xfrm>
        </p:spPr>
        <p:txBody>
          <a:bodyPr/>
          <a:lstStyle/>
          <a:p>
            <a:r>
              <a:rPr lang="zh-CN" altLang="en-US" smtClean="0">
                <a:cs typeface="Arial" charset="0"/>
              </a:rPr>
              <a:t>项目时间安排及运作周期</a:t>
            </a:r>
            <a:endParaRPr lang="en-US" altLang="zh-CN" smtClean="0">
              <a:latin typeface="Arial" charset="0"/>
              <a:cs typeface="Arial" charset="0"/>
            </a:endParaRPr>
          </a:p>
        </p:txBody>
      </p:sp>
      <p:sp>
        <p:nvSpPr>
          <p:cNvPr id="5" name="Text Box 4"/>
          <p:cNvSpPr txBox="1">
            <a:spLocks noChangeArrowheads="1"/>
          </p:cNvSpPr>
          <p:nvPr/>
        </p:nvSpPr>
        <p:spPr bwMode="auto">
          <a:xfrm>
            <a:off x="395288" y="836613"/>
            <a:ext cx="8229600" cy="825500"/>
          </a:xfrm>
          <a:prstGeom prst="rect">
            <a:avLst/>
          </a:prstGeom>
          <a:noFill/>
          <a:ln w="9525">
            <a:noFill/>
            <a:miter lim="800000"/>
            <a:headEnd/>
            <a:tailEnd/>
          </a:ln>
        </p:spPr>
        <p:txBody>
          <a:bodyPr>
            <a:spAutoFit/>
          </a:bodyPr>
          <a:lstStyle/>
          <a:p>
            <a:pPr marL="342900" indent="-342900" eaLnBrk="0" hangingPunct="0">
              <a:spcBef>
                <a:spcPct val="20000"/>
              </a:spcBef>
              <a:buClr>
                <a:srgbClr val="032089"/>
              </a:buClr>
              <a:buFont typeface="Wingdings" pitchFamily="2" charset="2"/>
              <a:buChar char="n"/>
            </a:pPr>
            <a:r>
              <a:rPr lang="zh-CN" altLang="en-US" sz="1600" b="1" dirty="0">
                <a:solidFill>
                  <a:srgbClr val="000000"/>
                </a:solidFill>
                <a:ea typeface="微软雅黑" pitchFamily="34" charset="-122"/>
                <a:cs typeface="Arial" charset="0"/>
              </a:rPr>
              <a:t>项目确定后，将用一周时间</a:t>
            </a:r>
            <a:r>
              <a:rPr lang="zh-CN" altLang="en-US" sz="1600" b="1" dirty="0" smtClean="0">
                <a:solidFill>
                  <a:srgbClr val="000000"/>
                </a:solidFill>
                <a:ea typeface="微软雅黑" pitchFamily="34" charset="-122"/>
                <a:cs typeface="Arial" charset="0"/>
              </a:rPr>
              <a:t>与奇瑞确认</a:t>
            </a:r>
            <a:r>
              <a:rPr lang="zh-CN" altLang="en-US" sz="1600" b="1" dirty="0">
                <a:solidFill>
                  <a:srgbClr val="000000"/>
                </a:solidFill>
                <a:ea typeface="微软雅黑" pitchFamily="34" charset="-122"/>
                <a:cs typeface="Arial" charset="0"/>
              </a:rPr>
              <a:t>系统的细化需求及配置清单；在需求确定后的一个月内</a:t>
            </a:r>
            <a:r>
              <a:rPr lang="zh-CN" altLang="en-US" sz="1600" b="1" dirty="0" smtClean="0">
                <a:solidFill>
                  <a:srgbClr val="000000"/>
                </a:solidFill>
                <a:ea typeface="微软雅黑" pitchFamily="34" charset="-122"/>
                <a:cs typeface="Arial" charset="0"/>
              </a:rPr>
              <a:t>根据奇瑞要求</a:t>
            </a:r>
            <a:r>
              <a:rPr lang="zh-CN" altLang="en-US" sz="1600" b="1" dirty="0">
                <a:solidFill>
                  <a:srgbClr val="000000"/>
                </a:solidFill>
                <a:ea typeface="微软雅黑" pitchFamily="34" charset="-122"/>
                <a:cs typeface="Arial" charset="0"/>
              </a:rPr>
              <a:t>完成系统的开发及投入使用，以及配置数据</a:t>
            </a:r>
            <a:r>
              <a:rPr lang="zh-CN" altLang="en-US" sz="1600" b="1" dirty="0" smtClean="0">
                <a:solidFill>
                  <a:srgbClr val="000000"/>
                </a:solidFill>
                <a:ea typeface="微软雅黑" pitchFamily="34" charset="-122"/>
                <a:cs typeface="Arial" charset="0"/>
              </a:rPr>
              <a:t>按奇瑞要求</a:t>
            </a:r>
            <a:r>
              <a:rPr lang="zh-CN" altLang="en-US" sz="1600" b="1" dirty="0">
                <a:solidFill>
                  <a:srgbClr val="000000"/>
                </a:solidFill>
                <a:ea typeface="微软雅黑" pitchFamily="34" charset="-122"/>
                <a:cs typeface="Arial" charset="0"/>
              </a:rPr>
              <a:t>的清单调整</a:t>
            </a:r>
          </a:p>
        </p:txBody>
      </p:sp>
      <p:graphicFrame>
        <p:nvGraphicFramePr>
          <p:cNvPr id="6" name="Group 65"/>
          <p:cNvGraphicFramePr>
            <a:graphicFrameLocks noGrp="1"/>
          </p:cNvGraphicFramePr>
          <p:nvPr/>
        </p:nvGraphicFramePr>
        <p:xfrm>
          <a:off x="611188" y="1916113"/>
          <a:ext cx="7921625" cy="3238504"/>
        </p:xfrm>
        <a:graphic>
          <a:graphicData uri="http://schemas.openxmlformats.org/drawingml/2006/table">
            <a:tbl>
              <a:tblPr/>
              <a:tblGrid>
                <a:gridCol w="1504950"/>
                <a:gridCol w="1068387"/>
                <a:gridCol w="1069975"/>
                <a:gridCol w="1069975"/>
                <a:gridCol w="1068388"/>
                <a:gridCol w="1069975"/>
                <a:gridCol w="1069975"/>
              </a:tblGrid>
              <a:tr h="4048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微软雅黑" pitchFamily="34" charset="-122"/>
                          <a:ea typeface="微软雅黑" pitchFamily="34" charset="-122"/>
                        </a:rPr>
                        <a:t>项目步骤</a:t>
                      </a:r>
                    </a:p>
                  </a:txBody>
                  <a:tcPr marL="9071" marR="9071" marT="9071"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00206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rPr>
                        <a:t>KW1</a:t>
                      </a:r>
                      <a:endPar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endParaRPr>
                    </a:p>
                  </a:txBody>
                  <a:tcPr marL="9071" marR="9071" marT="9071"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00206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rPr>
                        <a:t>KW2</a:t>
                      </a:r>
                      <a:endPar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endParaRPr>
                    </a:p>
                  </a:txBody>
                  <a:tcPr marL="9071" marR="9071" marT="9071"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00206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rPr>
                        <a:t>KW3</a:t>
                      </a:r>
                      <a:endPar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endParaRPr>
                    </a:p>
                  </a:txBody>
                  <a:tcPr marL="9071" marR="9071" marT="9071"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00206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rPr>
                        <a:t>KW4</a:t>
                      </a:r>
                      <a:endPar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endParaRPr>
                    </a:p>
                  </a:txBody>
                  <a:tcPr marL="9071" marR="9071" marT="9071"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00206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rPr>
                        <a:t>KW5</a:t>
                      </a:r>
                      <a:endPar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endParaRPr>
                    </a:p>
                  </a:txBody>
                  <a:tcPr marL="9071" marR="9071" marT="9071"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00206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rPr>
                        <a:t>KW6</a:t>
                      </a:r>
                      <a:endParaRPr kumimoji="0" lang="en-US" altLang="zh-CN" sz="1400" b="1" i="0" u="none" strike="noStrike" cap="none" normalizeH="0" baseline="0" dirty="0" smtClean="0">
                        <a:ln>
                          <a:noFill/>
                        </a:ln>
                        <a:solidFill>
                          <a:srgbClr val="FFFFFF"/>
                        </a:solidFill>
                        <a:effectLst/>
                        <a:latin typeface="微软雅黑" pitchFamily="34" charset="-122"/>
                        <a:ea typeface="微软雅黑" pitchFamily="34" charset="-122"/>
                      </a:endParaRPr>
                    </a:p>
                  </a:txBody>
                  <a:tcPr marL="9071" marR="9071" marT="9071"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002060"/>
                    </a:solidFill>
                  </a:tcPr>
                </a:tc>
              </a:tr>
              <a:tr h="404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需求细化及确认</a:t>
                      </a:r>
                    </a:p>
                  </a:txBody>
                  <a:tcPr marL="9071" marR="9071" marT="9071"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2F2F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04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系统程序开发</a:t>
                      </a:r>
                    </a:p>
                  </a:txBody>
                  <a:tcPr marL="9071" marR="9071" marT="9071"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2F2F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04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系统内部测试</a:t>
                      </a:r>
                    </a:p>
                  </a:txBody>
                  <a:tcPr marL="9071" marR="9071" marT="9071"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2F2F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04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系统外部测试</a:t>
                      </a:r>
                    </a:p>
                  </a:txBody>
                  <a:tcPr marL="9071" marR="9071" marT="9071"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2F2F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04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配置清单确认</a:t>
                      </a:r>
                    </a:p>
                  </a:txBody>
                  <a:tcPr marL="9071" marR="9071" marT="9071"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2F2F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04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配置数据终审</a:t>
                      </a:r>
                    </a:p>
                  </a:txBody>
                  <a:tcPr marL="9071" marR="9071" marT="9071"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2F2F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071" marR="9071" marT="9071"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a:noFill/>
                    </a:lnB>
                    <a:lnTlToBr>
                      <a:noFill/>
                    </a:lnTlToBr>
                    <a:lnBlToTr>
                      <a:noFill/>
                    </a:lnBlToTr>
                    <a:solidFill>
                      <a:srgbClr val="B6DDE8"/>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04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系统上线使用</a:t>
                      </a:r>
                    </a:p>
                  </a:txBody>
                  <a:tcPr marL="9071" marR="9071" marT="9071" marB="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9071" marR="9071" marT="9071" marB="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B6DDE8"/>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6" descr="人,着装得体,商务,室内,20到24岁_120373803_创意图片_Getty Images China"/>
          <p:cNvPicPr>
            <a:picLocks noChangeAspect="1" noChangeArrowheads="1"/>
          </p:cNvPicPr>
          <p:nvPr/>
        </p:nvPicPr>
        <p:blipFill>
          <a:blip r:embed="rId2" cstate="print"/>
          <a:srcRect b="11090"/>
          <a:stretch>
            <a:fillRect/>
          </a:stretch>
        </p:blipFill>
        <p:spPr bwMode="auto">
          <a:xfrm>
            <a:off x="0" y="1457325"/>
            <a:ext cx="9144000" cy="5403850"/>
          </a:xfrm>
          <a:prstGeom prst="rect">
            <a:avLst/>
          </a:prstGeom>
          <a:noFill/>
          <a:ln w="9525">
            <a:noFill/>
            <a:miter lim="800000"/>
            <a:headEnd/>
            <a:tailEnd/>
          </a:ln>
        </p:spPr>
      </p:pic>
      <p:sp>
        <p:nvSpPr>
          <p:cNvPr id="223234" name="TextBox 6"/>
          <p:cNvSpPr txBox="1">
            <a:spLocks noChangeArrowheads="1"/>
          </p:cNvSpPr>
          <p:nvPr/>
        </p:nvSpPr>
        <p:spPr bwMode="auto">
          <a:xfrm>
            <a:off x="0" y="5516563"/>
            <a:ext cx="9144000" cy="828675"/>
          </a:xfrm>
          <a:prstGeom prst="rect">
            <a:avLst/>
          </a:prstGeom>
          <a:solidFill>
            <a:schemeClr val="bg1">
              <a:alpha val="50195"/>
            </a:schemeClr>
          </a:solidFill>
          <a:ln w="9525">
            <a:noFill/>
            <a:miter lim="800000"/>
            <a:headEnd/>
            <a:tailEnd/>
          </a:ln>
        </p:spPr>
        <p:txBody>
          <a:bodyPr anchor="ctr"/>
          <a:lstStyle/>
          <a:p>
            <a:pPr>
              <a:defRPr/>
            </a:pPr>
            <a:r>
              <a:rPr lang="en-US" altLang="zh-CN" sz="3200" b="1" i="1" dirty="0">
                <a:solidFill>
                  <a:srgbClr val="F76C35"/>
                </a:solidFill>
                <a:ea typeface="微软雅黑" pitchFamily="34" charset="-122"/>
                <a:cs typeface="Arial" charset="0"/>
              </a:rPr>
              <a:t>   </a:t>
            </a:r>
            <a:r>
              <a:rPr lang="en-US" altLang="zh-CN" sz="3200" b="1" i="1" dirty="0">
                <a:solidFill>
                  <a:schemeClr val="tx1">
                    <a:lumMod val="65000"/>
                    <a:lumOff val="35000"/>
                  </a:schemeClr>
                </a:solidFill>
                <a:ea typeface="微软雅黑" pitchFamily="34" charset="-122"/>
                <a:cs typeface="Arial" charset="0"/>
              </a:rPr>
              <a:t>Thank You!</a:t>
            </a:r>
            <a:endParaRPr lang="zh-CN" altLang="en-US" sz="3200" b="1" i="1" dirty="0">
              <a:solidFill>
                <a:schemeClr val="tx1">
                  <a:lumMod val="65000"/>
                  <a:lumOff val="35000"/>
                </a:schemeClr>
              </a:solidFill>
              <a:ea typeface="微软雅黑" pitchFamily="34" charset="-122"/>
              <a:cs typeface="Arial" charset="0"/>
            </a:endParaRPr>
          </a:p>
        </p:txBody>
      </p:sp>
      <p:pic>
        <p:nvPicPr>
          <p:cNvPr id="34820" name="Picture 7" descr="ways horizontal"/>
          <p:cNvPicPr>
            <a:picLocks noChangeAspect="1" noChangeArrowheads="1"/>
          </p:cNvPicPr>
          <p:nvPr/>
        </p:nvPicPr>
        <p:blipFill>
          <a:blip r:embed="rId3" cstate="print"/>
          <a:srcRect/>
          <a:stretch>
            <a:fillRect/>
          </a:stretch>
        </p:blipFill>
        <p:spPr bwMode="auto">
          <a:xfrm>
            <a:off x="279400" y="282575"/>
            <a:ext cx="3348038" cy="319088"/>
          </a:xfrm>
          <a:prstGeom prst="rect">
            <a:avLst/>
          </a:prstGeom>
          <a:noFill/>
          <a:ln w="9525">
            <a:noFill/>
            <a:miter lim="800000"/>
            <a:headEnd/>
            <a:tailEnd/>
          </a:ln>
        </p:spPr>
      </p:pic>
      <p:pic>
        <p:nvPicPr>
          <p:cNvPr id="34821" name="Picture 8" descr="auto-ways-800"/>
          <p:cNvPicPr>
            <a:picLocks noChangeAspect="1" noChangeArrowheads="1"/>
          </p:cNvPicPr>
          <p:nvPr/>
        </p:nvPicPr>
        <p:blipFill>
          <a:blip r:embed="rId4" cstate="print"/>
          <a:srcRect/>
          <a:stretch>
            <a:fillRect/>
          </a:stretch>
        </p:blipFill>
        <p:spPr bwMode="auto">
          <a:xfrm>
            <a:off x="3195638" y="782638"/>
            <a:ext cx="1628775" cy="360362"/>
          </a:xfrm>
          <a:prstGeom prst="rect">
            <a:avLst/>
          </a:prstGeom>
          <a:noFill/>
          <a:ln w="9525">
            <a:noFill/>
            <a:miter lim="800000"/>
            <a:headEnd/>
            <a:tailEnd/>
          </a:ln>
        </p:spPr>
      </p:pic>
      <p:pic>
        <p:nvPicPr>
          <p:cNvPr id="34822" name="Picture 9" descr="c-ways"/>
          <p:cNvPicPr>
            <a:picLocks noChangeAspect="1" noChangeArrowheads="1"/>
          </p:cNvPicPr>
          <p:nvPr/>
        </p:nvPicPr>
        <p:blipFill>
          <a:blip r:embed="rId5" cstate="print"/>
          <a:srcRect/>
          <a:stretch>
            <a:fillRect/>
          </a:stretch>
        </p:blipFill>
        <p:spPr bwMode="auto">
          <a:xfrm>
            <a:off x="1779588" y="782638"/>
            <a:ext cx="1173162" cy="360362"/>
          </a:xfrm>
          <a:prstGeom prst="rect">
            <a:avLst/>
          </a:prstGeom>
          <a:noFill/>
          <a:ln w="9525">
            <a:noFill/>
            <a:miter lim="800000"/>
            <a:headEnd/>
            <a:tailEnd/>
          </a:ln>
        </p:spPr>
      </p:pic>
      <p:pic>
        <p:nvPicPr>
          <p:cNvPr id="34823" name="Picture 10" descr="m-ways"/>
          <p:cNvPicPr>
            <a:picLocks noChangeAspect="1" noChangeArrowheads="1"/>
          </p:cNvPicPr>
          <p:nvPr/>
        </p:nvPicPr>
        <p:blipFill>
          <a:blip r:embed="rId6" cstate="print"/>
          <a:srcRect/>
          <a:stretch>
            <a:fillRect/>
          </a:stretch>
        </p:blipFill>
        <p:spPr bwMode="auto">
          <a:xfrm>
            <a:off x="315913" y="782638"/>
            <a:ext cx="1220787" cy="360362"/>
          </a:xfrm>
          <a:prstGeom prst="rect">
            <a:avLst/>
          </a:prstGeom>
          <a:noFill/>
          <a:ln w="9525">
            <a:noFill/>
            <a:miter lim="800000"/>
            <a:headEnd/>
            <a:tailEnd/>
          </a:ln>
        </p:spPr>
      </p:pic>
      <p:sp>
        <p:nvSpPr>
          <p:cNvPr id="34824" name="Line 11"/>
          <p:cNvSpPr>
            <a:spLocks noChangeShapeType="1"/>
          </p:cNvSpPr>
          <p:nvPr/>
        </p:nvSpPr>
        <p:spPr bwMode="auto">
          <a:xfrm>
            <a:off x="1657350" y="765175"/>
            <a:ext cx="0" cy="395288"/>
          </a:xfrm>
          <a:prstGeom prst="line">
            <a:avLst/>
          </a:prstGeom>
          <a:noFill/>
          <a:ln w="9525">
            <a:solidFill>
              <a:srgbClr val="96A9CA"/>
            </a:solidFill>
            <a:round/>
            <a:headEnd/>
            <a:tailEnd/>
          </a:ln>
        </p:spPr>
        <p:txBody>
          <a:bodyPr/>
          <a:lstStyle/>
          <a:p>
            <a:endParaRPr lang="zh-CN" altLang="en-US"/>
          </a:p>
        </p:txBody>
      </p:sp>
      <p:sp>
        <p:nvSpPr>
          <p:cNvPr id="34825" name="Line 12"/>
          <p:cNvSpPr>
            <a:spLocks noChangeShapeType="1"/>
          </p:cNvSpPr>
          <p:nvPr/>
        </p:nvSpPr>
        <p:spPr bwMode="auto">
          <a:xfrm>
            <a:off x="3073400" y="765175"/>
            <a:ext cx="0" cy="395288"/>
          </a:xfrm>
          <a:prstGeom prst="line">
            <a:avLst/>
          </a:prstGeom>
          <a:noFill/>
          <a:ln w="9525">
            <a:solidFill>
              <a:srgbClr val="96A9CA"/>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2066" name="Rectangle 2" hidden="1"/>
          <p:cNvGraphicFramePr>
            <a:graphicFrameLocks/>
          </p:cNvGraphicFramePr>
          <p:nvPr/>
        </p:nvGraphicFramePr>
        <p:xfrm>
          <a:off x="0" y="0"/>
          <a:ext cx="158750" cy="158750"/>
        </p:xfrm>
        <a:graphic>
          <a:graphicData uri="http://schemas.openxmlformats.org/presentationml/2006/ole">
            <p:oleObj spid="_x0000_s75778" name="think-cell Slide" r:id="rId3" imgW="0" imgH="0" progId="">
              <p:embed/>
            </p:oleObj>
          </a:graphicData>
        </a:graphic>
      </p:graphicFrame>
      <p:sp>
        <p:nvSpPr>
          <p:cNvPr id="1112067" name="AutoShape 3"/>
          <p:cNvSpPr>
            <a:spLocks noChangeArrowheads="1"/>
          </p:cNvSpPr>
          <p:nvPr/>
        </p:nvSpPr>
        <p:spPr bwMode="auto">
          <a:xfrm>
            <a:off x="254000" y="1546225"/>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112068" name="AutoShape 4"/>
          <p:cNvSpPr>
            <a:spLocks noChangeArrowheads="1"/>
          </p:cNvSpPr>
          <p:nvPr/>
        </p:nvSpPr>
        <p:spPr bwMode="auto">
          <a:xfrm>
            <a:off x="254000" y="2205038"/>
            <a:ext cx="1030288" cy="525462"/>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13" name="AutoShape 8"/>
          <p:cNvSpPr>
            <a:spLocks noChangeArrowheads="1"/>
          </p:cNvSpPr>
          <p:nvPr/>
        </p:nvSpPr>
        <p:spPr bwMode="auto">
          <a:xfrm>
            <a:off x="1258888" y="1546225"/>
            <a:ext cx="7475537" cy="525463"/>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项目背景与目的</a:t>
            </a:r>
            <a:endParaRPr lang="en-GB" altLang="zh-CN" sz="2000" b="1" dirty="0">
              <a:solidFill>
                <a:schemeClr val="bg1"/>
              </a:solidFill>
              <a:latin typeface="微软雅黑" pitchFamily="34" charset="-122"/>
              <a:ea typeface="微软雅黑" pitchFamily="34" charset="-122"/>
              <a:cs typeface="Arial" charset="0"/>
            </a:endParaRPr>
          </a:p>
        </p:txBody>
      </p:sp>
      <p:sp>
        <p:nvSpPr>
          <p:cNvPr id="14" name="AutoShape 9"/>
          <p:cNvSpPr>
            <a:spLocks noChangeArrowheads="1"/>
          </p:cNvSpPr>
          <p:nvPr/>
        </p:nvSpPr>
        <p:spPr bwMode="auto">
          <a:xfrm>
            <a:off x="1258888" y="2205038"/>
            <a:ext cx="7475537" cy="525462"/>
          </a:xfrm>
          <a:prstGeom prst="roundRect">
            <a:avLst>
              <a:gd name="adj" fmla="val 16667"/>
            </a:avLst>
          </a:prstGeom>
          <a:solidFill>
            <a:schemeClr val="bg1">
              <a:lumMod val="50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研究方案</a:t>
            </a:r>
            <a:endParaRPr lang="en-GB" altLang="zh-CN" sz="2000" b="1" dirty="0">
              <a:solidFill>
                <a:schemeClr val="bg1"/>
              </a:solidFill>
              <a:latin typeface="微软雅黑" pitchFamily="34" charset="-122"/>
              <a:ea typeface="微软雅黑" pitchFamily="34" charset="-122"/>
              <a:cs typeface="Arial" charset="0"/>
            </a:endParaRPr>
          </a:p>
        </p:txBody>
      </p:sp>
      <p:pic>
        <p:nvPicPr>
          <p:cNvPr id="1112077" name="Picture 13" descr="tick"/>
          <p:cNvPicPr>
            <a:picLocks noChangeAspect="1" noChangeArrowheads="1"/>
          </p:cNvPicPr>
          <p:nvPr/>
        </p:nvPicPr>
        <p:blipFill>
          <a:blip r:embed="rId4" cstate="print"/>
          <a:srcRect/>
          <a:stretch>
            <a:fillRect/>
          </a:stretch>
        </p:blipFill>
        <p:spPr bwMode="auto">
          <a:xfrm>
            <a:off x="395288" y="1562100"/>
            <a:ext cx="534987" cy="455613"/>
          </a:xfrm>
          <a:prstGeom prst="rect">
            <a:avLst/>
          </a:prstGeom>
          <a:noFill/>
          <a:ln w="9525">
            <a:noFill/>
            <a:miter lim="800000"/>
            <a:headEnd/>
            <a:tailEnd/>
          </a:ln>
        </p:spPr>
      </p:pic>
      <p:pic>
        <p:nvPicPr>
          <p:cNvPr id="1112078" name="Picture 14" descr="tick"/>
          <p:cNvPicPr>
            <a:picLocks noChangeAspect="1" noChangeArrowheads="1"/>
          </p:cNvPicPr>
          <p:nvPr/>
        </p:nvPicPr>
        <p:blipFill>
          <a:blip r:embed="rId4" cstate="print"/>
          <a:srcRect/>
          <a:stretch>
            <a:fillRect/>
          </a:stretch>
        </p:blipFill>
        <p:spPr bwMode="auto">
          <a:xfrm>
            <a:off x="395288" y="2222500"/>
            <a:ext cx="534987" cy="454025"/>
          </a:xfrm>
          <a:prstGeom prst="rect">
            <a:avLst/>
          </a:prstGeom>
          <a:noFill/>
          <a:ln w="9525">
            <a:noFill/>
            <a:miter lim="800000"/>
            <a:headEnd/>
            <a:tailEnd/>
          </a:ln>
        </p:spPr>
      </p:pic>
      <p:sp>
        <p:nvSpPr>
          <p:cNvPr id="22" name="AutoShape 7"/>
          <p:cNvSpPr>
            <a:spLocks noChangeArrowheads="1"/>
          </p:cNvSpPr>
          <p:nvPr/>
        </p:nvSpPr>
        <p:spPr bwMode="auto">
          <a:xfrm>
            <a:off x="254000" y="3392996"/>
            <a:ext cx="1030288" cy="525463"/>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24" name="AutoShape 12"/>
          <p:cNvSpPr>
            <a:spLocks noChangeArrowheads="1"/>
          </p:cNvSpPr>
          <p:nvPr/>
        </p:nvSpPr>
        <p:spPr bwMode="auto">
          <a:xfrm>
            <a:off x="1258888" y="3392996"/>
            <a:ext cx="7475537" cy="525463"/>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a:solidFill>
                  <a:schemeClr val="bg1"/>
                </a:solidFill>
                <a:latin typeface="微软雅黑" pitchFamily="34" charset="-122"/>
                <a:ea typeface="微软雅黑" pitchFamily="34" charset="-122"/>
                <a:cs typeface="Arial" charset="0"/>
              </a:rPr>
              <a:t>项目时间安排及运作周期</a:t>
            </a:r>
            <a:endParaRPr lang="en-GB" altLang="zh-CN" sz="2000" b="1" dirty="0">
              <a:solidFill>
                <a:schemeClr val="bg1"/>
              </a:solidFill>
              <a:latin typeface="微软雅黑" pitchFamily="34" charset="-122"/>
              <a:ea typeface="微软雅黑" pitchFamily="34" charset="-122"/>
              <a:cs typeface="Arial" charset="0"/>
            </a:endParaRPr>
          </a:p>
        </p:txBody>
      </p:sp>
      <p:pic>
        <p:nvPicPr>
          <p:cNvPr id="26" name="Picture 17" descr="tick"/>
          <p:cNvPicPr>
            <a:picLocks noChangeAspect="1" noChangeArrowheads="1"/>
          </p:cNvPicPr>
          <p:nvPr/>
        </p:nvPicPr>
        <p:blipFill>
          <a:blip r:embed="rId4" cstate="print"/>
          <a:srcRect/>
          <a:stretch>
            <a:fillRect/>
          </a:stretch>
        </p:blipFill>
        <p:spPr bwMode="auto">
          <a:xfrm>
            <a:off x="395288" y="3408871"/>
            <a:ext cx="534987" cy="454025"/>
          </a:xfrm>
          <a:prstGeom prst="rect">
            <a:avLst/>
          </a:prstGeom>
          <a:noFill/>
          <a:ln w="9525">
            <a:noFill/>
            <a:miter lim="800000"/>
            <a:headEnd/>
            <a:tailEnd/>
          </a:ln>
        </p:spPr>
      </p:pic>
      <p:sp>
        <p:nvSpPr>
          <p:cNvPr id="28" name="AutoShape 5"/>
          <p:cNvSpPr>
            <a:spLocks noChangeArrowheads="1"/>
          </p:cNvSpPr>
          <p:nvPr/>
        </p:nvSpPr>
        <p:spPr bwMode="auto">
          <a:xfrm>
            <a:off x="251520" y="2793938"/>
            <a:ext cx="1030288" cy="527050"/>
          </a:xfrm>
          <a:prstGeom prst="roundRect">
            <a:avLst>
              <a:gd name="adj" fmla="val 16667"/>
            </a:avLst>
          </a:prstGeom>
          <a:solidFill>
            <a:schemeClr val="accent1"/>
          </a:solidFill>
          <a:ln w="9525">
            <a:noFill/>
            <a:round/>
            <a:headEnd/>
            <a:tailEnd/>
          </a:ln>
        </p:spPr>
        <p:txBody>
          <a:bodyPr wrap="none" anchor="ctr"/>
          <a:lstStyle/>
          <a:p>
            <a:endParaRPr lang="en-US" altLang="zh-CN" sz="2000">
              <a:solidFill>
                <a:schemeClr val="bg1"/>
              </a:solidFill>
            </a:endParaRPr>
          </a:p>
        </p:txBody>
      </p:sp>
      <p:sp>
        <p:nvSpPr>
          <p:cNvPr id="29" name="AutoShape 10"/>
          <p:cNvSpPr>
            <a:spLocks noChangeArrowheads="1"/>
          </p:cNvSpPr>
          <p:nvPr/>
        </p:nvSpPr>
        <p:spPr bwMode="auto">
          <a:xfrm>
            <a:off x="1256408" y="2793938"/>
            <a:ext cx="7475537" cy="527050"/>
          </a:xfrm>
          <a:prstGeom prst="roundRect">
            <a:avLst>
              <a:gd name="adj" fmla="val 16667"/>
            </a:avLst>
          </a:prstGeom>
          <a:solidFill>
            <a:schemeClr val="bg1">
              <a:lumMod val="75000"/>
            </a:schemeClr>
          </a:solidFill>
          <a:ln w="9525">
            <a:noFill/>
            <a:round/>
            <a:headEnd/>
            <a:tailEnd/>
          </a:ln>
          <a:effectLst/>
        </p:spPr>
        <p:txBody>
          <a:bodyPr wrap="none" anchor="ctr"/>
          <a:lstStyle/>
          <a:p>
            <a:pPr>
              <a:defRPr/>
            </a:pPr>
            <a:r>
              <a:rPr lang="zh-CN" altLang="en-US" sz="2000" b="1" dirty="0" smtClean="0">
                <a:solidFill>
                  <a:schemeClr val="bg1"/>
                </a:solidFill>
                <a:latin typeface="微软雅黑" pitchFamily="34" charset="-122"/>
                <a:ea typeface="微软雅黑" pitchFamily="34" charset="-122"/>
                <a:cs typeface="Arial" charset="0"/>
              </a:rPr>
              <a:t>部署方案</a:t>
            </a:r>
            <a:endParaRPr lang="en-GB" altLang="zh-CN" sz="2000" b="1" dirty="0">
              <a:solidFill>
                <a:schemeClr val="bg1"/>
              </a:solidFill>
              <a:latin typeface="微软雅黑" pitchFamily="34" charset="-122"/>
              <a:ea typeface="微软雅黑" pitchFamily="34" charset="-122"/>
              <a:cs typeface="Arial" charset="0"/>
            </a:endParaRPr>
          </a:p>
        </p:txBody>
      </p:sp>
      <p:pic>
        <p:nvPicPr>
          <p:cNvPr id="30" name="Picture 15" descr="tick"/>
          <p:cNvPicPr>
            <a:picLocks noChangeAspect="1" noChangeArrowheads="1"/>
          </p:cNvPicPr>
          <p:nvPr/>
        </p:nvPicPr>
        <p:blipFill>
          <a:blip r:embed="rId4" cstate="print"/>
          <a:srcRect/>
          <a:stretch>
            <a:fillRect/>
          </a:stretch>
        </p:blipFill>
        <p:spPr bwMode="auto">
          <a:xfrm>
            <a:off x="392808" y="2811400"/>
            <a:ext cx="534987" cy="45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txBox="1">
            <a:spLocks/>
          </p:cNvSpPr>
          <p:nvPr/>
        </p:nvSpPr>
        <p:spPr bwMode="auto">
          <a:xfrm>
            <a:off x="300038" y="153988"/>
            <a:ext cx="8316912" cy="431800"/>
          </a:xfrm>
          <a:prstGeom prst="rect">
            <a:avLst/>
          </a:prstGeom>
          <a:noFill/>
          <a:ln w="9525">
            <a:noFill/>
            <a:miter lim="800000"/>
            <a:headEnd/>
            <a:tailEnd/>
          </a:ln>
        </p:spPr>
        <p:txBody>
          <a:bodyPr anchor="ctr"/>
          <a:lstStyle/>
          <a:p>
            <a:pPr eaLnBrk="0" hangingPunct="0"/>
            <a:r>
              <a:rPr lang="en-US" altLang="zh-CN" sz="2000" b="1">
                <a:ea typeface="微软雅黑" pitchFamily="34" charset="-122"/>
                <a:cs typeface="Arial" charset="0"/>
              </a:rPr>
              <a:t>AUTO-WAYS</a:t>
            </a:r>
            <a:r>
              <a:rPr lang="zh-CN" altLang="en-US" sz="2000" b="1">
                <a:ea typeface="微软雅黑" pitchFamily="34" charset="-122"/>
                <a:cs typeface="Arial" charset="0"/>
              </a:rPr>
              <a:t>包含的丰富的数据种类</a:t>
            </a:r>
            <a:endParaRPr lang="zh-CN" altLang="en-US" sz="2000" b="1">
              <a:solidFill>
                <a:schemeClr val="tx1"/>
              </a:solidFill>
              <a:ea typeface="微软雅黑" pitchFamily="34" charset="-122"/>
              <a:cs typeface="Arial" charset="0"/>
            </a:endParaRPr>
          </a:p>
        </p:txBody>
      </p:sp>
      <p:sp>
        <p:nvSpPr>
          <p:cNvPr id="12" name="Oval 12"/>
          <p:cNvSpPr>
            <a:spLocks noChangeArrowheads="1"/>
          </p:cNvSpPr>
          <p:nvPr/>
        </p:nvSpPr>
        <p:spPr bwMode="auto">
          <a:xfrm>
            <a:off x="2141538" y="2816931"/>
            <a:ext cx="5006975" cy="2578981"/>
          </a:xfrm>
          <a:prstGeom prst="ellipse">
            <a:avLst/>
          </a:prstGeom>
          <a:gradFill rotWithShape="1">
            <a:gsLst>
              <a:gs pos="0">
                <a:srgbClr val="376092"/>
              </a:gs>
              <a:gs pos="100000">
                <a:srgbClr val="004176"/>
              </a:gs>
            </a:gsLst>
            <a:lin ang="5400000" scaled="1"/>
          </a:gradFill>
          <a:ln w="12700" algn="ctr">
            <a:noFill/>
            <a:round/>
            <a:headEnd/>
            <a:tailEnd/>
          </a:ln>
        </p:spPr>
        <p:txBody>
          <a:bodyPr wrap="none" lIns="87313" tIns="44450" rIns="87313" bIns="44450" anchor="ctr"/>
          <a:lstStyle/>
          <a:p>
            <a:pPr fontAlgn="auto">
              <a:spcBef>
                <a:spcPts val="0"/>
              </a:spcBef>
              <a:spcAft>
                <a:spcPts val="0"/>
              </a:spcAft>
              <a:defRPr/>
            </a:pPr>
            <a:endParaRPr lang="zh-CN" altLang="zh-CN" kern="0">
              <a:solidFill>
                <a:sysClr val="windowText" lastClr="000000"/>
              </a:solidFill>
              <a:latin typeface="Arial" pitchFamily="34" charset="0"/>
              <a:ea typeface="宋体" pitchFamily="2" charset="-122"/>
            </a:endParaRPr>
          </a:p>
        </p:txBody>
      </p:sp>
      <p:sp>
        <p:nvSpPr>
          <p:cNvPr id="13" name="Oval 13"/>
          <p:cNvSpPr>
            <a:spLocks noChangeArrowheads="1"/>
          </p:cNvSpPr>
          <p:nvPr/>
        </p:nvSpPr>
        <p:spPr bwMode="auto">
          <a:xfrm>
            <a:off x="2270125" y="2852936"/>
            <a:ext cx="4751388" cy="2309614"/>
          </a:xfrm>
          <a:prstGeom prst="ellipse">
            <a:avLst/>
          </a:prstGeom>
          <a:solidFill>
            <a:schemeClr val="bg1"/>
          </a:solidFill>
          <a:ln w="12700" algn="ctr">
            <a:noFill/>
            <a:round/>
            <a:headEnd/>
            <a:tailEnd/>
          </a:ln>
        </p:spPr>
        <p:txBody>
          <a:bodyPr wrap="none" lIns="87313" tIns="44450" rIns="87313" bIns="44450" anchor="ctr"/>
          <a:lstStyle/>
          <a:p>
            <a:pPr fontAlgn="auto">
              <a:spcBef>
                <a:spcPts val="0"/>
              </a:spcBef>
              <a:spcAft>
                <a:spcPts val="0"/>
              </a:spcAft>
              <a:defRPr/>
            </a:pPr>
            <a:endParaRPr lang="zh-CN" altLang="zh-CN" kern="0">
              <a:solidFill>
                <a:sysClr val="windowText" lastClr="000000"/>
              </a:solidFill>
              <a:latin typeface="Arial" pitchFamily="34" charset="0"/>
              <a:ea typeface="宋体" pitchFamily="2" charset="-122"/>
            </a:endParaRPr>
          </a:p>
        </p:txBody>
      </p:sp>
      <p:sp>
        <p:nvSpPr>
          <p:cNvPr id="14341" name="Text Box 6"/>
          <p:cNvSpPr txBox="1">
            <a:spLocks noChangeArrowheads="1"/>
          </p:cNvSpPr>
          <p:nvPr/>
        </p:nvSpPr>
        <p:spPr bwMode="auto">
          <a:xfrm>
            <a:off x="309563" y="873125"/>
            <a:ext cx="8351837" cy="830997"/>
          </a:xfrm>
          <a:prstGeom prst="rect">
            <a:avLst/>
          </a:prstGeom>
          <a:noFill/>
          <a:ln w="9525">
            <a:noFill/>
            <a:miter lim="800000"/>
            <a:headEnd/>
            <a:tailEnd/>
          </a:ln>
        </p:spPr>
        <p:txBody>
          <a:bodyPr>
            <a:spAutoFit/>
          </a:bodyPr>
          <a:lstStyle/>
          <a:p>
            <a:pPr indent="450850">
              <a:spcBef>
                <a:spcPct val="50000"/>
              </a:spcBef>
            </a:pPr>
            <a:r>
              <a:rPr lang="zh-CN" altLang="en-US" sz="1600" b="1" dirty="0" smtClean="0">
                <a:solidFill>
                  <a:schemeClr val="accent1">
                    <a:lumMod val="50000"/>
                  </a:schemeClr>
                </a:solidFill>
                <a:latin typeface="微软雅黑" pitchFamily="34" charset="-122"/>
                <a:ea typeface="微软雅黑" pitchFamily="34" charset="-122"/>
              </a:rPr>
              <a:t>威尔森已为国内主要的汽车厂商（一汽集团，大众，通用，丰田等）提供</a:t>
            </a:r>
            <a:r>
              <a:rPr lang="en-US" altLang="zh-CN" sz="1600" b="1" dirty="0" smtClean="0">
                <a:solidFill>
                  <a:schemeClr val="accent1">
                    <a:lumMod val="50000"/>
                  </a:schemeClr>
                </a:solidFill>
                <a:latin typeface="微软雅黑" pitchFamily="34" charset="-122"/>
                <a:ea typeface="微软雅黑" pitchFamily="34" charset="-122"/>
              </a:rPr>
              <a:t>Auto-ways</a:t>
            </a:r>
            <a:r>
              <a:rPr lang="zh-CN" altLang="en-US" sz="1600" b="1" dirty="0" smtClean="0">
                <a:solidFill>
                  <a:schemeClr val="accent1">
                    <a:lumMod val="50000"/>
                  </a:schemeClr>
                </a:solidFill>
                <a:latin typeface="微软雅黑" pitchFamily="34" charset="-122"/>
                <a:ea typeface="微软雅黑" pitchFamily="34" charset="-122"/>
              </a:rPr>
              <a:t>营销数据分析系统，涵盖了配置装备，价格，销量等数据多维度交叉分功能，在此基础上，可以按照奇瑞的实际需求，快速进行功能调整开发</a:t>
            </a:r>
            <a:r>
              <a:rPr lang="zh-CN" altLang="en-US" sz="1600" b="1" dirty="0" smtClean="0">
                <a:solidFill>
                  <a:schemeClr val="accent1">
                    <a:lumMod val="50000"/>
                  </a:schemeClr>
                </a:solidFill>
                <a:latin typeface="微软雅黑" pitchFamily="34" charset="-122"/>
                <a:ea typeface="微软雅黑" pitchFamily="34" charset="-122"/>
              </a:rPr>
              <a:t>。以下是为奇瑞设计的解决方案</a:t>
            </a:r>
            <a:endParaRPr lang="zh-CN" altLang="en-US" sz="1600" b="1" dirty="0">
              <a:solidFill>
                <a:schemeClr val="accent1">
                  <a:lumMod val="50000"/>
                </a:schemeClr>
              </a:solidFill>
              <a:latin typeface="微软雅黑" pitchFamily="34" charset="-122"/>
              <a:ea typeface="微软雅黑" pitchFamily="34" charset="-122"/>
            </a:endParaRPr>
          </a:p>
        </p:txBody>
      </p:sp>
      <p:grpSp>
        <p:nvGrpSpPr>
          <p:cNvPr id="2" name="组合 504"/>
          <p:cNvGrpSpPr>
            <a:grpSpLocks noChangeAspect="1"/>
          </p:cNvGrpSpPr>
          <p:nvPr>
            <p:custDataLst>
              <p:tags r:id="rId1"/>
            </p:custDataLst>
          </p:nvPr>
        </p:nvGrpSpPr>
        <p:grpSpPr bwMode="auto">
          <a:xfrm>
            <a:off x="2729223" y="2277616"/>
            <a:ext cx="1289050" cy="1295400"/>
            <a:chOff x="1116013" y="2124075"/>
            <a:chExt cx="1844675" cy="1809750"/>
          </a:xfrm>
          <a:scene3d>
            <a:camera prst="obliqueTopRight"/>
            <a:lightRig rig="threePt" dir="t"/>
          </a:scene3d>
        </p:grpSpPr>
        <p:sp>
          <p:nvSpPr>
            <p:cNvPr id="17" name="Oval 43"/>
            <p:cNvSpPr>
              <a:spLocks noChangeArrowheads="1"/>
            </p:cNvSpPr>
            <p:nvPr/>
          </p:nvSpPr>
          <p:spPr bwMode="auto">
            <a:xfrm>
              <a:off x="1116013" y="3153149"/>
              <a:ext cx="1844675" cy="780676"/>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pic>
          <p:nvPicPr>
            <p:cNvPr id="18" name="Picture 46" descr="circuler_1"/>
            <p:cNvPicPr>
              <a:picLocks noChangeAspect="1" noChangeArrowheads="1"/>
            </p:cNvPicPr>
            <p:nvPr/>
          </p:nvPicPr>
          <p:blipFill>
            <a:blip r:embed="rId21" cstate="print"/>
            <a:srcRect/>
            <a:stretch>
              <a:fillRect/>
            </a:stretch>
          </p:blipFill>
          <p:spPr bwMode="gray">
            <a:xfrm>
              <a:off x="1254441" y="2124075"/>
              <a:ext cx="1575595" cy="1547979"/>
            </a:xfrm>
            <a:prstGeom prst="rect">
              <a:avLst/>
            </a:prstGeom>
            <a:noFill/>
            <a:ln w="9525">
              <a:noFill/>
              <a:miter lim="800000"/>
              <a:headEnd/>
              <a:tailEnd/>
            </a:ln>
          </p:spPr>
        </p:pic>
        <p:sp>
          <p:nvSpPr>
            <p:cNvPr id="19" name="Oval 47"/>
            <p:cNvSpPr>
              <a:spLocks noChangeArrowheads="1"/>
            </p:cNvSpPr>
            <p:nvPr/>
          </p:nvSpPr>
          <p:spPr bwMode="gray">
            <a:xfrm>
              <a:off x="1259632" y="2132856"/>
              <a:ext cx="1565010" cy="1552550"/>
            </a:xfrm>
            <a:prstGeom prst="ellipse">
              <a:avLst/>
            </a:prstGeom>
            <a:gradFill rotWithShape="1">
              <a:gsLst>
                <a:gs pos="0">
                  <a:srgbClr val="E0E0E0"/>
                </a:gs>
                <a:gs pos="100000">
                  <a:srgbClr val="C0C0C0"/>
                </a:gs>
              </a:gsLst>
              <a:lin ang="2700000" scaled="1"/>
            </a:gradFill>
            <a:ln w="9525" cap="flat" cmpd="sng">
              <a:prstDash val="solid"/>
              <a:round/>
              <a:headEnd type="none" w="med" len="med"/>
              <a:tailEnd type="none" w="med" len="med"/>
            </a:ln>
            <a:effectLst/>
            <a:sp3d extrusionH="100000" prstMaterial="legacyMatte">
              <a:bevelB w="13500" h="13500" prst="angle"/>
              <a:extrusionClr>
                <a:srgbClr val="C0C0C0"/>
              </a:extrusionClr>
            </a:sp3d>
          </p:spPr>
          <p:txBody>
            <a:bodyPr wrap="none" anchor="ctr"/>
            <a:lstStyle/>
            <a:p>
              <a:pPr algn="ctr">
                <a:defRPr/>
              </a:pPr>
              <a:r>
                <a:rPr lang="zh-CN" altLang="en-US" sz="1400" b="1" dirty="0">
                  <a:latin typeface="微软雅黑" pitchFamily="34" charset="-122"/>
                  <a:ea typeface="微软雅黑" pitchFamily="34" charset="-122"/>
                </a:rPr>
                <a:t>销量信息</a:t>
              </a:r>
            </a:p>
          </p:txBody>
        </p:sp>
        <p:pic>
          <p:nvPicPr>
            <p:cNvPr id="20" name="Picture 48" descr="Picture2"/>
            <p:cNvPicPr>
              <a:picLocks noChangeAspect="1" noChangeArrowheads="1"/>
            </p:cNvPicPr>
            <p:nvPr/>
          </p:nvPicPr>
          <p:blipFill>
            <a:blip r:embed="rId22" cstate="print"/>
            <a:srcRect/>
            <a:stretch>
              <a:fillRect/>
            </a:stretch>
          </p:blipFill>
          <p:spPr bwMode="gray">
            <a:xfrm>
              <a:off x="1427398" y="2144731"/>
              <a:ext cx="1244449" cy="548498"/>
            </a:xfrm>
            <a:prstGeom prst="rect">
              <a:avLst/>
            </a:prstGeom>
            <a:noFill/>
            <a:ln w="9525">
              <a:noFill/>
              <a:miter lim="800000"/>
              <a:headEnd/>
              <a:tailEnd/>
            </a:ln>
          </p:spPr>
        </p:pic>
        <p:grpSp>
          <p:nvGrpSpPr>
            <p:cNvPr id="3" name="Group 50"/>
            <p:cNvGrpSpPr>
              <a:grpSpLocks/>
            </p:cNvGrpSpPr>
            <p:nvPr/>
          </p:nvGrpSpPr>
          <p:grpSpPr bwMode="auto">
            <a:xfrm rot="-1297425" flipH="1" flipV="1">
              <a:off x="1673024" y="3276266"/>
              <a:ext cx="1025270" cy="228616"/>
              <a:chOff x="1575" y="2594"/>
              <a:chExt cx="1019" cy="259"/>
            </a:xfrm>
          </p:grpSpPr>
          <p:sp>
            <p:nvSpPr>
              <p:cNvPr id="22" name="AutoShape 51"/>
              <p:cNvSpPr>
                <a:spLocks noChangeArrowheads="1"/>
              </p:cNvSpPr>
              <p:nvPr/>
            </p:nvSpPr>
            <p:spPr bwMode="ltGray">
              <a:xfrm rot="5263130">
                <a:off x="1867" y="2307"/>
                <a:ext cx="224" cy="808"/>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sp>
            <p:nvSpPr>
              <p:cNvPr id="23" name="AutoShape 52"/>
              <p:cNvSpPr>
                <a:spLocks noChangeArrowheads="1"/>
              </p:cNvSpPr>
              <p:nvPr/>
            </p:nvSpPr>
            <p:spPr bwMode="ltGray">
              <a:xfrm rot="6078281">
                <a:off x="1998" y="2302"/>
                <a:ext cx="224" cy="808"/>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sp>
            <p:nvSpPr>
              <p:cNvPr id="24" name="AutoShape 53"/>
              <p:cNvSpPr>
                <a:spLocks noChangeArrowheads="1"/>
              </p:cNvSpPr>
              <p:nvPr/>
            </p:nvSpPr>
            <p:spPr bwMode="ltGray">
              <a:xfrm rot="6373927">
                <a:off x="2076" y="2334"/>
                <a:ext cx="226" cy="811"/>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grpSp>
      </p:grpSp>
      <p:grpSp>
        <p:nvGrpSpPr>
          <p:cNvPr id="4" name="组合 505"/>
          <p:cNvGrpSpPr>
            <a:grpSpLocks noChangeAspect="1"/>
          </p:cNvGrpSpPr>
          <p:nvPr>
            <p:custDataLst>
              <p:tags r:id="rId2"/>
            </p:custDataLst>
          </p:nvPr>
        </p:nvGrpSpPr>
        <p:grpSpPr bwMode="auto">
          <a:xfrm>
            <a:off x="6300788" y="3968216"/>
            <a:ext cx="1287462" cy="1296988"/>
            <a:chOff x="1116013" y="2124075"/>
            <a:chExt cx="1844675" cy="1809750"/>
          </a:xfrm>
          <a:scene3d>
            <a:camera prst="obliqueTopRight"/>
            <a:lightRig rig="threePt" dir="t"/>
          </a:scene3d>
        </p:grpSpPr>
        <p:sp>
          <p:nvSpPr>
            <p:cNvPr id="26" name="Oval 43"/>
            <p:cNvSpPr>
              <a:spLocks noChangeArrowheads="1"/>
            </p:cNvSpPr>
            <p:nvPr/>
          </p:nvSpPr>
          <p:spPr bwMode="auto">
            <a:xfrm>
              <a:off x="1116013" y="3151889"/>
              <a:ext cx="1844675" cy="781936"/>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pic>
          <p:nvPicPr>
            <p:cNvPr id="27" name="Picture 46" descr="circuler_1"/>
            <p:cNvPicPr>
              <a:picLocks noChangeAspect="1" noChangeArrowheads="1"/>
            </p:cNvPicPr>
            <p:nvPr/>
          </p:nvPicPr>
          <p:blipFill>
            <a:blip r:embed="rId21" cstate="print"/>
            <a:srcRect/>
            <a:stretch>
              <a:fillRect/>
            </a:stretch>
          </p:blipFill>
          <p:spPr bwMode="gray">
            <a:xfrm>
              <a:off x="1254441" y="2124075"/>
              <a:ext cx="1575595" cy="1547979"/>
            </a:xfrm>
            <a:prstGeom prst="rect">
              <a:avLst/>
            </a:prstGeom>
            <a:noFill/>
            <a:ln w="9525">
              <a:noFill/>
              <a:miter lim="800000"/>
              <a:headEnd/>
              <a:tailEnd/>
            </a:ln>
          </p:spPr>
        </p:pic>
        <p:sp>
          <p:nvSpPr>
            <p:cNvPr id="28" name="Oval 47"/>
            <p:cNvSpPr>
              <a:spLocks noChangeArrowheads="1"/>
            </p:cNvSpPr>
            <p:nvPr/>
          </p:nvSpPr>
          <p:spPr bwMode="gray">
            <a:xfrm>
              <a:off x="1259632" y="2132856"/>
              <a:ext cx="1565010" cy="1552550"/>
            </a:xfrm>
            <a:prstGeom prst="ellipse">
              <a:avLst/>
            </a:prstGeom>
            <a:gradFill rotWithShape="1">
              <a:gsLst>
                <a:gs pos="0">
                  <a:srgbClr val="E0E0E0"/>
                </a:gs>
                <a:gs pos="100000">
                  <a:srgbClr val="C0C0C0"/>
                </a:gs>
              </a:gsLst>
              <a:lin ang="2700000" scaled="1"/>
            </a:gradFill>
            <a:ln w="9525" cap="flat" cmpd="sng">
              <a:prstDash val="solid"/>
              <a:round/>
              <a:headEnd type="none" w="med" len="med"/>
              <a:tailEnd type="none" w="med" len="med"/>
            </a:ln>
            <a:effectLst/>
            <a:sp3d extrusionH="100000" prstMaterial="legacyMatte">
              <a:bevelB w="13500" h="13500" prst="angle"/>
              <a:extrusionClr>
                <a:srgbClr val="C0C0C0"/>
              </a:extrusionClr>
            </a:sp3d>
          </p:spPr>
          <p:txBody>
            <a:bodyPr wrap="none" anchor="ctr"/>
            <a:lstStyle/>
            <a:p>
              <a:pPr algn="ctr">
                <a:defRPr/>
              </a:pPr>
              <a:r>
                <a:rPr lang="zh-CN" altLang="en-US" sz="1400" b="1" dirty="0">
                  <a:latin typeface="微软雅黑" pitchFamily="34" charset="-122"/>
                  <a:ea typeface="微软雅黑" pitchFamily="34" charset="-122"/>
                </a:rPr>
                <a:t>配置信息</a:t>
              </a:r>
            </a:p>
          </p:txBody>
        </p:sp>
        <p:pic>
          <p:nvPicPr>
            <p:cNvPr id="29" name="Picture 48" descr="Picture2"/>
            <p:cNvPicPr>
              <a:picLocks noChangeAspect="1" noChangeArrowheads="1"/>
            </p:cNvPicPr>
            <p:nvPr/>
          </p:nvPicPr>
          <p:blipFill>
            <a:blip r:embed="rId22" cstate="print"/>
            <a:srcRect/>
            <a:stretch>
              <a:fillRect/>
            </a:stretch>
          </p:blipFill>
          <p:spPr bwMode="gray">
            <a:xfrm>
              <a:off x="1427398" y="2144731"/>
              <a:ext cx="1244449" cy="548498"/>
            </a:xfrm>
            <a:prstGeom prst="rect">
              <a:avLst/>
            </a:prstGeom>
            <a:noFill/>
            <a:ln w="9525">
              <a:noFill/>
              <a:miter lim="800000"/>
              <a:headEnd/>
              <a:tailEnd/>
            </a:ln>
          </p:spPr>
        </p:pic>
        <p:grpSp>
          <p:nvGrpSpPr>
            <p:cNvPr id="5" name="Group 50"/>
            <p:cNvGrpSpPr>
              <a:grpSpLocks/>
            </p:cNvGrpSpPr>
            <p:nvPr/>
          </p:nvGrpSpPr>
          <p:grpSpPr bwMode="auto">
            <a:xfrm rot="-1297425" flipH="1" flipV="1">
              <a:off x="1681985" y="3295819"/>
              <a:ext cx="1033320" cy="227729"/>
              <a:chOff x="1566" y="2569"/>
              <a:chExt cx="1027" cy="258"/>
            </a:xfrm>
          </p:grpSpPr>
          <p:sp>
            <p:nvSpPr>
              <p:cNvPr id="31" name="AutoShape 51"/>
              <p:cNvSpPr>
                <a:spLocks noChangeArrowheads="1"/>
              </p:cNvSpPr>
              <p:nvPr/>
            </p:nvSpPr>
            <p:spPr bwMode="ltGray">
              <a:xfrm rot="5263130">
                <a:off x="1860" y="2275"/>
                <a:ext cx="226" cy="814"/>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sp>
            <p:nvSpPr>
              <p:cNvPr id="32" name="AutoShape 52"/>
              <p:cNvSpPr>
                <a:spLocks noChangeArrowheads="1"/>
              </p:cNvSpPr>
              <p:nvPr/>
            </p:nvSpPr>
            <p:spPr bwMode="ltGray">
              <a:xfrm rot="6078281">
                <a:off x="2003" y="2287"/>
                <a:ext cx="221" cy="805"/>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sp>
            <p:nvSpPr>
              <p:cNvPr id="33" name="AutoShape 53"/>
              <p:cNvSpPr>
                <a:spLocks noChangeArrowheads="1"/>
              </p:cNvSpPr>
              <p:nvPr/>
            </p:nvSpPr>
            <p:spPr bwMode="ltGray">
              <a:xfrm rot="6373927">
                <a:off x="2078" y="2312"/>
                <a:ext cx="218" cy="812"/>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grpSp>
      </p:grpSp>
      <p:grpSp>
        <p:nvGrpSpPr>
          <p:cNvPr id="6" name="组合 514"/>
          <p:cNvGrpSpPr>
            <a:grpSpLocks noChangeAspect="1"/>
          </p:cNvGrpSpPr>
          <p:nvPr>
            <p:custDataLst>
              <p:tags r:id="rId3"/>
            </p:custDataLst>
          </p:nvPr>
        </p:nvGrpSpPr>
        <p:grpSpPr bwMode="auto">
          <a:xfrm>
            <a:off x="4013200" y="4638646"/>
            <a:ext cx="1289050" cy="1296988"/>
            <a:chOff x="1116013" y="2124075"/>
            <a:chExt cx="1844675" cy="1809750"/>
          </a:xfrm>
          <a:scene3d>
            <a:camera prst="obliqueTopRight"/>
            <a:lightRig rig="threePt" dir="t"/>
          </a:scene3d>
        </p:grpSpPr>
        <p:sp>
          <p:nvSpPr>
            <p:cNvPr id="35" name="Oval 43"/>
            <p:cNvSpPr>
              <a:spLocks noChangeArrowheads="1"/>
            </p:cNvSpPr>
            <p:nvPr/>
          </p:nvSpPr>
          <p:spPr bwMode="auto">
            <a:xfrm>
              <a:off x="1116013" y="3151889"/>
              <a:ext cx="1844675" cy="781936"/>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pic>
          <p:nvPicPr>
            <p:cNvPr id="36" name="Picture 46" descr="circuler_1"/>
            <p:cNvPicPr>
              <a:picLocks noChangeAspect="1" noChangeArrowheads="1"/>
            </p:cNvPicPr>
            <p:nvPr/>
          </p:nvPicPr>
          <p:blipFill>
            <a:blip r:embed="rId21" cstate="print"/>
            <a:srcRect/>
            <a:stretch>
              <a:fillRect/>
            </a:stretch>
          </p:blipFill>
          <p:spPr bwMode="gray">
            <a:xfrm>
              <a:off x="1254441" y="2124075"/>
              <a:ext cx="1575595" cy="1547979"/>
            </a:xfrm>
            <a:prstGeom prst="rect">
              <a:avLst/>
            </a:prstGeom>
            <a:noFill/>
            <a:ln w="9525">
              <a:noFill/>
              <a:miter lim="800000"/>
              <a:headEnd/>
              <a:tailEnd/>
            </a:ln>
          </p:spPr>
        </p:pic>
        <p:sp>
          <p:nvSpPr>
            <p:cNvPr id="37" name="Oval 47"/>
            <p:cNvSpPr>
              <a:spLocks noChangeArrowheads="1"/>
            </p:cNvSpPr>
            <p:nvPr/>
          </p:nvSpPr>
          <p:spPr bwMode="gray">
            <a:xfrm>
              <a:off x="1259632" y="2132856"/>
              <a:ext cx="1565010" cy="1552550"/>
            </a:xfrm>
            <a:prstGeom prst="ellipse">
              <a:avLst/>
            </a:prstGeom>
            <a:gradFill rotWithShape="1">
              <a:gsLst>
                <a:gs pos="0">
                  <a:srgbClr val="E0E0E0"/>
                </a:gs>
                <a:gs pos="100000">
                  <a:srgbClr val="C0C0C0"/>
                </a:gs>
              </a:gsLst>
              <a:lin ang="2700000" scaled="1"/>
            </a:gradFill>
            <a:ln w="9525" cap="flat" cmpd="sng">
              <a:prstDash val="solid"/>
              <a:round/>
              <a:headEnd type="none" w="med" len="med"/>
              <a:tailEnd type="none" w="med" len="med"/>
            </a:ln>
            <a:effectLst/>
            <a:sp3d extrusionH="100000" prstMaterial="legacyMatte">
              <a:bevelB w="13500" h="13500" prst="angle"/>
              <a:extrusionClr>
                <a:srgbClr val="C0C0C0"/>
              </a:extrusionClr>
            </a:sp3d>
          </p:spPr>
          <p:txBody>
            <a:bodyPr wrap="none" anchor="ctr"/>
            <a:lstStyle/>
            <a:p>
              <a:pPr algn="ctr">
                <a:defRPr/>
              </a:pPr>
              <a:r>
                <a:rPr lang="zh-CN" altLang="en-US" sz="1400" b="1" dirty="0">
                  <a:latin typeface="微软雅黑" pitchFamily="34" charset="-122"/>
                  <a:ea typeface="微软雅黑" pitchFamily="34" charset="-122"/>
                </a:rPr>
                <a:t>政策信息</a:t>
              </a:r>
            </a:p>
          </p:txBody>
        </p:sp>
        <p:pic>
          <p:nvPicPr>
            <p:cNvPr id="38" name="Picture 48" descr="Picture2"/>
            <p:cNvPicPr>
              <a:picLocks noChangeAspect="1" noChangeArrowheads="1"/>
            </p:cNvPicPr>
            <p:nvPr/>
          </p:nvPicPr>
          <p:blipFill>
            <a:blip r:embed="rId22" cstate="print"/>
            <a:srcRect/>
            <a:stretch>
              <a:fillRect/>
            </a:stretch>
          </p:blipFill>
          <p:spPr bwMode="gray">
            <a:xfrm>
              <a:off x="1427398" y="2144731"/>
              <a:ext cx="1244449" cy="548498"/>
            </a:xfrm>
            <a:prstGeom prst="rect">
              <a:avLst/>
            </a:prstGeom>
            <a:noFill/>
            <a:ln w="9525">
              <a:noFill/>
              <a:miter lim="800000"/>
              <a:headEnd/>
              <a:tailEnd/>
            </a:ln>
          </p:spPr>
        </p:pic>
        <p:grpSp>
          <p:nvGrpSpPr>
            <p:cNvPr id="7" name="Group 50"/>
            <p:cNvGrpSpPr>
              <a:grpSpLocks/>
            </p:cNvGrpSpPr>
            <p:nvPr/>
          </p:nvGrpSpPr>
          <p:grpSpPr bwMode="auto">
            <a:xfrm rot="-1297425" flipH="1" flipV="1">
              <a:off x="1681975" y="3295777"/>
              <a:ext cx="1033319" cy="227733"/>
              <a:chOff x="1566" y="2569"/>
              <a:chExt cx="1027" cy="258"/>
            </a:xfrm>
          </p:grpSpPr>
          <p:sp>
            <p:nvSpPr>
              <p:cNvPr id="40" name="AutoShape 51"/>
              <p:cNvSpPr>
                <a:spLocks noChangeArrowheads="1"/>
              </p:cNvSpPr>
              <p:nvPr/>
            </p:nvSpPr>
            <p:spPr bwMode="ltGray">
              <a:xfrm rot="5263130">
                <a:off x="1861" y="2274"/>
                <a:ext cx="226" cy="815"/>
              </a:xfrm>
              <a:prstGeom prst="moon">
                <a:avLst>
                  <a:gd name="adj" fmla="val 49773"/>
                </a:avLst>
              </a:prstGeom>
              <a:solidFill>
                <a:srgbClr val="F8F8F8">
                  <a:alpha val="3922"/>
                </a:srgbClr>
              </a:solidFill>
              <a:ln w="9525">
                <a:noFill/>
                <a:miter lim="800000"/>
                <a:headEnd/>
                <a:tailEnd/>
              </a:ln>
            </p:spPr>
            <p:txBody>
              <a:bodyPr vert="eaVert"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sp>
            <p:nvSpPr>
              <p:cNvPr id="41" name="AutoShape 52"/>
              <p:cNvSpPr>
                <a:spLocks noChangeArrowheads="1"/>
              </p:cNvSpPr>
              <p:nvPr/>
            </p:nvSpPr>
            <p:spPr bwMode="ltGray">
              <a:xfrm rot="6078281">
                <a:off x="1995" y="2279"/>
                <a:ext cx="223" cy="813"/>
              </a:xfrm>
              <a:prstGeom prst="moon">
                <a:avLst>
                  <a:gd name="adj" fmla="val 49773"/>
                </a:avLst>
              </a:prstGeom>
              <a:solidFill>
                <a:srgbClr val="F8F8F8">
                  <a:alpha val="3922"/>
                </a:srgbClr>
              </a:solidFill>
              <a:ln w="9525">
                <a:noFill/>
                <a:miter lim="800000"/>
                <a:headEnd/>
                <a:tailEnd/>
              </a:ln>
            </p:spPr>
            <p:txBody>
              <a:bodyPr vert="eaVert"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sp>
            <p:nvSpPr>
              <p:cNvPr id="42" name="AutoShape 53"/>
              <p:cNvSpPr>
                <a:spLocks noChangeArrowheads="1"/>
              </p:cNvSpPr>
              <p:nvPr/>
            </p:nvSpPr>
            <p:spPr bwMode="ltGray">
              <a:xfrm rot="6373927">
                <a:off x="2076" y="2310"/>
                <a:ext cx="223" cy="811"/>
              </a:xfrm>
              <a:prstGeom prst="moon">
                <a:avLst>
                  <a:gd name="adj" fmla="val 49773"/>
                </a:avLst>
              </a:prstGeom>
              <a:solidFill>
                <a:srgbClr val="F8F8F8">
                  <a:alpha val="3922"/>
                </a:srgbClr>
              </a:solidFill>
              <a:ln w="9525">
                <a:noFill/>
                <a:miter lim="800000"/>
                <a:headEnd/>
                <a:tailEnd/>
              </a:ln>
            </p:spPr>
            <p:txBody>
              <a:bodyPr vert="eaVert"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grpSp>
      </p:grpSp>
      <p:sp>
        <p:nvSpPr>
          <p:cNvPr id="43" name="Oval 37"/>
          <p:cNvSpPr>
            <a:spLocks noChangeArrowheads="1"/>
          </p:cNvSpPr>
          <p:nvPr>
            <p:custDataLst>
              <p:tags r:id="rId4"/>
            </p:custDataLst>
          </p:nvPr>
        </p:nvSpPr>
        <p:spPr bwMode="auto">
          <a:xfrm>
            <a:off x="6799263" y="4131758"/>
            <a:ext cx="200025" cy="196850"/>
          </a:xfrm>
          <a:prstGeom prst="ellipse">
            <a:avLst/>
          </a:prstGeom>
          <a:solidFill>
            <a:schemeClr val="accent6">
              <a:lumMod val="75000"/>
            </a:schemeClr>
          </a:solidFill>
          <a:ln w="9525" algn="ctr">
            <a:solidFill>
              <a:schemeClr val="accent6">
                <a:lumMod val="75000"/>
              </a:schemeClr>
            </a:solidFill>
            <a:round/>
            <a:headEnd/>
            <a:tailEnd/>
          </a:ln>
        </p:spPr>
        <p:txBody>
          <a:bodyPr wrap="none" anchor="ctr"/>
          <a:lstStyle/>
          <a:p>
            <a:pPr algn="ctr">
              <a:defRPr/>
            </a:pPr>
            <a:r>
              <a:rPr lang="en-US" altLang="zh-CN" sz="1100" b="1" dirty="0">
                <a:solidFill>
                  <a:schemeClr val="bg1"/>
                </a:solidFill>
                <a:cs typeface="Arial" charset="0"/>
              </a:rPr>
              <a:t>4</a:t>
            </a:r>
            <a:endParaRPr lang="zh-CN" altLang="en-US" sz="1100" b="1" dirty="0">
              <a:solidFill>
                <a:schemeClr val="bg1"/>
              </a:solidFill>
              <a:cs typeface="Arial" charset="0"/>
            </a:endParaRPr>
          </a:p>
        </p:txBody>
      </p:sp>
      <p:sp>
        <p:nvSpPr>
          <p:cNvPr id="44" name="Oval 37"/>
          <p:cNvSpPr>
            <a:spLocks noChangeArrowheads="1"/>
          </p:cNvSpPr>
          <p:nvPr>
            <p:custDataLst>
              <p:tags r:id="rId5"/>
            </p:custDataLst>
          </p:nvPr>
        </p:nvSpPr>
        <p:spPr bwMode="auto">
          <a:xfrm>
            <a:off x="3278498" y="2422108"/>
            <a:ext cx="200025" cy="198437"/>
          </a:xfrm>
          <a:prstGeom prst="ellipse">
            <a:avLst/>
          </a:prstGeom>
          <a:solidFill>
            <a:schemeClr val="accent6">
              <a:lumMod val="75000"/>
            </a:schemeClr>
          </a:solidFill>
          <a:ln w="9525" algn="ctr">
            <a:solidFill>
              <a:schemeClr val="accent6">
                <a:lumMod val="75000"/>
              </a:schemeClr>
            </a:solidFill>
            <a:round/>
            <a:headEnd/>
            <a:tailEnd/>
          </a:ln>
          <a:effectLst/>
        </p:spPr>
        <p:txBody>
          <a:bodyPr wrap="none" anchor="ctr"/>
          <a:lstStyle/>
          <a:p>
            <a:pPr algn="ctr" fontAlgn="auto">
              <a:spcBef>
                <a:spcPts val="0"/>
              </a:spcBef>
              <a:spcAft>
                <a:spcPts val="0"/>
              </a:spcAft>
              <a:defRPr/>
            </a:pPr>
            <a:r>
              <a:rPr lang="en-US" altLang="zh-CN" sz="1100" b="1" kern="0" dirty="0">
                <a:solidFill>
                  <a:schemeClr val="bg1"/>
                </a:solidFill>
                <a:latin typeface="Arial" pitchFamily="34" charset="0"/>
                <a:ea typeface="宋体" pitchFamily="2" charset="-122"/>
                <a:cs typeface="Arial" pitchFamily="34" charset="0"/>
              </a:rPr>
              <a:t>2</a:t>
            </a:r>
            <a:endParaRPr lang="zh-CN" altLang="en-US" sz="1100" b="1" kern="0" dirty="0">
              <a:solidFill>
                <a:schemeClr val="bg1"/>
              </a:solidFill>
              <a:latin typeface="Arial" pitchFamily="34" charset="0"/>
              <a:ea typeface="宋体" pitchFamily="2" charset="-122"/>
              <a:cs typeface="Arial" pitchFamily="34" charset="0"/>
            </a:endParaRPr>
          </a:p>
        </p:txBody>
      </p:sp>
      <p:sp>
        <p:nvSpPr>
          <p:cNvPr id="45" name="Oval 37"/>
          <p:cNvSpPr>
            <a:spLocks noChangeArrowheads="1"/>
          </p:cNvSpPr>
          <p:nvPr>
            <p:custDataLst>
              <p:tags r:id="rId6"/>
            </p:custDataLst>
          </p:nvPr>
        </p:nvSpPr>
        <p:spPr bwMode="auto">
          <a:xfrm>
            <a:off x="4591050" y="4783138"/>
            <a:ext cx="200025" cy="196850"/>
          </a:xfrm>
          <a:prstGeom prst="ellipse">
            <a:avLst/>
          </a:prstGeom>
          <a:solidFill>
            <a:schemeClr val="accent6">
              <a:lumMod val="75000"/>
            </a:schemeClr>
          </a:solidFill>
          <a:ln w="9525" algn="ctr">
            <a:solidFill>
              <a:schemeClr val="accent6">
                <a:lumMod val="75000"/>
              </a:schemeClr>
            </a:solidFill>
            <a:round/>
            <a:headEnd/>
            <a:tailEnd/>
          </a:ln>
        </p:spPr>
        <p:txBody>
          <a:bodyPr wrap="none" anchor="ctr"/>
          <a:lstStyle/>
          <a:p>
            <a:pPr algn="ctr">
              <a:defRPr/>
            </a:pPr>
            <a:r>
              <a:rPr lang="en-US" altLang="zh-CN" sz="1100" b="1" dirty="0">
                <a:solidFill>
                  <a:schemeClr val="bg1"/>
                </a:solidFill>
                <a:cs typeface="Arial" charset="0"/>
              </a:rPr>
              <a:t>5</a:t>
            </a:r>
            <a:endParaRPr lang="zh-CN" altLang="en-US" sz="1100" b="1" dirty="0">
              <a:solidFill>
                <a:schemeClr val="bg1"/>
              </a:solidFill>
              <a:cs typeface="Arial" charset="0"/>
            </a:endParaRPr>
          </a:p>
        </p:txBody>
      </p:sp>
      <p:sp>
        <p:nvSpPr>
          <p:cNvPr id="46" name="任意多边形 45"/>
          <p:cNvSpPr/>
          <p:nvPr>
            <p:custDataLst>
              <p:tags r:id="rId7"/>
            </p:custDataLst>
          </p:nvPr>
        </p:nvSpPr>
        <p:spPr>
          <a:xfrm>
            <a:off x="1871973" y="2277645"/>
            <a:ext cx="1049337" cy="428625"/>
          </a:xfrm>
          <a:custGeom>
            <a:avLst/>
            <a:gdLst>
              <a:gd name="connsiteX0" fmla="*/ 0 w 776614"/>
              <a:gd name="connsiteY0" fmla="*/ 0 h 150312"/>
              <a:gd name="connsiteX1" fmla="*/ 513567 w 776614"/>
              <a:gd name="connsiteY1" fmla="*/ 0 h 150312"/>
              <a:gd name="connsiteX2" fmla="*/ 764088 w 776614"/>
              <a:gd name="connsiteY2" fmla="*/ 150312 h 150312"/>
              <a:gd name="connsiteX3" fmla="*/ 776614 w 776614"/>
              <a:gd name="connsiteY3" fmla="*/ 137786 h 150312"/>
            </a:gdLst>
            <a:ahLst/>
            <a:cxnLst>
              <a:cxn ang="0">
                <a:pos x="connsiteX0" y="connsiteY0"/>
              </a:cxn>
              <a:cxn ang="0">
                <a:pos x="connsiteX1" y="connsiteY1"/>
              </a:cxn>
              <a:cxn ang="0">
                <a:pos x="connsiteX2" y="connsiteY2"/>
              </a:cxn>
              <a:cxn ang="0">
                <a:pos x="connsiteX3" y="connsiteY3"/>
              </a:cxn>
            </a:cxnLst>
            <a:rect l="l" t="t" r="r" b="b"/>
            <a:pathLst>
              <a:path w="776614" h="150312">
                <a:moveTo>
                  <a:pt x="0" y="0"/>
                </a:moveTo>
                <a:lnTo>
                  <a:pt x="513567" y="0"/>
                </a:lnTo>
                <a:lnTo>
                  <a:pt x="764088" y="150312"/>
                </a:lnTo>
                <a:lnTo>
                  <a:pt x="776614" y="137786"/>
                </a:lnTo>
              </a:path>
            </a:pathLst>
          </a:custGeom>
          <a:ln w="1905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cxnSp>
        <p:nvCxnSpPr>
          <p:cNvPr id="47" name="直接连接符 46"/>
          <p:cNvCxnSpPr/>
          <p:nvPr>
            <p:custDataLst>
              <p:tags r:id="rId8"/>
            </p:custDataLst>
          </p:nvPr>
        </p:nvCxnSpPr>
        <p:spPr>
          <a:xfrm rot="5400000">
            <a:off x="1211572" y="2336383"/>
            <a:ext cx="1177925" cy="0"/>
          </a:xfrm>
          <a:prstGeom prst="line">
            <a:avLst/>
          </a:prstGeom>
          <a:ln/>
        </p:spPr>
        <p:style>
          <a:lnRef idx="1">
            <a:schemeClr val="accent1"/>
          </a:lnRef>
          <a:fillRef idx="3">
            <a:schemeClr val="accent1"/>
          </a:fillRef>
          <a:effectRef idx="2">
            <a:schemeClr val="accent1"/>
          </a:effectRef>
          <a:fontRef idx="minor">
            <a:schemeClr val="lt1"/>
          </a:fontRef>
        </p:style>
      </p:cxnSp>
      <p:sp>
        <p:nvSpPr>
          <p:cNvPr id="48" name="任意多边形 47"/>
          <p:cNvSpPr/>
          <p:nvPr>
            <p:custDataLst>
              <p:tags r:id="rId9"/>
            </p:custDataLst>
          </p:nvPr>
        </p:nvSpPr>
        <p:spPr>
          <a:xfrm flipH="1" flipV="1">
            <a:off x="6984268" y="4833156"/>
            <a:ext cx="314325" cy="401683"/>
          </a:xfrm>
          <a:custGeom>
            <a:avLst/>
            <a:gdLst>
              <a:gd name="connsiteX0" fmla="*/ 0 w 776614"/>
              <a:gd name="connsiteY0" fmla="*/ 0 h 150312"/>
              <a:gd name="connsiteX1" fmla="*/ 513567 w 776614"/>
              <a:gd name="connsiteY1" fmla="*/ 0 h 150312"/>
              <a:gd name="connsiteX2" fmla="*/ 764088 w 776614"/>
              <a:gd name="connsiteY2" fmla="*/ 150312 h 150312"/>
              <a:gd name="connsiteX3" fmla="*/ 776614 w 776614"/>
              <a:gd name="connsiteY3" fmla="*/ 137786 h 150312"/>
            </a:gdLst>
            <a:ahLst/>
            <a:cxnLst>
              <a:cxn ang="0">
                <a:pos x="connsiteX0" y="connsiteY0"/>
              </a:cxn>
              <a:cxn ang="0">
                <a:pos x="connsiteX1" y="connsiteY1"/>
              </a:cxn>
              <a:cxn ang="0">
                <a:pos x="connsiteX2" y="connsiteY2"/>
              </a:cxn>
              <a:cxn ang="0">
                <a:pos x="connsiteX3" y="connsiteY3"/>
              </a:cxn>
            </a:cxnLst>
            <a:rect l="l" t="t" r="r" b="b"/>
            <a:pathLst>
              <a:path w="776614" h="150312">
                <a:moveTo>
                  <a:pt x="0" y="0"/>
                </a:moveTo>
                <a:lnTo>
                  <a:pt x="513567" y="0"/>
                </a:lnTo>
                <a:lnTo>
                  <a:pt x="764088" y="150312"/>
                </a:lnTo>
                <a:lnTo>
                  <a:pt x="776614" y="137786"/>
                </a:lnTo>
              </a:path>
            </a:pathLst>
          </a:custGeom>
          <a:ln w="1905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51" name="任意多边形 179"/>
          <p:cNvSpPr>
            <a:spLocks/>
          </p:cNvSpPr>
          <p:nvPr>
            <p:custDataLst>
              <p:tags r:id="rId10"/>
            </p:custDataLst>
          </p:nvPr>
        </p:nvSpPr>
        <p:spPr bwMode="auto">
          <a:xfrm flipH="1" flipV="1">
            <a:off x="4859338" y="5519738"/>
            <a:ext cx="576758" cy="360362"/>
          </a:xfrm>
          <a:custGeom>
            <a:avLst/>
            <a:gdLst>
              <a:gd name="T0" fmla="*/ 0 w 776614"/>
              <a:gd name="T1" fmla="*/ 0 h 150312"/>
              <a:gd name="T2" fmla="*/ 2147483647 w 776614"/>
              <a:gd name="T3" fmla="*/ 0 h 150312"/>
              <a:gd name="T4" fmla="*/ 2147483647 w 776614"/>
              <a:gd name="T5" fmla="*/ 2147483647 h 150312"/>
              <a:gd name="T6" fmla="*/ 2147483647 w 776614"/>
              <a:gd name="T7" fmla="*/ 2147483647 h 150312"/>
              <a:gd name="T8" fmla="*/ 0 60000 65536"/>
              <a:gd name="T9" fmla="*/ 0 60000 65536"/>
              <a:gd name="T10" fmla="*/ 0 60000 65536"/>
              <a:gd name="T11" fmla="*/ 0 60000 65536"/>
              <a:gd name="T12" fmla="*/ 0 w 776614"/>
              <a:gd name="T13" fmla="*/ 0 h 150312"/>
              <a:gd name="T14" fmla="*/ 776614 w 776614"/>
              <a:gd name="T15" fmla="*/ 150312 h 150312"/>
            </a:gdLst>
            <a:ahLst/>
            <a:cxnLst>
              <a:cxn ang="T8">
                <a:pos x="T0" y="T1"/>
              </a:cxn>
              <a:cxn ang="T9">
                <a:pos x="T2" y="T3"/>
              </a:cxn>
              <a:cxn ang="T10">
                <a:pos x="T4" y="T5"/>
              </a:cxn>
              <a:cxn ang="T11">
                <a:pos x="T6" y="T7"/>
              </a:cxn>
            </a:cxnLst>
            <a:rect l="T12" t="T13" r="T14" b="T15"/>
            <a:pathLst>
              <a:path w="776614" h="150312">
                <a:moveTo>
                  <a:pt x="0" y="0"/>
                </a:moveTo>
                <a:lnTo>
                  <a:pt x="513567" y="0"/>
                </a:lnTo>
                <a:lnTo>
                  <a:pt x="764088" y="150312"/>
                </a:lnTo>
                <a:lnTo>
                  <a:pt x="776614" y="137786"/>
                </a:lnTo>
              </a:path>
            </a:pathLst>
          </a:custGeom>
          <a:noFill/>
          <a:ln w="19050" cap="flat" cmpd="sng" algn="ctr">
            <a:solidFill>
              <a:srgbClr val="A6A6A6"/>
            </a:solidFill>
            <a:prstDash val="solid"/>
            <a:round/>
            <a:headEnd/>
            <a:tailEnd type="oval" w="lg" len="lg"/>
          </a:ln>
        </p:spPr>
        <p:txBody>
          <a:bodyPr anchor="ctr"/>
          <a:lstStyle/>
          <a:p>
            <a:endParaRPr lang="zh-CN" altLang="en-US"/>
          </a:p>
        </p:txBody>
      </p:sp>
      <p:cxnSp>
        <p:nvCxnSpPr>
          <p:cNvPr id="50" name="直接连接符 180"/>
          <p:cNvCxnSpPr>
            <a:cxnSpLocks noChangeShapeType="1"/>
          </p:cNvCxnSpPr>
          <p:nvPr>
            <p:custDataLst>
              <p:tags r:id="rId11"/>
            </p:custDataLst>
          </p:nvPr>
        </p:nvCxnSpPr>
        <p:spPr bwMode="auto">
          <a:xfrm flipV="1">
            <a:off x="5436096" y="5376863"/>
            <a:ext cx="0" cy="1008062"/>
          </a:xfrm>
          <a:prstGeom prst="line">
            <a:avLst/>
          </a:prstGeom>
          <a:ln>
            <a:headEnd/>
            <a:tailEnd/>
          </a:ln>
        </p:spPr>
        <p:style>
          <a:lnRef idx="1">
            <a:schemeClr val="accent1"/>
          </a:lnRef>
          <a:fillRef idx="3">
            <a:schemeClr val="accent1"/>
          </a:fillRef>
          <a:effectRef idx="2">
            <a:schemeClr val="accent1"/>
          </a:effectRef>
          <a:fontRef idx="minor">
            <a:schemeClr val="lt1"/>
          </a:fontRef>
        </p:style>
      </p:cxnSp>
      <p:grpSp>
        <p:nvGrpSpPr>
          <p:cNvPr id="8" name="组合 577"/>
          <p:cNvGrpSpPr>
            <a:grpSpLocks noChangeAspect="1"/>
          </p:cNvGrpSpPr>
          <p:nvPr>
            <p:custDataLst>
              <p:tags r:id="rId12"/>
            </p:custDataLst>
          </p:nvPr>
        </p:nvGrpSpPr>
        <p:grpSpPr bwMode="auto">
          <a:xfrm>
            <a:off x="1770063" y="3721071"/>
            <a:ext cx="1289050" cy="1296988"/>
            <a:chOff x="1116013" y="2124075"/>
            <a:chExt cx="1844675" cy="1809750"/>
          </a:xfrm>
          <a:scene3d>
            <a:camera prst="obliqueTopRight"/>
            <a:lightRig rig="threePt" dir="t"/>
          </a:scene3d>
        </p:grpSpPr>
        <p:sp>
          <p:nvSpPr>
            <p:cNvPr id="52" name="Oval 43"/>
            <p:cNvSpPr>
              <a:spLocks noChangeArrowheads="1"/>
            </p:cNvSpPr>
            <p:nvPr/>
          </p:nvSpPr>
          <p:spPr bwMode="auto">
            <a:xfrm>
              <a:off x="1116013" y="3151889"/>
              <a:ext cx="1844675" cy="781936"/>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pic>
          <p:nvPicPr>
            <p:cNvPr id="53" name="Picture 46" descr="circuler_1"/>
            <p:cNvPicPr>
              <a:picLocks noChangeAspect="1" noChangeArrowheads="1"/>
            </p:cNvPicPr>
            <p:nvPr/>
          </p:nvPicPr>
          <p:blipFill>
            <a:blip r:embed="rId21" cstate="print"/>
            <a:srcRect/>
            <a:stretch>
              <a:fillRect/>
            </a:stretch>
          </p:blipFill>
          <p:spPr bwMode="gray">
            <a:xfrm>
              <a:off x="1254441" y="2124075"/>
              <a:ext cx="1575595" cy="1547979"/>
            </a:xfrm>
            <a:prstGeom prst="rect">
              <a:avLst/>
            </a:prstGeom>
            <a:noFill/>
            <a:ln w="9525">
              <a:noFill/>
              <a:miter lim="800000"/>
              <a:headEnd/>
              <a:tailEnd/>
            </a:ln>
          </p:spPr>
        </p:pic>
        <p:sp>
          <p:nvSpPr>
            <p:cNvPr id="54" name="Oval 47"/>
            <p:cNvSpPr>
              <a:spLocks noChangeArrowheads="1"/>
            </p:cNvSpPr>
            <p:nvPr/>
          </p:nvSpPr>
          <p:spPr bwMode="gray">
            <a:xfrm>
              <a:off x="1259632" y="2132856"/>
              <a:ext cx="1565010" cy="1552550"/>
            </a:xfrm>
            <a:prstGeom prst="ellipse">
              <a:avLst/>
            </a:prstGeom>
            <a:gradFill rotWithShape="1">
              <a:gsLst>
                <a:gs pos="0">
                  <a:srgbClr val="E0E0E0"/>
                </a:gs>
                <a:gs pos="100000">
                  <a:srgbClr val="C0C0C0"/>
                </a:gs>
              </a:gsLst>
              <a:lin ang="2700000" scaled="1"/>
            </a:gradFill>
            <a:ln w="9525" cap="flat" cmpd="sng">
              <a:prstDash val="solid"/>
              <a:round/>
              <a:headEnd type="none" w="med" len="med"/>
              <a:tailEnd type="none" w="med" len="med"/>
            </a:ln>
            <a:effectLst/>
            <a:sp3d extrusionH="100000" prstMaterial="legacyMatte">
              <a:bevelB w="13500" h="13500" prst="angle"/>
              <a:extrusionClr>
                <a:srgbClr val="C0C0C0"/>
              </a:extrusionClr>
            </a:sp3d>
          </p:spPr>
          <p:txBody>
            <a:bodyPr wrap="none" anchor="ctr"/>
            <a:lstStyle/>
            <a:p>
              <a:pPr algn="ctr">
                <a:defRPr/>
              </a:pPr>
              <a:r>
                <a:rPr lang="zh-CN" altLang="en-US" sz="1400" b="1" dirty="0">
                  <a:latin typeface="微软雅黑" pitchFamily="34" charset="-122"/>
                  <a:ea typeface="微软雅黑" pitchFamily="34" charset="-122"/>
                </a:rPr>
                <a:t>价格信息</a:t>
              </a:r>
            </a:p>
          </p:txBody>
        </p:sp>
        <p:pic>
          <p:nvPicPr>
            <p:cNvPr id="55" name="Picture 48" descr="Picture2"/>
            <p:cNvPicPr>
              <a:picLocks noChangeAspect="1" noChangeArrowheads="1"/>
            </p:cNvPicPr>
            <p:nvPr/>
          </p:nvPicPr>
          <p:blipFill>
            <a:blip r:embed="rId22" cstate="print"/>
            <a:srcRect/>
            <a:stretch>
              <a:fillRect/>
            </a:stretch>
          </p:blipFill>
          <p:spPr bwMode="gray">
            <a:xfrm>
              <a:off x="1427398" y="2144731"/>
              <a:ext cx="1244449" cy="548498"/>
            </a:xfrm>
            <a:prstGeom prst="rect">
              <a:avLst/>
            </a:prstGeom>
            <a:noFill/>
            <a:ln w="9525">
              <a:noFill/>
              <a:miter lim="800000"/>
              <a:headEnd/>
              <a:tailEnd/>
            </a:ln>
          </p:spPr>
        </p:pic>
        <p:grpSp>
          <p:nvGrpSpPr>
            <p:cNvPr id="9" name="Group 50"/>
            <p:cNvGrpSpPr>
              <a:grpSpLocks/>
            </p:cNvGrpSpPr>
            <p:nvPr/>
          </p:nvGrpSpPr>
          <p:grpSpPr bwMode="auto">
            <a:xfrm rot="-1297425" flipH="1" flipV="1">
              <a:off x="1683274" y="3297313"/>
              <a:ext cx="1032315" cy="225966"/>
              <a:chOff x="1566" y="2569"/>
              <a:chExt cx="1026" cy="256"/>
            </a:xfrm>
          </p:grpSpPr>
          <p:sp>
            <p:nvSpPr>
              <p:cNvPr id="57" name="AutoShape 51"/>
              <p:cNvSpPr>
                <a:spLocks noChangeArrowheads="1"/>
              </p:cNvSpPr>
              <p:nvPr/>
            </p:nvSpPr>
            <p:spPr bwMode="ltGray">
              <a:xfrm rot="5263130">
                <a:off x="1861" y="2274"/>
                <a:ext cx="226" cy="815"/>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sp>
            <p:nvSpPr>
              <p:cNvPr id="58" name="AutoShape 52"/>
              <p:cNvSpPr>
                <a:spLocks noChangeArrowheads="1"/>
              </p:cNvSpPr>
              <p:nvPr/>
            </p:nvSpPr>
            <p:spPr bwMode="ltGray">
              <a:xfrm rot="6078281">
                <a:off x="1993" y="2277"/>
                <a:ext cx="231" cy="815"/>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sp>
            <p:nvSpPr>
              <p:cNvPr id="59" name="AutoShape 53"/>
              <p:cNvSpPr>
                <a:spLocks noChangeArrowheads="1"/>
              </p:cNvSpPr>
              <p:nvPr/>
            </p:nvSpPr>
            <p:spPr bwMode="ltGray">
              <a:xfrm rot="6373927">
                <a:off x="2068" y="2301"/>
                <a:ext cx="231" cy="817"/>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grpSp>
      </p:grpSp>
      <p:sp>
        <p:nvSpPr>
          <p:cNvPr id="60" name="Oval 37"/>
          <p:cNvSpPr>
            <a:spLocks noChangeArrowheads="1"/>
          </p:cNvSpPr>
          <p:nvPr>
            <p:custDataLst>
              <p:tags r:id="rId13"/>
            </p:custDataLst>
          </p:nvPr>
        </p:nvSpPr>
        <p:spPr bwMode="auto">
          <a:xfrm>
            <a:off x="2308225" y="3873500"/>
            <a:ext cx="200025" cy="196850"/>
          </a:xfrm>
          <a:prstGeom prst="ellipse">
            <a:avLst/>
          </a:prstGeom>
          <a:solidFill>
            <a:schemeClr val="accent6">
              <a:lumMod val="75000"/>
            </a:schemeClr>
          </a:solidFill>
          <a:ln w="9525" algn="ctr">
            <a:solidFill>
              <a:schemeClr val="accent6">
                <a:lumMod val="75000"/>
              </a:schemeClr>
            </a:solidFill>
            <a:round/>
            <a:headEnd/>
            <a:tailEnd/>
          </a:ln>
          <a:effectLst/>
        </p:spPr>
        <p:txBody>
          <a:bodyPr wrap="none" anchor="ctr"/>
          <a:lstStyle/>
          <a:p>
            <a:pPr algn="ctr" fontAlgn="auto">
              <a:spcBef>
                <a:spcPts val="0"/>
              </a:spcBef>
              <a:spcAft>
                <a:spcPts val="0"/>
              </a:spcAft>
              <a:defRPr/>
            </a:pPr>
            <a:r>
              <a:rPr lang="en-US" altLang="zh-CN" sz="1100" b="1" kern="0">
                <a:solidFill>
                  <a:schemeClr val="bg1"/>
                </a:solidFill>
                <a:latin typeface="Arial" pitchFamily="34" charset="0"/>
                <a:ea typeface="宋体" pitchFamily="2" charset="-122"/>
                <a:cs typeface="Arial" pitchFamily="34" charset="0"/>
              </a:rPr>
              <a:t>1</a:t>
            </a:r>
            <a:endParaRPr lang="zh-CN" altLang="en-US" sz="1100" b="1" kern="0" dirty="0">
              <a:solidFill>
                <a:schemeClr val="bg1"/>
              </a:solidFill>
              <a:latin typeface="Arial" pitchFamily="34" charset="0"/>
              <a:ea typeface="宋体" pitchFamily="2" charset="-122"/>
              <a:cs typeface="Arial" pitchFamily="34" charset="0"/>
            </a:endParaRPr>
          </a:p>
        </p:txBody>
      </p:sp>
      <p:sp>
        <p:nvSpPr>
          <p:cNvPr id="14355" name="任意多边形 167"/>
          <p:cNvSpPr>
            <a:spLocks/>
          </p:cNvSpPr>
          <p:nvPr>
            <p:custDataLst>
              <p:tags r:id="rId14"/>
            </p:custDataLst>
          </p:nvPr>
        </p:nvSpPr>
        <p:spPr bwMode="auto">
          <a:xfrm flipV="1">
            <a:off x="1782763" y="4618038"/>
            <a:ext cx="503237" cy="579437"/>
          </a:xfrm>
          <a:custGeom>
            <a:avLst/>
            <a:gdLst>
              <a:gd name="T0" fmla="*/ 0 w 776614"/>
              <a:gd name="T1" fmla="*/ 0 h 150312"/>
              <a:gd name="T2" fmla="*/ 5 w 776614"/>
              <a:gd name="T3" fmla="*/ 0 h 150312"/>
              <a:gd name="T4" fmla="*/ 6 w 776614"/>
              <a:gd name="T5" fmla="*/ 2147483647 h 150312"/>
              <a:gd name="T6" fmla="*/ 7 w 776614"/>
              <a:gd name="T7" fmla="*/ 2147483647 h 150312"/>
              <a:gd name="T8" fmla="*/ 0 60000 65536"/>
              <a:gd name="T9" fmla="*/ 0 60000 65536"/>
              <a:gd name="T10" fmla="*/ 0 60000 65536"/>
              <a:gd name="T11" fmla="*/ 0 60000 65536"/>
              <a:gd name="T12" fmla="*/ 0 w 776614"/>
              <a:gd name="T13" fmla="*/ 0 h 150312"/>
              <a:gd name="T14" fmla="*/ 776614 w 776614"/>
              <a:gd name="T15" fmla="*/ 150312 h 150312"/>
            </a:gdLst>
            <a:ahLst/>
            <a:cxnLst>
              <a:cxn ang="T8">
                <a:pos x="T0" y="T1"/>
              </a:cxn>
              <a:cxn ang="T9">
                <a:pos x="T2" y="T3"/>
              </a:cxn>
              <a:cxn ang="T10">
                <a:pos x="T4" y="T5"/>
              </a:cxn>
              <a:cxn ang="T11">
                <a:pos x="T6" y="T7"/>
              </a:cxn>
            </a:cxnLst>
            <a:rect l="T12" t="T13" r="T14" b="T15"/>
            <a:pathLst>
              <a:path w="776614" h="150312">
                <a:moveTo>
                  <a:pt x="0" y="0"/>
                </a:moveTo>
                <a:lnTo>
                  <a:pt x="513567" y="0"/>
                </a:lnTo>
                <a:lnTo>
                  <a:pt x="764088" y="150312"/>
                </a:lnTo>
                <a:lnTo>
                  <a:pt x="776614" y="137786"/>
                </a:lnTo>
              </a:path>
            </a:pathLst>
          </a:custGeom>
          <a:noFill/>
          <a:ln w="19050" cap="flat" cmpd="sng" algn="ctr">
            <a:solidFill>
              <a:srgbClr val="A6A6A6"/>
            </a:solidFill>
            <a:prstDash val="solid"/>
            <a:round/>
            <a:headEnd/>
            <a:tailEnd type="oval" w="lg" len="lg"/>
          </a:ln>
        </p:spPr>
        <p:txBody>
          <a:bodyPr anchor="ctr"/>
          <a:lstStyle/>
          <a:p>
            <a:endParaRPr lang="zh-CN" altLang="en-US"/>
          </a:p>
        </p:txBody>
      </p:sp>
      <p:cxnSp>
        <p:nvCxnSpPr>
          <p:cNvPr id="62" name="直接连接符 168"/>
          <p:cNvCxnSpPr>
            <a:cxnSpLocks noChangeShapeType="1"/>
          </p:cNvCxnSpPr>
          <p:nvPr>
            <p:custDataLst>
              <p:tags r:id="rId15"/>
            </p:custDataLst>
          </p:nvPr>
        </p:nvCxnSpPr>
        <p:spPr bwMode="auto">
          <a:xfrm>
            <a:off x="1728788" y="4765675"/>
            <a:ext cx="0" cy="1152525"/>
          </a:xfrm>
          <a:prstGeom prst="line">
            <a:avLst/>
          </a:prstGeom>
          <a:ln>
            <a:headEnd/>
            <a:tailEnd/>
          </a:ln>
        </p:spPr>
        <p:style>
          <a:lnRef idx="1">
            <a:schemeClr val="accent1"/>
          </a:lnRef>
          <a:fillRef idx="3">
            <a:schemeClr val="accent1"/>
          </a:fillRef>
          <a:effectRef idx="2">
            <a:schemeClr val="accent1"/>
          </a:effectRef>
          <a:fontRef idx="minor">
            <a:schemeClr val="lt1"/>
          </a:fontRef>
        </p:style>
      </p:cxnSp>
      <p:cxnSp>
        <p:nvCxnSpPr>
          <p:cNvPr id="63" name="直接连接符 161"/>
          <p:cNvCxnSpPr/>
          <p:nvPr>
            <p:custDataLst>
              <p:tags r:id="rId16"/>
            </p:custDataLst>
          </p:nvPr>
        </p:nvCxnSpPr>
        <p:spPr>
          <a:xfrm rot="5400000">
            <a:off x="6877533" y="5229733"/>
            <a:ext cx="935037" cy="0"/>
          </a:xfrm>
          <a:prstGeom prst="line">
            <a:avLst/>
          </a:prstGeom>
          <a:ln/>
        </p:spPr>
        <p:style>
          <a:lnRef idx="1">
            <a:schemeClr val="accent1"/>
          </a:lnRef>
          <a:fillRef idx="3">
            <a:schemeClr val="accent1"/>
          </a:fillRef>
          <a:effectRef idx="2">
            <a:schemeClr val="accent1"/>
          </a:effectRef>
          <a:fontRef idx="minor">
            <a:schemeClr val="lt1"/>
          </a:fontRef>
        </p:style>
      </p:cxnSp>
      <p:sp>
        <p:nvSpPr>
          <p:cNvPr id="65" name="AutoShape 14"/>
          <p:cNvSpPr>
            <a:spLocks noChangeArrowheads="1"/>
          </p:cNvSpPr>
          <p:nvPr/>
        </p:nvSpPr>
        <p:spPr bwMode="gray">
          <a:xfrm>
            <a:off x="503548" y="1704558"/>
            <a:ext cx="1223962" cy="287337"/>
          </a:xfrm>
          <a:prstGeom prst="roundRect">
            <a:avLst>
              <a:gd name="adj" fmla="val 50000"/>
            </a:avLst>
          </a:prstGeom>
          <a:gradFill>
            <a:gsLst>
              <a:gs pos="0">
                <a:srgbClr val="376092"/>
              </a:gs>
              <a:gs pos="80000">
                <a:schemeClr val="accent1">
                  <a:shade val="93000"/>
                  <a:satMod val="130000"/>
                </a:schemeClr>
              </a:gs>
              <a:gs pos="100000">
                <a:schemeClr val="accent1">
                  <a:shade val="94000"/>
                  <a:satMod val="135000"/>
                </a:schemeClr>
              </a:gs>
            </a:gsLst>
            <a:lin ang="16200000" scaled="0"/>
          </a:gra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产量</a:t>
            </a:r>
          </a:p>
        </p:txBody>
      </p:sp>
      <p:sp>
        <p:nvSpPr>
          <p:cNvPr id="66" name="AutoShape 14"/>
          <p:cNvSpPr>
            <a:spLocks noChangeArrowheads="1"/>
          </p:cNvSpPr>
          <p:nvPr/>
        </p:nvSpPr>
        <p:spPr bwMode="gray">
          <a:xfrm>
            <a:off x="503548" y="2015708"/>
            <a:ext cx="1223962" cy="287337"/>
          </a:xfrm>
          <a:prstGeom prst="roundRect">
            <a:avLst>
              <a:gd name="adj" fmla="val 50000"/>
            </a:avLst>
          </a:prstGeom>
          <a:gradFill>
            <a:gsLst>
              <a:gs pos="0">
                <a:srgbClr val="376092"/>
              </a:gs>
              <a:gs pos="80000">
                <a:schemeClr val="accent1">
                  <a:shade val="93000"/>
                  <a:satMod val="130000"/>
                </a:schemeClr>
              </a:gs>
              <a:gs pos="100000">
                <a:schemeClr val="accent1">
                  <a:shade val="94000"/>
                  <a:satMod val="135000"/>
                </a:schemeClr>
              </a:gs>
            </a:gsLst>
          </a:gra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dirty="0">
                <a:solidFill>
                  <a:schemeClr val="bg1"/>
                </a:solidFill>
                <a:ea typeface="微软雅黑" pitchFamily="34" charset="-122"/>
              </a:rPr>
              <a:t>综合销量</a:t>
            </a:r>
          </a:p>
        </p:txBody>
      </p:sp>
      <p:sp>
        <p:nvSpPr>
          <p:cNvPr id="67" name="AutoShape 14"/>
          <p:cNvSpPr>
            <a:spLocks noChangeArrowheads="1"/>
          </p:cNvSpPr>
          <p:nvPr/>
        </p:nvSpPr>
        <p:spPr bwMode="gray">
          <a:xfrm>
            <a:off x="503548" y="2326858"/>
            <a:ext cx="1223962" cy="287337"/>
          </a:xfrm>
          <a:prstGeom prst="roundRect">
            <a:avLst>
              <a:gd name="adj" fmla="val 50000"/>
            </a:avLst>
          </a:prstGeom>
          <a:gradFill>
            <a:gsLst>
              <a:gs pos="0">
                <a:srgbClr val="376092"/>
              </a:gs>
              <a:gs pos="80000">
                <a:schemeClr val="accent1">
                  <a:shade val="93000"/>
                  <a:satMod val="130000"/>
                </a:schemeClr>
              </a:gs>
              <a:gs pos="100000">
                <a:schemeClr val="accent1">
                  <a:shade val="94000"/>
                  <a:satMod val="135000"/>
                </a:schemeClr>
              </a:gs>
            </a:gsLst>
          </a:gra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dirty="0">
                <a:solidFill>
                  <a:schemeClr val="bg1"/>
                </a:solidFill>
                <a:ea typeface="微软雅黑" pitchFamily="34" charset="-122"/>
              </a:rPr>
              <a:t>批发量</a:t>
            </a:r>
          </a:p>
        </p:txBody>
      </p:sp>
      <p:sp>
        <p:nvSpPr>
          <p:cNvPr id="68" name="AutoShape 14"/>
          <p:cNvSpPr>
            <a:spLocks noChangeArrowheads="1"/>
          </p:cNvSpPr>
          <p:nvPr/>
        </p:nvSpPr>
        <p:spPr bwMode="gray">
          <a:xfrm>
            <a:off x="503548" y="2638008"/>
            <a:ext cx="1223962" cy="287337"/>
          </a:xfrm>
          <a:prstGeom prst="roundRect">
            <a:avLst>
              <a:gd name="adj" fmla="val 50000"/>
            </a:avLst>
          </a:prstGeom>
          <a:gradFill>
            <a:gsLst>
              <a:gs pos="0">
                <a:srgbClr val="376092"/>
              </a:gs>
              <a:gs pos="80000">
                <a:schemeClr val="accent1">
                  <a:shade val="93000"/>
                  <a:satMod val="130000"/>
                </a:schemeClr>
              </a:gs>
              <a:gs pos="100000">
                <a:schemeClr val="accent1">
                  <a:shade val="94000"/>
                  <a:satMod val="135000"/>
                </a:schemeClr>
              </a:gs>
            </a:gsLst>
          </a:gra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型号</a:t>
            </a:r>
            <a:r>
              <a:rPr lang="en-US" altLang="zh-CN" sz="1400" b="1">
                <a:solidFill>
                  <a:schemeClr val="bg1"/>
                </a:solidFill>
                <a:ea typeface="微软雅黑" pitchFamily="34" charset="-122"/>
              </a:rPr>
              <a:t>MIX</a:t>
            </a:r>
          </a:p>
        </p:txBody>
      </p:sp>
      <p:sp>
        <p:nvSpPr>
          <p:cNvPr id="69" name="AutoShape 14"/>
          <p:cNvSpPr>
            <a:spLocks noChangeArrowheads="1"/>
          </p:cNvSpPr>
          <p:nvPr/>
        </p:nvSpPr>
        <p:spPr bwMode="gray">
          <a:xfrm>
            <a:off x="431800" y="4692650"/>
            <a:ext cx="1223963" cy="287338"/>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altLang="zh-CN" sz="1400" b="1">
                <a:solidFill>
                  <a:schemeClr val="bg1"/>
                </a:solidFill>
                <a:ea typeface="微软雅黑" pitchFamily="34" charset="-122"/>
              </a:rPr>
              <a:t>MSRP</a:t>
            </a:r>
          </a:p>
        </p:txBody>
      </p:sp>
      <p:sp>
        <p:nvSpPr>
          <p:cNvPr id="70" name="AutoShape 14"/>
          <p:cNvSpPr>
            <a:spLocks noChangeArrowheads="1"/>
          </p:cNvSpPr>
          <p:nvPr/>
        </p:nvSpPr>
        <p:spPr bwMode="gray">
          <a:xfrm>
            <a:off x="431800" y="5003800"/>
            <a:ext cx="1223963" cy="287338"/>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成交价</a:t>
            </a:r>
          </a:p>
        </p:txBody>
      </p:sp>
      <p:sp>
        <p:nvSpPr>
          <p:cNvPr id="71" name="AutoShape 14"/>
          <p:cNvSpPr>
            <a:spLocks noChangeArrowheads="1"/>
          </p:cNvSpPr>
          <p:nvPr/>
        </p:nvSpPr>
        <p:spPr bwMode="gray">
          <a:xfrm>
            <a:off x="431800" y="5314950"/>
            <a:ext cx="1223963" cy="287338"/>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提车价</a:t>
            </a:r>
          </a:p>
        </p:txBody>
      </p:sp>
      <p:sp>
        <p:nvSpPr>
          <p:cNvPr id="72" name="AutoShape 14"/>
          <p:cNvSpPr>
            <a:spLocks noChangeArrowheads="1"/>
          </p:cNvSpPr>
          <p:nvPr/>
        </p:nvSpPr>
        <p:spPr bwMode="gray">
          <a:xfrm>
            <a:off x="431800" y="5626100"/>
            <a:ext cx="1223963" cy="287338"/>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价格指数</a:t>
            </a:r>
            <a:endParaRPr lang="en-US" altLang="zh-CN" sz="1400" b="1">
              <a:solidFill>
                <a:schemeClr val="bg1"/>
              </a:solidFill>
              <a:ea typeface="微软雅黑" pitchFamily="34" charset="-122"/>
            </a:endParaRPr>
          </a:p>
        </p:txBody>
      </p:sp>
      <p:sp>
        <p:nvSpPr>
          <p:cNvPr id="73" name="AutoShape 14"/>
          <p:cNvSpPr>
            <a:spLocks noChangeArrowheads="1"/>
          </p:cNvSpPr>
          <p:nvPr/>
        </p:nvSpPr>
        <p:spPr bwMode="gray">
          <a:xfrm>
            <a:off x="5509121" y="5402263"/>
            <a:ext cx="1223962" cy="2873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年度政策</a:t>
            </a:r>
          </a:p>
        </p:txBody>
      </p:sp>
      <p:sp>
        <p:nvSpPr>
          <p:cNvPr id="74" name="AutoShape 14"/>
          <p:cNvSpPr>
            <a:spLocks noChangeArrowheads="1"/>
          </p:cNvSpPr>
          <p:nvPr/>
        </p:nvSpPr>
        <p:spPr bwMode="gray">
          <a:xfrm>
            <a:off x="5509121" y="5713413"/>
            <a:ext cx="1223962" cy="2873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月度政策</a:t>
            </a:r>
          </a:p>
        </p:txBody>
      </p:sp>
      <p:sp>
        <p:nvSpPr>
          <p:cNvPr id="75" name="AutoShape 14"/>
          <p:cNvSpPr>
            <a:spLocks noChangeArrowheads="1"/>
          </p:cNvSpPr>
          <p:nvPr/>
        </p:nvSpPr>
        <p:spPr bwMode="gray">
          <a:xfrm>
            <a:off x="5509121" y="6024563"/>
            <a:ext cx="1223962" cy="2873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返点返利</a:t>
            </a:r>
          </a:p>
        </p:txBody>
      </p:sp>
      <p:sp>
        <p:nvSpPr>
          <p:cNvPr id="76" name="AutoShape 14"/>
          <p:cNvSpPr>
            <a:spLocks noChangeArrowheads="1"/>
          </p:cNvSpPr>
          <p:nvPr/>
        </p:nvSpPr>
        <p:spPr bwMode="gray">
          <a:xfrm>
            <a:off x="7416490" y="4762214"/>
            <a:ext cx="1223962" cy="2873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车型配置</a:t>
            </a:r>
          </a:p>
        </p:txBody>
      </p:sp>
      <p:sp>
        <p:nvSpPr>
          <p:cNvPr id="77" name="AutoShape 14"/>
          <p:cNvSpPr>
            <a:spLocks noChangeArrowheads="1"/>
          </p:cNvSpPr>
          <p:nvPr/>
        </p:nvSpPr>
        <p:spPr bwMode="gray">
          <a:xfrm>
            <a:off x="7416490" y="5073364"/>
            <a:ext cx="1223962" cy="2873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车型参数</a:t>
            </a:r>
          </a:p>
        </p:txBody>
      </p:sp>
      <p:sp>
        <p:nvSpPr>
          <p:cNvPr id="78" name="AutoShape 14"/>
          <p:cNvSpPr>
            <a:spLocks noChangeArrowheads="1"/>
          </p:cNvSpPr>
          <p:nvPr/>
        </p:nvSpPr>
        <p:spPr bwMode="gray">
          <a:xfrm>
            <a:off x="7416490" y="5384514"/>
            <a:ext cx="1223962" cy="2873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dirty="0">
                <a:solidFill>
                  <a:schemeClr val="bg1"/>
                </a:solidFill>
                <a:ea typeface="微软雅黑" pitchFamily="34" charset="-122"/>
              </a:rPr>
              <a:t>配置</a:t>
            </a:r>
            <a:r>
              <a:rPr lang="en-US" altLang="zh-CN" sz="1400" b="1" dirty="0">
                <a:solidFill>
                  <a:schemeClr val="bg1"/>
                </a:solidFill>
                <a:ea typeface="微软雅黑" pitchFamily="34" charset="-122"/>
              </a:rPr>
              <a:t>CPV</a:t>
            </a:r>
            <a:r>
              <a:rPr lang="zh-CN" altLang="en-US" sz="1400" b="1" dirty="0">
                <a:solidFill>
                  <a:schemeClr val="bg1"/>
                </a:solidFill>
                <a:ea typeface="微软雅黑" pitchFamily="34" charset="-122"/>
              </a:rPr>
              <a:t>值</a:t>
            </a:r>
            <a:endParaRPr lang="en-US" altLang="zh-CN" sz="1400" b="1" dirty="0">
              <a:solidFill>
                <a:schemeClr val="bg1"/>
              </a:solidFill>
              <a:ea typeface="微软雅黑" pitchFamily="34" charset="-122"/>
            </a:endParaRPr>
          </a:p>
        </p:txBody>
      </p:sp>
      <p:sp>
        <p:nvSpPr>
          <p:cNvPr id="79" name="Oval 43"/>
          <p:cNvSpPr>
            <a:spLocks noChangeArrowheads="1"/>
          </p:cNvSpPr>
          <p:nvPr/>
        </p:nvSpPr>
        <p:spPr bwMode="auto">
          <a:xfrm>
            <a:off x="5040052" y="2906204"/>
            <a:ext cx="1289050" cy="558800"/>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pic>
        <p:nvPicPr>
          <p:cNvPr id="14373" name="Picture 46" descr="circuler_1"/>
          <p:cNvPicPr>
            <a:picLocks noChangeAspect="1" noChangeArrowheads="1"/>
          </p:cNvPicPr>
          <p:nvPr/>
        </p:nvPicPr>
        <p:blipFill>
          <a:blip r:embed="rId21" cstate="print"/>
          <a:srcRect/>
          <a:stretch>
            <a:fillRect/>
          </a:stretch>
        </p:blipFill>
        <p:spPr bwMode="gray">
          <a:xfrm>
            <a:off x="5100638" y="2154163"/>
            <a:ext cx="1100137" cy="1108075"/>
          </a:xfrm>
          <a:prstGeom prst="rect">
            <a:avLst/>
          </a:prstGeom>
          <a:noFill/>
          <a:ln w="9525">
            <a:noFill/>
            <a:miter lim="800000"/>
            <a:headEnd/>
            <a:tailEnd/>
          </a:ln>
        </p:spPr>
      </p:pic>
      <p:sp>
        <p:nvSpPr>
          <p:cNvPr id="81" name="Oval 47"/>
          <p:cNvSpPr>
            <a:spLocks noChangeArrowheads="1"/>
          </p:cNvSpPr>
          <p:nvPr/>
        </p:nvSpPr>
        <p:spPr bwMode="gray">
          <a:xfrm>
            <a:off x="5104108" y="2160036"/>
            <a:ext cx="1094303" cy="1111175"/>
          </a:xfrm>
          <a:prstGeom prst="ellipse">
            <a:avLst/>
          </a:prstGeom>
          <a:gradFill rotWithShape="1">
            <a:gsLst>
              <a:gs pos="0">
                <a:srgbClr val="E0E0E0"/>
              </a:gs>
              <a:gs pos="100000">
                <a:srgbClr val="C0C0C0"/>
              </a:gs>
            </a:gsLst>
            <a:lin ang="2700000" scaled="1"/>
          </a:gradFill>
          <a:ln w="9525" cap="flat" cmpd="sng">
            <a:prstDash val="solid"/>
            <a:round/>
            <a:headEnd type="none" w="med" len="med"/>
            <a:tailEnd type="none" w="med" len="med"/>
          </a:ln>
          <a:effectLst/>
          <a:scene3d>
            <a:camera prst="obliqueTopRight"/>
            <a:lightRig rig="legacyFlat3" dir="b"/>
          </a:scene3d>
          <a:sp3d extrusionH="100000" prstMaterial="legacyMatte">
            <a:bevelB w="13500" h="13500" prst="angle"/>
            <a:extrusionClr>
              <a:srgbClr val="C0C0C0"/>
            </a:extrusionClr>
          </a:sp3d>
        </p:spPr>
        <p:txBody>
          <a:bodyPr wrap="none" anchor="ctr"/>
          <a:lstStyle/>
          <a:p>
            <a:pPr algn="ctr">
              <a:defRPr/>
            </a:pPr>
            <a:r>
              <a:rPr lang="zh-CN" altLang="en-US" sz="1400" b="1" dirty="0">
                <a:latin typeface="微软雅黑" pitchFamily="34" charset="-122"/>
                <a:ea typeface="微软雅黑" pitchFamily="34" charset="-122"/>
              </a:rPr>
              <a:t>网点信息</a:t>
            </a:r>
          </a:p>
        </p:txBody>
      </p:sp>
      <p:pic>
        <p:nvPicPr>
          <p:cNvPr id="14375" name="Picture 48" descr="Picture2"/>
          <p:cNvPicPr>
            <a:picLocks noChangeAspect="1" noChangeArrowheads="1"/>
          </p:cNvPicPr>
          <p:nvPr/>
        </p:nvPicPr>
        <p:blipFill>
          <a:blip r:embed="rId22" cstate="print"/>
          <a:srcRect/>
          <a:stretch>
            <a:fillRect/>
          </a:stretch>
        </p:blipFill>
        <p:spPr bwMode="gray">
          <a:xfrm>
            <a:off x="5219700" y="2154163"/>
            <a:ext cx="869950" cy="393700"/>
          </a:xfrm>
          <a:prstGeom prst="rect">
            <a:avLst/>
          </a:prstGeom>
          <a:noFill/>
          <a:ln w="9525">
            <a:noFill/>
            <a:miter lim="800000"/>
            <a:headEnd/>
            <a:tailEnd/>
          </a:ln>
        </p:spPr>
      </p:pic>
      <p:grpSp>
        <p:nvGrpSpPr>
          <p:cNvPr id="14376" name="Group 50"/>
          <p:cNvGrpSpPr>
            <a:grpSpLocks/>
          </p:cNvGrpSpPr>
          <p:nvPr/>
        </p:nvGrpSpPr>
        <p:grpSpPr bwMode="auto">
          <a:xfrm rot="-1297425" flipH="1" flipV="1">
            <a:off x="5400675" y="2998713"/>
            <a:ext cx="722313" cy="157163"/>
            <a:chOff x="1565" y="2568"/>
            <a:chExt cx="1028" cy="249"/>
          </a:xfrm>
        </p:grpSpPr>
        <p:sp>
          <p:nvSpPr>
            <p:cNvPr id="84" name="AutoShape 51"/>
            <p:cNvSpPr>
              <a:spLocks noChangeArrowheads="1"/>
            </p:cNvSpPr>
            <p:nvPr/>
          </p:nvSpPr>
          <p:spPr bwMode="ltGray">
            <a:xfrm rot="5263130">
              <a:off x="1867" y="2306"/>
              <a:ext cx="224" cy="809"/>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sp>
          <p:nvSpPr>
            <p:cNvPr id="85" name="AutoShape 52"/>
            <p:cNvSpPr>
              <a:spLocks noChangeArrowheads="1"/>
            </p:cNvSpPr>
            <p:nvPr/>
          </p:nvSpPr>
          <p:spPr bwMode="ltGray">
            <a:xfrm rot="6078281">
              <a:off x="1999" y="2318"/>
              <a:ext cx="224" cy="809"/>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sp>
          <p:nvSpPr>
            <p:cNvPr id="86" name="AutoShape 53"/>
            <p:cNvSpPr>
              <a:spLocks noChangeArrowheads="1"/>
            </p:cNvSpPr>
            <p:nvPr/>
          </p:nvSpPr>
          <p:spPr bwMode="ltGray">
            <a:xfrm rot="6373927">
              <a:off x="2075" y="2334"/>
              <a:ext cx="226" cy="811"/>
            </a:xfrm>
            <a:prstGeom prst="moon">
              <a:avLst>
                <a:gd name="adj" fmla="val 49773"/>
              </a:avLst>
            </a:prstGeom>
            <a:solidFill>
              <a:srgbClr val="F8F8F8">
                <a:alpha val="3922"/>
              </a:srgbClr>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Arial" pitchFamily="34" charset="0"/>
                <a:ea typeface="宋体" pitchFamily="2" charset="-122"/>
              </a:endParaRPr>
            </a:p>
          </p:txBody>
        </p:sp>
      </p:grpSp>
      <p:sp>
        <p:nvSpPr>
          <p:cNvPr id="87" name="Oval 37"/>
          <p:cNvSpPr>
            <a:spLocks noChangeArrowheads="1"/>
          </p:cNvSpPr>
          <p:nvPr>
            <p:custDataLst>
              <p:tags r:id="rId17"/>
            </p:custDataLst>
          </p:nvPr>
        </p:nvSpPr>
        <p:spPr bwMode="auto">
          <a:xfrm>
            <a:off x="5521325" y="2298626"/>
            <a:ext cx="200025" cy="198437"/>
          </a:xfrm>
          <a:prstGeom prst="ellipse">
            <a:avLst/>
          </a:prstGeom>
          <a:solidFill>
            <a:schemeClr val="accent6">
              <a:lumMod val="75000"/>
            </a:schemeClr>
          </a:solidFill>
          <a:ln w="9525" algn="ctr">
            <a:solidFill>
              <a:schemeClr val="accent6">
                <a:lumMod val="75000"/>
              </a:schemeClr>
            </a:solidFill>
            <a:round/>
            <a:headEnd/>
            <a:tailEnd/>
          </a:ln>
        </p:spPr>
        <p:txBody>
          <a:bodyPr wrap="none" anchor="ctr"/>
          <a:lstStyle/>
          <a:p>
            <a:pPr algn="ctr">
              <a:defRPr/>
            </a:pPr>
            <a:r>
              <a:rPr lang="en-US" altLang="zh-CN" sz="1100" b="1" dirty="0">
                <a:solidFill>
                  <a:schemeClr val="bg1"/>
                </a:solidFill>
                <a:cs typeface="Arial" charset="0"/>
              </a:rPr>
              <a:t>3</a:t>
            </a:r>
            <a:endParaRPr lang="zh-CN" altLang="en-US" sz="1100" b="1" dirty="0">
              <a:solidFill>
                <a:schemeClr val="bg1"/>
              </a:solidFill>
              <a:cs typeface="Arial" charset="0"/>
            </a:endParaRPr>
          </a:p>
        </p:txBody>
      </p:sp>
      <p:sp>
        <p:nvSpPr>
          <p:cNvPr id="14378" name="任意多边形 160"/>
          <p:cNvSpPr>
            <a:spLocks/>
          </p:cNvSpPr>
          <p:nvPr>
            <p:custDataLst>
              <p:tags r:id="rId18"/>
            </p:custDataLst>
          </p:nvPr>
        </p:nvSpPr>
        <p:spPr bwMode="auto">
          <a:xfrm flipH="1">
            <a:off x="6084168" y="2258132"/>
            <a:ext cx="576262" cy="431800"/>
          </a:xfrm>
          <a:custGeom>
            <a:avLst/>
            <a:gdLst>
              <a:gd name="T0" fmla="*/ 0 w 776614"/>
              <a:gd name="T1" fmla="*/ 0 h 150312"/>
              <a:gd name="T2" fmla="*/ 35112 w 776614"/>
              <a:gd name="T3" fmla="*/ 0 h 150312"/>
              <a:gd name="T4" fmla="*/ 52240 w 776614"/>
              <a:gd name="T5" fmla="*/ 2147483647 h 150312"/>
              <a:gd name="T6" fmla="*/ 53097 w 776614"/>
              <a:gd name="T7" fmla="*/ 2147483647 h 150312"/>
              <a:gd name="T8" fmla="*/ 0 60000 65536"/>
              <a:gd name="T9" fmla="*/ 0 60000 65536"/>
              <a:gd name="T10" fmla="*/ 0 60000 65536"/>
              <a:gd name="T11" fmla="*/ 0 60000 65536"/>
              <a:gd name="T12" fmla="*/ 0 w 776614"/>
              <a:gd name="T13" fmla="*/ 0 h 150312"/>
              <a:gd name="T14" fmla="*/ 776614 w 776614"/>
              <a:gd name="T15" fmla="*/ 150312 h 150312"/>
            </a:gdLst>
            <a:ahLst/>
            <a:cxnLst>
              <a:cxn ang="T8">
                <a:pos x="T0" y="T1"/>
              </a:cxn>
              <a:cxn ang="T9">
                <a:pos x="T2" y="T3"/>
              </a:cxn>
              <a:cxn ang="T10">
                <a:pos x="T4" y="T5"/>
              </a:cxn>
              <a:cxn ang="T11">
                <a:pos x="T6" y="T7"/>
              </a:cxn>
            </a:cxnLst>
            <a:rect l="T12" t="T13" r="T14" b="T15"/>
            <a:pathLst>
              <a:path w="776614" h="150312">
                <a:moveTo>
                  <a:pt x="0" y="0"/>
                </a:moveTo>
                <a:lnTo>
                  <a:pt x="513567" y="0"/>
                </a:lnTo>
                <a:lnTo>
                  <a:pt x="764088" y="150312"/>
                </a:lnTo>
                <a:lnTo>
                  <a:pt x="776614" y="137786"/>
                </a:lnTo>
              </a:path>
            </a:pathLst>
          </a:custGeom>
          <a:noFill/>
          <a:ln w="19050" cap="flat" cmpd="sng" algn="ctr">
            <a:solidFill>
              <a:srgbClr val="A6A6A6"/>
            </a:solidFill>
            <a:prstDash val="solid"/>
            <a:round/>
            <a:headEnd/>
            <a:tailEnd type="oval" w="lg" len="lg"/>
          </a:ln>
        </p:spPr>
        <p:txBody>
          <a:bodyPr anchor="ctr"/>
          <a:lstStyle/>
          <a:p>
            <a:endParaRPr lang="zh-CN" altLang="en-US"/>
          </a:p>
        </p:txBody>
      </p:sp>
      <p:cxnSp>
        <p:nvCxnSpPr>
          <p:cNvPr id="89" name="直接连接符 161"/>
          <p:cNvCxnSpPr/>
          <p:nvPr>
            <p:custDataLst>
              <p:tags r:id="rId19"/>
            </p:custDataLst>
          </p:nvPr>
        </p:nvCxnSpPr>
        <p:spPr>
          <a:xfrm rot="5400000">
            <a:off x="6106430" y="2299977"/>
            <a:ext cx="1177925" cy="0"/>
          </a:xfrm>
          <a:prstGeom prst="line">
            <a:avLst/>
          </a:prstGeom>
          <a:ln/>
        </p:spPr>
        <p:style>
          <a:lnRef idx="1">
            <a:schemeClr val="accent1"/>
          </a:lnRef>
          <a:fillRef idx="3">
            <a:schemeClr val="accent1"/>
          </a:fillRef>
          <a:effectRef idx="2">
            <a:schemeClr val="accent1"/>
          </a:effectRef>
          <a:fontRef idx="minor">
            <a:schemeClr val="lt1"/>
          </a:fontRef>
        </p:style>
      </p:cxnSp>
      <p:sp>
        <p:nvSpPr>
          <p:cNvPr id="90" name="AutoShape 14"/>
          <p:cNvSpPr>
            <a:spLocks noChangeArrowheads="1"/>
          </p:cNvSpPr>
          <p:nvPr/>
        </p:nvSpPr>
        <p:spPr bwMode="gray">
          <a:xfrm>
            <a:off x="6768418" y="1668152"/>
            <a:ext cx="1223962" cy="2873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地域分布</a:t>
            </a:r>
          </a:p>
        </p:txBody>
      </p:sp>
      <p:sp>
        <p:nvSpPr>
          <p:cNvPr id="91" name="AutoShape 14"/>
          <p:cNvSpPr>
            <a:spLocks noChangeArrowheads="1"/>
          </p:cNvSpPr>
          <p:nvPr/>
        </p:nvSpPr>
        <p:spPr bwMode="gray">
          <a:xfrm>
            <a:off x="6768418" y="1979302"/>
            <a:ext cx="1223962" cy="2873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网点数量</a:t>
            </a:r>
          </a:p>
        </p:txBody>
      </p:sp>
      <p:sp>
        <p:nvSpPr>
          <p:cNvPr id="92" name="AutoShape 14"/>
          <p:cNvSpPr>
            <a:spLocks noChangeArrowheads="1"/>
          </p:cNvSpPr>
          <p:nvPr/>
        </p:nvSpPr>
        <p:spPr bwMode="gray">
          <a:xfrm>
            <a:off x="6768418" y="2290452"/>
            <a:ext cx="1223962" cy="2873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a:solidFill>
                  <a:schemeClr val="bg1"/>
                </a:solidFill>
                <a:ea typeface="微软雅黑" pitchFamily="34" charset="-122"/>
              </a:rPr>
              <a:t>年保有量</a:t>
            </a:r>
          </a:p>
        </p:txBody>
      </p:sp>
      <p:sp>
        <p:nvSpPr>
          <p:cNvPr id="93" name="AutoShape 14"/>
          <p:cNvSpPr>
            <a:spLocks noChangeArrowheads="1"/>
          </p:cNvSpPr>
          <p:nvPr/>
        </p:nvSpPr>
        <p:spPr bwMode="gray">
          <a:xfrm>
            <a:off x="6768418" y="2601602"/>
            <a:ext cx="1223962" cy="2873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1400" b="1" dirty="0">
                <a:solidFill>
                  <a:schemeClr val="bg1"/>
                </a:solidFill>
                <a:ea typeface="微软雅黑" pitchFamily="34" charset="-122"/>
              </a:rPr>
              <a:t>经济数据</a:t>
            </a:r>
            <a:endParaRPr lang="en-US" altLang="zh-CN" sz="1400" b="1" dirty="0">
              <a:solidFill>
                <a:schemeClr val="bg1"/>
              </a:solidFill>
              <a:ea typeface="微软雅黑" pitchFamily="34" charset="-122"/>
            </a:endParaRPr>
          </a:p>
        </p:txBody>
      </p:sp>
      <p:pic>
        <p:nvPicPr>
          <p:cNvPr id="94" name="Picture 5"/>
          <p:cNvPicPr>
            <a:picLocks noChangeAspect="1" noChangeArrowheads="1"/>
          </p:cNvPicPr>
          <p:nvPr/>
        </p:nvPicPr>
        <p:blipFill>
          <a:blip r:embed="rId23" cstate="print"/>
          <a:srcRect/>
          <a:stretch>
            <a:fillRect/>
          </a:stretch>
        </p:blipFill>
        <p:spPr bwMode="auto">
          <a:xfrm>
            <a:off x="3203848" y="3717032"/>
            <a:ext cx="2844316" cy="62325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68"/>
          <p:cNvSpPr>
            <a:spLocks noGrp="1"/>
          </p:cNvSpPr>
          <p:nvPr>
            <p:ph type="title"/>
          </p:nvPr>
        </p:nvSpPr>
        <p:spPr>
          <a:xfrm>
            <a:off x="395288" y="153988"/>
            <a:ext cx="8316912" cy="431800"/>
          </a:xfrm>
        </p:spPr>
        <p:txBody>
          <a:bodyPr/>
          <a:lstStyle/>
          <a:p>
            <a:r>
              <a:rPr lang="en-US" altLang="zh-CN" smtClean="0">
                <a:latin typeface="Arial" charset="0"/>
                <a:cs typeface="Arial" charset="0"/>
              </a:rPr>
              <a:t>AUTO-WAYS</a:t>
            </a:r>
            <a:r>
              <a:rPr lang="zh-CN" altLang="en-US" smtClean="0">
                <a:latin typeface="Arial" charset="0"/>
                <a:cs typeface="Arial" charset="0"/>
              </a:rPr>
              <a:t>数据优势</a:t>
            </a:r>
          </a:p>
        </p:txBody>
      </p:sp>
      <p:pic>
        <p:nvPicPr>
          <p:cNvPr id="10243" name="Picture 2"/>
          <p:cNvPicPr>
            <a:picLocks noChangeAspect="1" noChangeArrowheads="1"/>
          </p:cNvPicPr>
          <p:nvPr/>
        </p:nvPicPr>
        <p:blipFill>
          <a:blip r:embed="rId2" cstate="print"/>
          <a:srcRect l="7813" t="9351" r="3467" b="6181"/>
          <a:stretch>
            <a:fillRect/>
          </a:stretch>
        </p:blipFill>
        <p:spPr bwMode="auto">
          <a:xfrm>
            <a:off x="395288" y="944563"/>
            <a:ext cx="3425825" cy="2100262"/>
          </a:xfrm>
          <a:prstGeom prst="rect">
            <a:avLst/>
          </a:prstGeom>
          <a:noFill/>
          <a:ln w="9525">
            <a:noFill/>
            <a:miter lim="800000"/>
            <a:headEnd/>
            <a:tailEnd/>
          </a:ln>
        </p:spPr>
      </p:pic>
      <p:pic>
        <p:nvPicPr>
          <p:cNvPr id="10244" name="Picture 3"/>
          <p:cNvPicPr>
            <a:picLocks noChangeAspect="1" noChangeArrowheads="1"/>
          </p:cNvPicPr>
          <p:nvPr/>
        </p:nvPicPr>
        <p:blipFill>
          <a:blip r:embed="rId3" cstate="print"/>
          <a:srcRect l="3465" t="6429" r="5592" b="3600"/>
          <a:stretch>
            <a:fillRect/>
          </a:stretch>
        </p:blipFill>
        <p:spPr bwMode="auto">
          <a:xfrm>
            <a:off x="395288" y="3752850"/>
            <a:ext cx="3455987" cy="2097088"/>
          </a:xfrm>
          <a:prstGeom prst="rect">
            <a:avLst/>
          </a:prstGeom>
          <a:noFill/>
          <a:ln w="9525">
            <a:noFill/>
            <a:miter lim="800000"/>
            <a:headEnd/>
            <a:tailEnd/>
          </a:ln>
        </p:spPr>
      </p:pic>
      <p:sp>
        <p:nvSpPr>
          <p:cNvPr id="74" name="单圆角矩形 73"/>
          <p:cNvSpPr/>
          <p:nvPr/>
        </p:nvSpPr>
        <p:spPr>
          <a:xfrm>
            <a:off x="4067175" y="908050"/>
            <a:ext cx="2089150" cy="468313"/>
          </a:xfrm>
          <a:prstGeom prst="round1Rect">
            <a:avLst/>
          </a:prstGeom>
          <a:scene3d>
            <a:camera prst="perspectiveRigh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车型覆盖面广</a:t>
            </a:r>
          </a:p>
        </p:txBody>
      </p:sp>
      <p:sp>
        <p:nvSpPr>
          <p:cNvPr id="10246" name="TextBox 74"/>
          <p:cNvSpPr txBox="1">
            <a:spLocks noChangeArrowheads="1"/>
          </p:cNvSpPr>
          <p:nvPr/>
        </p:nvSpPr>
        <p:spPr bwMode="auto">
          <a:xfrm>
            <a:off x="4032250" y="1449388"/>
            <a:ext cx="4787900" cy="738187"/>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ea typeface="微软雅黑" pitchFamily="34" charset="-122"/>
              </a:rPr>
              <a:t>价格、销量、</a:t>
            </a:r>
            <a:r>
              <a:rPr lang="en-US" altLang="zh-CN" sz="1400">
                <a:latin typeface="微软雅黑" pitchFamily="34" charset="-122"/>
                <a:ea typeface="微软雅黑" pitchFamily="34" charset="-122"/>
              </a:rPr>
              <a:t>Mix</a:t>
            </a:r>
            <a:r>
              <a:rPr lang="zh-CN" altLang="en-US" sz="1400">
                <a:latin typeface="微软雅黑" pitchFamily="34" charset="-122"/>
                <a:ea typeface="微软雅黑" pitchFamily="34" charset="-122"/>
              </a:rPr>
              <a:t>、配置数据均覆盖国内在售车型的</a:t>
            </a:r>
            <a:r>
              <a:rPr lang="en-US" altLang="zh-CN" sz="1400" b="1">
                <a:solidFill>
                  <a:srgbClr val="0070C0"/>
                </a:solidFill>
                <a:latin typeface="微软雅黑" pitchFamily="34" charset="-122"/>
                <a:ea typeface="微软雅黑" pitchFamily="34" charset="-122"/>
              </a:rPr>
              <a:t>95%</a:t>
            </a:r>
            <a:r>
              <a:rPr lang="zh-CN" altLang="en-US" sz="1400">
                <a:latin typeface="微软雅黑" pitchFamily="34" charset="-122"/>
                <a:ea typeface="微软雅黑" pitchFamily="34" charset="-122"/>
              </a:rPr>
              <a:t>；目前价格数据覆盖</a:t>
            </a:r>
            <a:r>
              <a:rPr lang="en-US" altLang="zh-CN" sz="1400" b="1">
                <a:solidFill>
                  <a:srgbClr val="0070C0"/>
                </a:solidFill>
                <a:latin typeface="微软雅黑" pitchFamily="34" charset="-122"/>
                <a:ea typeface="微软雅黑" pitchFamily="34" charset="-122"/>
              </a:rPr>
              <a:t>25</a:t>
            </a:r>
            <a:r>
              <a:rPr lang="zh-CN" altLang="en-US" sz="1400">
                <a:latin typeface="微软雅黑" pitchFamily="34" charset="-122"/>
                <a:ea typeface="微软雅黑" pitchFamily="34" charset="-122"/>
              </a:rPr>
              <a:t>个城市，可支持区域营销分析</a:t>
            </a:r>
            <a:endParaRPr lang="en-US" altLang="zh-CN" sz="1400">
              <a:latin typeface="微软雅黑" pitchFamily="34" charset="-122"/>
              <a:ea typeface="微软雅黑" pitchFamily="34" charset="-122"/>
            </a:endParaRPr>
          </a:p>
        </p:txBody>
      </p:sp>
      <p:sp>
        <p:nvSpPr>
          <p:cNvPr id="76" name="单圆角矩形 75"/>
          <p:cNvSpPr/>
          <p:nvPr/>
        </p:nvSpPr>
        <p:spPr>
          <a:xfrm>
            <a:off x="4067175" y="2420938"/>
            <a:ext cx="2089150" cy="468312"/>
          </a:xfrm>
          <a:prstGeom prst="round1Rect">
            <a:avLst/>
          </a:prstGeom>
          <a:scene3d>
            <a:camera prst="perspectiveRigh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历史数据完整</a:t>
            </a:r>
          </a:p>
        </p:txBody>
      </p:sp>
      <p:sp>
        <p:nvSpPr>
          <p:cNvPr id="10248" name="TextBox 76"/>
          <p:cNvSpPr txBox="1">
            <a:spLocks noChangeArrowheads="1"/>
          </p:cNvSpPr>
          <p:nvPr/>
        </p:nvSpPr>
        <p:spPr bwMode="auto">
          <a:xfrm>
            <a:off x="4032250" y="2889250"/>
            <a:ext cx="4572000" cy="738188"/>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ea typeface="微软雅黑" pitchFamily="34" charset="-122"/>
              </a:rPr>
              <a:t>价格、销量、</a:t>
            </a:r>
            <a:r>
              <a:rPr lang="en-US" altLang="zh-CN" sz="1400">
                <a:latin typeface="微软雅黑" pitchFamily="34" charset="-122"/>
                <a:ea typeface="微软雅黑" pitchFamily="34" charset="-122"/>
              </a:rPr>
              <a:t>Mix</a:t>
            </a:r>
            <a:r>
              <a:rPr lang="zh-CN" altLang="en-US" sz="1400">
                <a:latin typeface="微软雅黑" pitchFamily="34" charset="-122"/>
                <a:ea typeface="微软雅黑" pitchFamily="34" charset="-122"/>
              </a:rPr>
              <a:t>、配置历史数据从</a:t>
            </a:r>
            <a:r>
              <a:rPr lang="en-US" altLang="zh-CN" sz="1400" b="1">
                <a:solidFill>
                  <a:srgbClr val="0070C0"/>
                </a:solidFill>
                <a:latin typeface="微软雅黑" pitchFamily="34" charset="-122"/>
                <a:ea typeface="微软雅黑" pitchFamily="34" charset="-122"/>
              </a:rPr>
              <a:t>2006</a:t>
            </a:r>
            <a:r>
              <a:rPr lang="zh-CN" altLang="en-US" sz="1400" b="1">
                <a:solidFill>
                  <a:srgbClr val="0070C0"/>
                </a:solidFill>
                <a:latin typeface="微软雅黑" pitchFamily="34" charset="-122"/>
                <a:ea typeface="微软雅黑" pitchFamily="34" charset="-122"/>
              </a:rPr>
              <a:t>年</a:t>
            </a:r>
            <a:r>
              <a:rPr lang="zh-CN" altLang="en-US" sz="1400">
                <a:latin typeface="微软雅黑" pitchFamily="34" charset="-122"/>
                <a:ea typeface="微软雅黑" pitchFamily="34" charset="-122"/>
              </a:rPr>
              <a:t>开始积累，足以支持长期营销分析</a:t>
            </a:r>
          </a:p>
        </p:txBody>
      </p:sp>
      <p:sp>
        <p:nvSpPr>
          <p:cNvPr id="78" name="单圆角矩形 77"/>
          <p:cNvSpPr/>
          <p:nvPr/>
        </p:nvSpPr>
        <p:spPr>
          <a:xfrm>
            <a:off x="4067175" y="3860800"/>
            <a:ext cx="2089150" cy="468313"/>
          </a:xfrm>
          <a:prstGeom prst="round1Rect">
            <a:avLst/>
          </a:prstGeom>
          <a:scene3d>
            <a:camera prst="perspectiveRigh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数据更新及时</a:t>
            </a:r>
          </a:p>
        </p:txBody>
      </p:sp>
      <p:sp>
        <p:nvSpPr>
          <p:cNvPr id="10250" name="TextBox 78"/>
          <p:cNvSpPr txBox="1">
            <a:spLocks noChangeArrowheads="1"/>
          </p:cNvSpPr>
          <p:nvPr/>
        </p:nvSpPr>
        <p:spPr bwMode="auto">
          <a:xfrm>
            <a:off x="4032250" y="4329113"/>
            <a:ext cx="4572000" cy="738187"/>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ea typeface="微软雅黑" pitchFamily="34" charset="-122"/>
              </a:rPr>
              <a:t>价格数据</a:t>
            </a:r>
            <a:r>
              <a:rPr lang="zh-CN" altLang="en-US" sz="1400" b="1">
                <a:solidFill>
                  <a:srgbClr val="0070C0"/>
                </a:solidFill>
                <a:latin typeface="微软雅黑" pitchFamily="34" charset="-122"/>
                <a:ea typeface="微软雅黑" pitchFamily="34" charset="-122"/>
              </a:rPr>
              <a:t>每周</a:t>
            </a:r>
            <a:r>
              <a:rPr lang="zh-CN" altLang="en-US" sz="1400">
                <a:latin typeface="微软雅黑" pitchFamily="34" charset="-122"/>
                <a:ea typeface="微软雅黑" pitchFamily="34" charset="-122"/>
              </a:rPr>
              <a:t>更新，配置数据在新车上市后</a:t>
            </a:r>
            <a:r>
              <a:rPr lang="en-US" altLang="zh-CN" sz="1400" b="1">
                <a:solidFill>
                  <a:srgbClr val="0070C0"/>
                </a:solidFill>
                <a:latin typeface="微软雅黑" pitchFamily="34" charset="-122"/>
                <a:ea typeface="微软雅黑" pitchFamily="34" charset="-122"/>
              </a:rPr>
              <a:t>2</a:t>
            </a:r>
            <a:r>
              <a:rPr lang="zh-CN" altLang="en-US" sz="1400" b="1">
                <a:solidFill>
                  <a:srgbClr val="0070C0"/>
                </a:solidFill>
                <a:latin typeface="微软雅黑" pitchFamily="34" charset="-122"/>
                <a:ea typeface="微软雅黑" pitchFamily="34" charset="-122"/>
              </a:rPr>
              <a:t>个工作日</a:t>
            </a:r>
            <a:r>
              <a:rPr lang="zh-CN" altLang="en-US" sz="1400">
                <a:latin typeface="微软雅黑" pitchFamily="34" charset="-122"/>
                <a:ea typeface="微软雅黑" pitchFamily="34" charset="-122"/>
              </a:rPr>
              <a:t>内更新，商务政策文件在厂商下发后</a:t>
            </a:r>
            <a:r>
              <a:rPr lang="en-US" altLang="zh-CN" sz="1400">
                <a:latin typeface="微软雅黑" pitchFamily="34" charset="-122"/>
                <a:ea typeface="微软雅黑" pitchFamily="34" charset="-122"/>
              </a:rPr>
              <a:t>2</a:t>
            </a:r>
            <a:r>
              <a:rPr lang="zh-CN" altLang="en-US" sz="1400">
                <a:latin typeface="微软雅黑" pitchFamily="34" charset="-122"/>
                <a:ea typeface="微软雅黑" pitchFamily="34" charset="-122"/>
              </a:rPr>
              <a:t>个工作日内上传</a:t>
            </a:r>
          </a:p>
        </p:txBody>
      </p:sp>
      <p:sp>
        <p:nvSpPr>
          <p:cNvPr id="80" name="单圆角矩形 79"/>
          <p:cNvSpPr/>
          <p:nvPr/>
        </p:nvSpPr>
        <p:spPr>
          <a:xfrm>
            <a:off x="4067175" y="5337175"/>
            <a:ext cx="2089150" cy="468313"/>
          </a:xfrm>
          <a:prstGeom prst="round1Rect">
            <a:avLst/>
          </a:prstGeom>
          <a:scene3d>
            <a:camera prst="perspectiveRigh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严格质量监控</a:t>
            </a:r>
          </a:p>
        </p:txBody>
      </p:sp>
      <p:sp>
        <p:nvSpPr>
          <p:cNvPr id="10252" name="TextBox 80"/>
          <p:cNvSpPr txBox="1">
            <a:spLocks noChangeArrowheads="1"/>
          </p:cNvSpPr>
          <p:nvPr/>
        </p:nvSpPr>
        <p:spPr bwMode="auto">
          <a:xfrm>
            <a:off x="4032250" y="5805488"/>
            <a:ext cx="4572000" cy="738187"/>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ea typeface="微软雅黑" pitchFamily="34" charset="-122"/>
              </a:rPr>
              <a:t>各类数据均经过多重质量监控流程，确保数据的真实性和准确性</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68"/>
          <p:cNvSpPr>
            <a:spLocks noGrp="1"/>
          </p:cNvSpPr>
          <p:nvPr>
            <p:ph type="title"/>
          </p:nvPr>
        </p:nvSpPr>
        <p:spPr>
          <a:xfrm>
            <a:off x="395288" y="153988"/>
            <a:ext cx="8316912" cy="431800"/>
          </a:xfrm>
        </p:spPr>
        <p:txBody>
          <a:bodyPr/>
          <a:lstStyle/>
          <a:p>
            <a:r>
              <a:rPr lang="en-US" altLang="zh-CN" smtClean="0">
                <a:latin typeface="Arial" charset="0"/>
                <a:cs typeface="Arial" charset="0"/>
              </a:rPr>
              <a:t>AUTO-WAYS</a:t>
            </a:r>
            <a:r>
              <a:rPr lang="zh-CN" altLang="en-US" smtClean="0">
                <a:latin typeface="Arial" charset="0"/>
                <a:cs typeface="Arial" charset="0"/>
              </a:rPr>
              <a:t>功能优势</a:t>
            </a:r>
          </a:p>
        </p:txBody>
      </p:sp>
      <p:sp>
        <p:nvSpPr>
          <p:cNvPr id="74" name="单圆角矩形 73"/>
          <p:cNvSpPr/>
          <p:nvPr/>
        </p:nvSpPr>
        <p:spPr>
          <a:xfrm>
            <a:off x="4067175" y="908050"/>
            <a:ext cx="2089150" cy="468313"/>
          </a:xfrm>
          <a:prstGeom prst="round1Rect">
            <a:avLst/>
          </a:prstGeom>
          <a:scene3d>
            <a:camera prst="perspectiveRigh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查询便捷</a:t>
            </a:r>
          </a:p>
        </p:txBody>
      </p:sp>
      <p:sp>
        <p:nvSpPr>
          <p:cNvPr id="15364" name="TextBox 74"/>
          <p:cNvSpPr txBox="1">
            <a:spLocks noChangeArrowheads="1"/>
          </p:cNvSpPr>
          <p:nvPr/>
        </p:nvSpPr>
        <p:spPr bwMode="auto">
          <a:xfrm>
            <a:off x="4032250" y="1449388"/>
            <a:ext cx="4787900" cy="738187"/>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ea typeface="微软雅黑" pitchFamily="34" charset="-122"/>
              </a:rPr>
              <a:t>提供简洁、多维的查询条件，方便用户快速定位目标查询车型</a:t>
            </a:r>
            <a:endParaRPr lang="en-US" altLang="zh-CN" sz="1400">
              <a:latin typeface="微软雅黑" pitchFamily="34" charset="-122"/>
              <a:ea typeface="微软雅黑" pitchFamily="34" charset="-122"/>
            </a:endParaRPr>
          </a:p>
        </p:txBody>
      </p:sp>
      <p:sp>
        <p:nvSpPr>
          <p:cNvPr id="76" name="单圆角矩形 75"/>
          <p:cNvSpPr/>
          <p:nvPr/>
        </p:nvSpPr>
        <p:spPr>
          <a:xfrm>
            <a:off x="4067175" y="2420938"/>
            <a:ext cx="2089150" cy="468312"/>
          </a:xfrm>
          <a:prstGeom prst="round1Rect">
            <a:avLst/>
          </a:prstGeom>
          <a:scene3d>
            <a:camera prst="perspectiveRigh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灵活自定义</a:t>
            </a:r>
          </a:p>
        </p:txBody>
      </p:sp>
      <p:sp>
        <p:nvSpPr>
          <p:cNvPr id="15366" name="TextBox 76"/>
          <p:cNvSpPr txBox="1">
            <a:spLocks noChangeArrowheads="1"/>
          </p:cNvSpPr>
          <p:nvPr/>
        </p:nvSpPr>
        <p:spPr bwMode="auto">
          <a:xfrm>
            <a:off x="4032250" y="2889250"/>
            <a:ext cx="4572000" cy="700088"/>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ea typeface="微软雅黑" pitchFamily="34" charset="-122"/>
              </a:rPr>
              <a:t>级别、细分市场等可按照用户划分标准，更符合用户的使用习惯</a:t>
            </a:r>
          </a:p>
        </p:txBody>
      </p:sp>
      <p:sp>
        <p:nvSpPr>
          <p:cNvPr id="78" name="单圆角矩形 77"/>
          <p:cNvSpPr/>
          <p:nvPr/>
        </p:nvSpPr>
        <p:spPr>
          <a:xfrm>
            <a:off x="4067175" y="3860800"/>
            <a:ext cx="2089150" cy="468313"/>
          </a:xfrm>
          <a:prstGeom prst="round1Rect">
            <a:avLst/>
          </a:prstGeom>
          <a:scene3d>
            <a:camera prst="perspectiveRigh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使用方便</a:t>
            </a:r>
          </a:p>
        </p:txBody>
      </p:sp>
      <p:sp>
        <p:nvSpPr>
          <p:cNvPr id="15368" name="TextBox 78"/>
          <p:cNvSpPr txBox="1">
            <a:spLocks noChangeArrowheads="1"/>
          </p:cNvSpPr>
          <p:nvPr/>
        </p:nvSpPr>
        <p:spPr bwMode="auto">
          <a:xfrm>
            <a:off x="4032250" y="4329113"/>
            <a:ext cx="4572000" cy="738187"/>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ea typeface="微软雅黑" pitchFamily="34" charset="-122"/>
              </a:rPr>
              <a:t>可导出</a:t>
            </a:r>
            <a:r>
              <a:rPr lang="en-US" altLang="zh-CN" sz="1400">
                <a:latin typeface="微软雅黑" pitchFamily="34" charset="-122"/>
                <a:ea typeface="微软雅黑" pitchFamily="34" charset="-122"/>
              </a:rPr>
              <a:t>Excel</a:t>
            </a:r>
            <a:r>
              <a:rPr lang="zh-CN" altLang="en-US" sz="1400">
                <a:latin typeface="微软雅黑" pitchFamily="34" charset="-122"/>
                <a:ea typeface="微软雅黑" pitchFamily="34" charset="-122"/>
              </a:rPr>
              <a:t>的查询结果及图表，方便用户编辑、修改；</a:t>
            </a:r>
            <a:endParaRPr lang="en-US" altLang="zh-CN" sz="1400">
              <a:latin typeface="微软雅黑" pitchFamily="34" charset="-122"/>
              <a:ea typeface="微软雅黑" pitchFamily="34" charset="-122"/>
            </a:endParaRPr>
          </a:p>
          <a:p>
            <a:pPr>
              <a:lnSpc>
                <a:spcPct val="150000"/>
              </a:lnSpc>
            </a:pPr>
            <a:r>
              <a:rPr lang="zh-CN" altLang="en-US" sz="1400">
                <a:latin typeface="微软雅黑" pitchFamily="34" charset="-122"/>
                <a:ea typeface="微软雅黑" pitchFamily="34" charset="-122"/>
              </a:rPr>
              <a:t>更可按照客户格式要求及标准模板进行定制</a:t>
            </a:r>
          </a:p>
        </p:txBody>
      </p:sp>
      <p:sp>
        <p:nvSpPr>
          <p:cNvPr id="80" name="单圆角矩形 79"/>
          <p:cNvSpPr/>
          <p:nvPr/>
        </p:nvSpPr>
        <p:spPr>
          <a:xfrm>
            <a:off x="4067175" y="5337175"/>
            <a:ext cx="2089150" cy="468313"/>
          </a:xfrm>
          <a:prstGeom prst="round1Rect">
            <a:avLst/>
          </a:prstGeom>
          <a:scene3d>
            <a:camera prst="perspectiveRigh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800" b="1" dirty="0">
                <a:latin typeface="微软雅黑" pitchFamily="34" charset="-122"/>
                <a:ea typeface="微软雅黑" pitchFamily="34" charset="-122"/>
              </a:rPr>
              <a:t>多维交叉分析</a:t>
            </a:r>
          </a:p>
        </p:txBody>
      </p:sp>
      <p:sp>
        <p:nvSpPr>
          <p:cNvPr id="15370" name="TextBox 80"/>
          <p:cNvSpPr txBox="1">
            <a:spLocks noChangeArrowheads="1"/>
          </p:cNvSpPr>
          <p:nvPr/>
        </p:nvSpPr>
        <p:spPr bwMode="auto">
          <a:xfrm>
            <a:off x="4032250" y="5805488"/>
            <a:ext cx="4572000" cy="738187"/>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ea typeface="微软雅黑" pitchFamily="34" charset="-122"/>
              </a:rPr>
              <a:t>价格、销量、</a:t>
            </a:r>
            <a:r>
              <a:rPr lang="en-US" altLang="zh-CN" sz="1400">
                <a:latin typeface="微软雅黑" pitchFamily="34" charset="-122"/>
                <a:ea typeface="微软雅黑" pitchFamily="34" charset="-122"/>
              </a:rPr>
              <a:t>Mix</a:t>
            </a:r>
            <a:r>
              <a:rPr lang="zh-CN" altLang="en-US" sz="1400">
                <a:latin typeface="微软雅黑" pitchFamily="34" charset="-122"/>
                <a:ea typeface="微软雅黑" pitchFamily="34" charset="-122"/>
              </a:rPr>
              <a:t>、配置数据可进行多维交叉分析，全面支持各类分析模型</a:t>
            </a:r>
          </a:p>
        </p:txBody>
      </p:sp>
      <p:pic>
        <p:nvPicPr>
          <p:cNvPr id="14347" name="Picture 2"/>
          <p:cNvPicPr>
            <a:picLocks noChangeAspect="1" noChangeArrowheads="1"/>
          </p:cNvPicPr>
          <p:nvPr/>
        </p:nvPicPr>
        <p:blipFill>
          <a:blip r:embed="rId2" cstate="print"/>
          <a:srcRect l="9267" t="16589" r="9653" b="14684"/>
          <a:stretch>
            <a:fillRect/>
          </a:stretch>
        </p:blipFill>
        <p:spPr bwMode="auto">
          <a:xfrm>
            <a:off x="358775" y="908050"/>
            <a:ext cx="3324225" cy="1836738"/>
          </a:xfrm>
          <a:prstGeom prst="rect">
            <a:avLst/>
          </a:prstGeom>
          <a:ln>
            <a:noFill/>
          </a:ln>
          <a:effectLst>
            <a:outerShdw blurRad="292100" dist="139700" dir="2700000" algn="tl" rotWithShape="0">
              <a:srgbClr val="333333">
                <a:alpha val="65000"/>
              </a:srgbClr>
            </a:outerShdw>
          </a:effectLst>
        </p:spPr>
      </p:pic>
      <p:pic>
        <p:nvPicPr>
          <p:cNvPr id="14348" name="Picture 3"/>
          <p:cNvPicPr>
            <a:picLocks noChangeAspect="1" noChangeArrowheads="1"/>
          </p:cNvPicPr>
          <p:nvPr/>
        </p:nvPicPr>
        <p:blipFill>
          <a:blip r:embed="rId3" cstate="print"/>
          <a:srcRect l="900" t="4114" r="4578" b="4549"/>
          <a:stretch>
            <a:fillRect/>
          </a:stretch>
        </p:blipFill>
        <p:spPr bwMode="auto">
          <a:xfrm>
            <a:off x="358775" y="4683125"/>
            <a:ext cx="3349625" cy="1770063"/>
          </a:xfrm>
          <a:prstGeom prst="rect">
            <a:avLst/>
          </a:prstGeom>
          <a:ln>
            <a:noFill/>
          </a:ln>
          <a:effectLst>
            <a:outerShdw blurRad="292100" dist="139700" dir="2700000" algn="tl" rotWithShape="0">
              <a:srgbClr val="333333">
                <a:alpha val="65000"/>
              </a:srgbClr>
            </a:outerShdw>
          </a:effectLst>
        </p:spPr>
      </p:pic>
      <p:pic>
        <p:nvPicPr>
          <p:cNvPr id="17" name="Picture 22"/>
          <p:cNvPicPr preferRelativeResize="0">
            <a:picLocks noChangeArrowheads="1"/>
          </p:cNvPicPr>
          <p:nvPr/>
        </p:nvPicPr>
        <p:blipFill>
          <a:blip r:embed="rId4" cstate="print">
            <a:lum contrast="-4000"/>
          </a:blip>
          <a:srcRect/>
          <a:stretch>
            <a:fillRect/>
          </a:stretch>
        </p:blipFill>
        <p:spPr bwMode="auto">
          <a:xfrm>
            <a:off x="358775" y="2889250"/>
            <a:ext cx="3313113" cy="16192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4"/>
          <p:cNvSpPr>
            <a:spLocks noChangeArrowheads="1"/>
          </p:cNvSpPr>
          <p:nvPr/>
        </p:nvSpPr>
        <p:spPr bwMode="auto">
          <a:xfrm rot="10800000">
            <a:off x="2798763" y="2451100"/>
            <a:ext cx="4827587" cy="15986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516 w 21600"/>
              <a:gd name="T13" fmla="*/ 3501 h 21600"/>
              <a:gd name="T14" fmla="*/ 18084 w 21600"/>
              <a:gd name="T15" fmla="*/ 18099 h 21600"/>
            </a:gdLst>
            <a:ahLst/>
            <a:cxnLst>
              <a:cxn ang="T8">
                <a:pos x="T0" y="T1"/>
              </a:cxn>
              <a:cxn ang="T9">
                <a:pos x="T2" y="T3"/>
              </a:cxn>
              <a:cxn ang="T10">
                <a:pos x="T4" y="T5"/>
              </a:cxn>
              <a:cxn ang="T11">
                <a:pos x="T6" y="T7"/>
              </a:cxn>
            </a:cxnLst>
            <a:rect l="T12" t="T13" r="T14" b="T15"/>
            <a:pathLst>
              <a:path w="21600" h="21600">
                <a:moveTo>
                  <a:pt x="0" y="0"/>
                </a:moveTo>
                <a:lnTo>
                  <a:pt x="3429" y="21600"/>
                </a:lnTo>
                <a:lnTo>
                  <a:pt x="18171" y="21600"/>
                </a:lnTo>
                <a:lnTo>
                  <a:pt x="21600" y="0"/>
                </a:lnTo>
                <a:close/>
              </a:path>
            </a:pathLst>
          </a:custGeom>
          <a:gradFill rotWithShape="1">
            <a:gsLst>
              <a:gs pos="0">
                <a:schemeClr val="tx2"/>
              </a:gs>
              <a:gs pos="100000">
                <a:schemeClr val="accent1"/>
              </a:gs>
            </a:gsLst>
            <a:lin ang="2700000" scaled="1"/>
          </a:gradFill>
          <a:ln w="9525" algn="ctr">
            <a:solidFill>
              <a:srgbClr val="C0C0C0"/>
            </a:solidFill>
            <a:miter lim="800000"/>
            <a:headEnd/>
            <a:tailEnd/>
          </a:ln>
        </p:spPr>
        <p:txBody>
          <a:bodyPr wrap="none" anchor="ctr"/>
          <a:lstStyle/>
          <a:p>
            <a:endParaRPr lang="zh-CN" altLang="en-US"/>
          </a:p>
        </p:txBody>
      </p:sp>
      <p:sp>
        <p:nvSpPr>
          <p:cNvPr id="17411" name="标题 1"/>
          <p:cNvSpPr txBox="1">
            <a:spLocks/>
          </p:cNvSpPr>
          <p:nvPr/>
        </p:nvSpPr>
        <p:spPr bwMode="auto">
          <a:xfrm>
            <a:off x="300038" y="153988"/>
            <a:ext cx="8316912" cy="431800"/>
          </a:xfrm>
          <a:prstGeom prst="rect">
            <a:avLst/>
          </a:prstGeom>
          <a:noFill/>
          <a:ln w="9525">
            <a:noFill/>
            <a:miter lim="800000"/>
            <a:headEnd/>
            <a:tailEnd/>
          </a:ln>
        </p:spPr>
        <p:txBody>
          <a:bodyPr anchor="ctr"/>
          <a:lstStyle/>
          <a:p>
            <a:pPr eaLnBrk="0" hangingPunct="0"/>
            <a:r>
              <a:rPr lang="en-US" altLang="zh-CN" sz="2000" b="1">
                <a:latin typeface="微软雅黑" pitchFamily="34" charset="-122"/>
                <a:ea typeface="微软雅黑" pitchFamily="34" charset="-122"/>
              </a:rPr>
              <a:t>AUTO-WAYS</a:t>
            </a:r>
            <a:r>
              <a:rPr lang="zh-CN" altLang="en-US" sz="2000" b="1">
                <a:latin typeface="微软雅黑" pitchFamily="34" charset="-122"/>
                <a:ea typeface="微软雅黑" pitchFamily="34" charset="-122"/>
              </a:rPr>
              <a:t>分析模块</a:t>
            </a:r>
            <a:endParaRPr lang="zh-CN" altLang="en-US" sz="2000" b="1">
              <a:solidFill>
                <a:schemeClr val="tx1"/>
              </a:solidFill>
              <a:latin typeface="微软雅黑" pitchFamily="34" charset="-122"/>
              <a:ea typeface="微软雅黑" pitchFamily="34" charset="-122"/>
              <a:cs typeface="Arial" charset="0"/>
            </a:endParaRPr>
          </a:p>
        </p:txBody>
      </p:sp>
      <p:sp>
        <p:nvSpPr>
          <p:cNvPr id="17412" name="AutoShape 5"/>
          <p:cNvSpPr>
            <a:spLocks noChangeArrowheads="1"/>
          </p:cNvSpPr>
          <p:nvPr/>
        </p:nvSpPr>
        <p:spPr bwMode="auto">
          <a:xfrm>
            <a:off x="2771775" y="4105275"/>
            <a:ext cx="4695825" cy="1047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115 w 21600"/>
              <a:gd name="T13" fmla="*/ 4320 h 21600"/>
              <a:gd name="T14" fmla="*/ 17485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4625" y="21600"/>
                </a:lnTo>
                <a:lnTo>
                  <a:pt x="16975" y="21600"/>
                </a:lnTo>
                <a:lnTo>
                  <a:pt x="21600" y="0"/>
                </a:lnTo>
                <a:close/>
              </a:path>
            </a:pathLst>
          </a:custGeom>
          <a:solidFill>
            <a:schemeClr val="accent1">
              <a:alpha val="49019"/>
            </a:schemeClr>
          </a:solidFill>
          <a:ln w="9525" algn="ctr">
            <a:noFill/>
            <a:miter lim="800000"/>
            <a:headEnd/>
            <a:tailEnd/>
          </a:ln>
        </p:spPr>
        <p:txBody>
          <a:bodyPr wrap="none" anchor="ctr"/>
          <a:lstStyle/>
          <a:p>
            <a:endParaRPr lang="zh-CN" altLang="en-US"/>
          </a:p>
        </p:txBody>
      </p:sp>
      <p:sp>
        <p:nvSpPr>
          <p:cNvPr id="17413" name="AutoShape 7"/>
          <p:cNvSpPr>
            <a:spLocks noChangeArrowheads="1"/>
          </p:cNvSpPr>
          <p:nvPr/>
        </p:nvSpPr>
        <p:spPr bwMode="auto">
          <a:xfrm rot="10800000">
            <a:off x="1835150" y="4265613"/>
            <a:ext cx="6748463" cy="193833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205 w 21600"/>
              <a:gd name="T13" fmla="*/ 3218 h 21600"/>
              <a:gd name="T14" fmla="*/ 18395 w 21600"/>
              <a:gd name="T15" fmla="*/ 18382 h 21600"/>
            </a:gdLst>
            <a:ahLst/>
            <a:cxnLst>
              <a:cxn ang="T8">
                <a:pos x="T0" y="T1"/>
              </a:cxn>
              <a:cxn ang="T9">
                <a:pos x="T2" y="T3"/>
              </a:cxn>
              <a:cxn ang="T10">
                <a:pos x="T4" y="T5"/>
              </a:cxn>
              <a:cxn ang="T11">
                <a:pos x="T6" y="T7"/>
              </a:cxn>
            </a:cxnLst>
            <a:rect l="T12" t="T13" r="T14" b="T15"/>
            <a:pathLst>
              <a:path w="21600" h="21600">
                <a:moveTo>
                  <a:pt x="0" y="0"/>
                </a:moveTo>
                <a:lnTo>
                  <a:pt x="2810" y="21600"/>
                </a:lnTo>
                <a:lnTo>
                  <a:pt x="18790" y="21600"/>
                </a:lnTo>
                <a:lnTo>
                  <a:pt x="21600" y="0"/>
                </a:lnTo>
                <a:close/>
              </a:path>
            </a:pathLst>
          </a:custGeom>
          <a:gradFill rotWithShape="1">
            <a:gsLst>
              <a:gs pos="0">
                <a:srgbClr val="DDDDDD"/>
              </a:gs>
              <a:gs pos="100000">
                <a:srgbClr val="484848"/>
              </a:gs>
            </a:gsLst>
            <a:lin ang="2700000" scaled="1"/>
          </a:gradFill>
          <a:ln w="6350" algn="ctr">
            <a:noFill/>
            <a:miter lim="800000"/>
            <a:headEnd/>
            <a:tailEnd/>
          </a:ln>
        </p:spPr>
        <p:txBody>
          <a:bodyPr wrap="none" lIns="0" tIns="0" rIns="0" bIns="0"/>
          <a:lstStyle/>
          <a:p>
            <a:endParaRPr lang="zh-CN" altLang="en-US"/>
          </a:p>
        </p:txBody>
      </p:sp>
      <p:sp>
        <p:nvSpPr>
          <p:cNvPr id="17414" name="AutoShape 8"/>
          <p:cNvSpPr>
            <a:spLocks noChangeArrowheads="1"/>
          </p:cNvSpPr>
          <p:nvPr/>
        </p:nvSpPr>
        <p:spPr bwMode="gray">
          <a:xfrm>
            <a:off x="1879600" y="6248400"/>
            <a:ext cx="6708775" cy="2476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718 w 21600"/>
              <a:gd name="T13" fmla="*/ 5661 h 21600"/>
              <a:gd name="T14" fmla="*/ 15882 w 21600"/>
              <a:gd name="T15" fmla="*/ 15939 h 21600"/>
            </a:gdLst>
            <a:ahLst/>
            <a:cxnLst>
              <a:cxn ang="T8">
                <a:pos x="T0" y="T1"/>
              </a:cxn>
              <a:cxn ang="T9">
                <a:pos x="T2" y="T3"/>
              </a:cxn>
              <a:cxn ang="T10">
                <a:pos x="T4" y="T5"/>
              </a:cxn>
              <a:cxn ang="T11">
                <a:pos x="T6" y="T7"/>
              </a:cxn>
            </a:cxnLst>
            <a:rect l="T12" t="T13" r="T14" b="T15"/>
            <a:pathLst>
              <a:path w="21600" h="21600">
                <a:moveTo>
                  <a:pt x="0" y="0"/>
                </a:moveTo>
                <a:lnTo>
                  <a:pt x="7831" y="21600"/>
                </a:lnTo>
                <a:lnTo>
                  <a:pt x="13769" y="21600"/>
                </a:lnTo>
                <a:lnTo>
                  <a:pt x="21600" y="0"/>
                </a:lnTo>
                <a:close/>
              </a:path>
            </a:pathLst>
          </a:custGeom>
          <a:gradFill rotWithShape="1">
            <a:gsLst>
              <a:gs pos="0">
                <a:srgbClr val="A8A8A8"/>
              </a:gs>
              <a:gs pos="100000">
                <a:srgbClr val="FFFFFF">
                  <a:alpha val="49001"/>
                </a:srgbClr>
              </a:gs>
            </a:gsLst>
            <a:lin ang="5400000" scaled="1"/>
          </a:gradFill>
          <a:ln w="9525" algn="ctr">
            <a:noFill/>
            <a:miter lim="800000"/>
            <a:headEnd/>
            <a:tailEnd/>
          </a:ln>
        </p:spPr>
        <p:txBody>
          <a:bodyPr wrap="none" anchor="ctr"/>
          <a:lstStyle/>
          <a:p>
            <a:endParaRPr lang="zh-CN" altLang="en-US"/>
          </a:p>
        </p:txBody>
      </p:sp>
      <p:sp>
        <p:nvSpPr>
          <p:cNvPr id="17415" name="AutoShape 10"/>
          <p:cNvSpPr>
            <a:spLocks noChangeArrowheads="1"/>
          </p:cNvSpPr>
          <p:nvPr/>
        </p:nvSpPr>
        <p:spPr bwMode="auto">
          <a:xfrm rot="10800000">
            <a:off x="3563938" y="981075"/>
            <a:ext cx="3201987" cy="13160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965 w 21600"/>
              <a:gd name="T13" fmla="*/ 3939 h 21600"/>
              <a:gd name="T14" fmla="*/ 17635 w 21600"/>
              <a:gd name="T15" fmla="*/ 17661 h 21600"/>
            </a:gdLst>
            <a:ahLst/>
            <a:cxnLst>
              <a:cxn ang="T8">
                <a:pos x="T0" y="T1"/>
              </a:cxn>
              <a:cxn ang="T9">
                <a:pos x="T2" y="T3"/>
              </a:cxn>
              <a:cxn ang="T10">
                <a:pos x="T4" y="T5"/>
              </a:cxn>
              <a:cxn ang="T11">
                <a:pos x="T6" y="T7"/>
              </a:cxn>
            </a:cxnLst>
            <a:rect l="T12" t="T13" r="T14" b="T15"/>
            <a:pathLst>
              <a:path w="21600" h="21600">
                <a:moveTo>
                  <a:pt x="0" y="0"/>
                </a:moveTo>
                <a:lnTo>
                  <a:pt x="4317" y="21600"/>
                </a:lnTo>
                <a:lnTo>
                  <a:pt x="17283" y="21600"/>
                </a:lnTo>
                <a:lnTo>
                  <a:pt x="21600" y="0"/>
                </a:lnTo>
                <a:close/>
              </a:path>
            </a:pathLst>
          </a:custGeom>
          <a:gradFill rotWithShape="1">
            <a:gsLst>
              <a:gs pos="0">
                <a:srgbClr val="A96500"/>
              </a:gs>
              <a:gs pos="100000">
                <a:srgbClr val="FF9900"/>
              </a:gs>
            </a:gsLst>
            <a:lin ang="2700000" scaled="1"/>
          </a:gradFill>
          <a:ln w="9525" cap="flat" cmpd="sng" algn="ctr">
            <a:solidFill>
              <a:srgbClr val="C0C0C0"/>
            </a:solidFill>
            <a:prstDash val="solid"/>
            <a:miter lim="800000"/>
            <a:headEnd/>
            <a:tailEnd/>
          </a:ln>
        </p:spPr>
        <p:txBody>
          <a:bodyPr wrap="none" anchor="ctr"/>
          <a:lstStyle/>
          <a:p>
            <a:endParaRPr lang="zh-CN" altLang="en-US"/>
          </a:p>
        </p:txBody>
      </p:sp>
      <p:sp>
        <p:nvSpPr>
          <p:cNvPr id="17416" name="Line 16"/>
          <p:cNvSpPr>
            <a:spLocks noChangeShapeType="1"/>
          </p:cNvSpPr>
          <p:nvPr/>
        </p:nvSpPr>
        <p:spPr bwMode="auto">
          <a:xfrm flipH="1">
            <a:off x="1562100" y="981075"/>
            <a:ext cx="2362200" cy="5227638"/>
          </a:xfrm>
          <a:prstGeom prst="line">
            <a:avLst/>
          </a:prstGeom>
          <a:noFill/>
          <a:ln w="28575">
            <a:solidFill>
              <a:srgbClr val="C0C0C0"/>
            </a:solidFill>
            <a:round/>
            <a:headEnd/>
            <a:tailEnd/>
          </a:ln>
        </p:spPr>
        <p:txBody>
          <a:bodyPr/>
          <a:lstStyle/>
          <a:p>
            <a:endParaRPr lang="zh-CN" altLang="en-US"/>
          </a:p>
        </p:txBody>
      </p:sp>
      <p:sp>
        <p:nvSpPr>
          <p:cNvPr id="17417" name="Oval 17"/>
          <p:cNvSpPr>
            <a:spLocks noChangeAspect="1" noChangeArrowheads="1"/>
          </p:cNvSpPr>
          <p:nvPr/>
        </p:nvSpPr>
        <p:spPr bwMode="auto">
          <a:xfrm>
            <a:off x="1504950" y="6024563"/>
            <a:ext cx="179388" cy="179387"/>
          </a:xfrm>
          <a:prstGeom prst="ellipse">
            <a:avLst/>
          </a:prstGeom>
          <a:gradFill rotWithShape="1">
            <a:gsLst>
              <a:gs pos="0">
                <a:srgbClr val="C0C0C0"/>
              </a:gs>
              <a:gs pos="100000">
                <a:srgbClr val="E8E8E8"/>
              </a:gs>
            </a:gsLst>
            <a:lin ang="2700000" scaled="1"/>
          </a:gradFill>
          <a:ln w="9525">
            <a:noFill/>
            <a:round/>
            <a:headEnd/>
            <a:tailEnd/>
          </a:ln>
        </p:spPr>
        <p:txBody>
          <a:bodyPr wrap="none" anchor="ctr"/>
          <a:lstStyle/>
          <a:p>
            <a:pPr algn="r"/>
            <a:endParaRPr lang="zh-CN" altLang="en-US" i="1">
              <a:ea typeface="微软雅黑" pitchFamily="34" charset="-122"/>
            </a:endParaRPr>
          </a:p>
        </p:txBody>
      </p:sp>
      <p:sp>
        <p:nvSpPr>
          <p:cNvPr id="17418" name="Oval 18"/>
          <p:cNvSpPr>
            <a:spLocks noChangeAspect="1" noChangeArrowheads="1"/>
          </p:cNvSpPr>
          <p:nvPr/>
        </p:nvSpPr>
        <p:spPr bwMode="auto">
          <a:xfrm>
            <a:off x="2459038" y="3927475"/>
            <a:ext cx="177800" cy="177800"/>
          </a:xfrm>
          <a:prstGeom prst="ellipse">
            <a:avLst/>
          </a:prstGeom>
          <a:gradFill rotWithShape="1">
            <a:gsLst>
              <a:gs pos="0">
                <a:schemeClr val="tx2"/>
              </a:gs>
              <a:gs pos="100000">
                <a:schemeClr val="accent1"/>
              </a:gs>
            </a:gsLst>
            <a:lin ang="2700000" scaled="1"/>
          </a:gradFill>
          <a:ln w="9525">
            <a:noFill/>
            <a:round/>
            <a:headEnd/>
            <a:tailEnd/>
          </a:ln>
        </p:spPr>
        <p:txBody>
          <a:bodyPr wrap="none" anchor="ctr"/>
          <a:lstStyle/>
          <a:p>
            <a:pPr algn="r"/>
            <a:endParaRPr lang="zh-CN" altLang="en-US" i="1">
              <a:ea typeface="微软雅黑" pitchFamily="34" charset="-122"/>
            </a:endParaRPr>
          </a:p>
        </p:txBody>
      </p:sp>
      <p:sp>
        <p:nvSpPr>
          <p:cNvPr id="17419" name="Oval 19"/>
          <p:cNvSpPr>
            <a:spLocks noChangeAspect="1" noChangeArrowheads="1"/>
          </p:cNvSpPr>
          <p:nvPr/>
        </p:nvSpPr>
        <p:spPr bwMode="auto">
          <a:xfrm>
            <a:off x="3262313" y="2162175"/>
            <a:ext cx="177800" cy="177800"/>
          </a:xfrm>
          <a:prstGeom prst="ellipse">
            <a:avLst/>
          </a:prstGeom>
          <a:gradFill rotWithShape="1">
            <a:gsLst>
              <a:gs pos="0">
                <a:srgbClr val="FF9900"/>
              </a:gs>
              <a:gs pos="100000">
                <a:srgbClr val="FFDAA2"/>
              </a:gs>
            </a:gsLst>
            <a:lin ang="2700000" scaled="1"/>
          </a:gradFill>
          <a:ln w="9525" algn="ctr">
            <a:noFill/>
            <a:round/>
            <a:headEnd/>
            <a:tailEnd/>
          </a:ln>
        </p:spPr>
        <p:txBody>
          <a:bodyPr wrap="none" anchor="ctr"/>
          <a:lstStyle/>
          <a:p>
            <a:pPr algn="r"/>
            <a:endParaRPr lang="zh-CN" altLang="en-US" i="1">
              <a:ea typeface="微软雅黑" pitchFamily="34" charset="-122"/>
            </a:endParaRPr>
          </a:p>
        </p:txBody>
      </p:sp>
      <p:sp>
        <p:nvSpPr>
          <p:cNvPr id="17420" name="Text Box 21"/>
          <p:cNvSpPr txBox="1">
            <a:spLocks noChangeArrowheads="1"/>
          </p:cNvSpPr>
          <p:nvPr/>
        </p:nvSpPr>
        <p:spPr bwMode="auto">
          <a:xfrm>
            <a:off x="0" y="5589588"/>
            <a:ext cx="1944688" cy="369887"/>
          </a:xfrm>
          <a:prstGeom prst="rect">
            <a:avLst/>
          </a:prstGeom>
          <a:noFill/>
          <a:ln w="9525">
            <a:noFill/>
            <a:miter lim="800000"/>
            <a:headEnd/>
            <a:tailEnd/>
          </a:ln>
        </p:spPr>
        <p:txBody>
          <a:bodyPr>
            <a:spAutoFit/>
          </a:bodyPr>
          <a:lstStyle/>
          <a:p>
            <a:pPr algn="ctr">
              <a:spcBef>
                <a:spcPct val="50000"/>
              </a:spcBef>
            </a:pPr>
            <a:r>
              <a:rPr lang="zh-CN" altLang="en-US" sz="1800" b="1">
                <a:solidFill>
                  <a:srgbClr val="333333"/>
                </a:solidFill>
                <a:ea typeface="微软雅黑" pitchFamily="34" charset="-122"/>
              </a:rPr>
              <a:t>信息交叉分析</a:t>
            </a:r>
          </a:p>
        </p:txBody>
      </p:sp>
      <p:sp>
        <p:nvSpPr>
          <p:cNvPr id="17421" name="Text Box 22"/>
          <p:cNvSpPr txBox="1">
            <a:spLocks noChangeArrowheads="1"/>
          </p:cNvSpPr>
          <p:nvPr/>
        </p:nvSpPr>
        <p:spPr bwMode="auto">
          <a:xfrm>
            <a:off x="611188" y="3573463"/>
            <a:ext cx="2305050" cy="369887"/>
          </a:xfrm>
          <a:prstGeom prst="rect">
            <a:avLst/>
          </a:prstGeom>
          <a:noFill/>
          <a:ln w="9525">
            <a:noFill/>
            <a:miter lim="800000"/>
            <a:headEnd/>
            <a:tailEnd/>
          </a:ln>
        </p:spPr>
        <p:txBody>
          <a:bodyPr>
            <a:spAutoFit/>
          </a:bodyPr>
          <a:lstStyle/>
          <a:p>
            <a:pPr algn="ctr">
              <a:spcBef>
                <a:spcPct val="50000"/>
              </a:spcBef>
            </a:pPr>
            <a:r>
              <a:rPr lang="zh-CN" altLang="en-US" sz="1800" b="1">
                <a:solidFill>
                  <a:schemeClr val="tx2"/>
                </a:solidFill>
                <a:ea typeface="微软雅黑" pitchFamily="34" charset="-122"/>
              </a:rPr>
              <a:t>多库聚合分析</a:t>
            </a:r>
          </a:p>
        </p:txBody>
      </p:sp>
      <p:sp>
        <p:nvSpPr>
          <p:cNvPr id="17422" name="AutoShape 5"/>
          <p:cNvSpPr>
            <a:spLocks noChangeArrowheads="1"/>
          </p:cNvSpPr>
          <p:nvPr/>
        </p:nvSpPr>
        <p:spPr bwMode="auto">
          <a:xfrm>
            <a:off x="3587750" y="2324100"/>
            <a:ext cx="3203575" cy="873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115 w 21600"/>
              <a:gd name="T13" fmla="*/ 4320 h 21600"/>
              <a:gd name="T14" fmla="*/ 17485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4625" y="21600"/>
                </a:lnTo>
                <a:lnTo>
                  <a:pt x="16975" y="21600"/>
                </a:lnTo>
                <a:lnTo>
                  <a:pt x="21600" y="0"/>
                </a:lnTo>
                <a:close/>
              </a:path>
            </a:pathLst>
          </a:custGeom>
          <a:solidFill>
            <a:srgbClr val="FF9900">
              <a:alpha val="49019"/>
            </a:srgbClr>
          </a:solidFill>
          <a:ln w="9525" algn="ctr">
            <a:noFill/>
            <a:miter lim="800000"/>
            <a:headEnd/>
            <a:tailEnd/>
          </a:ln>
        </p:spPr>
        <p:txBody>
          <a:bodyPr wrap="none" anchor="ctr"/>
          <a:lstStyle/>
          <a:p>
            <a:endParaRPr lang="zh-CN" altLang="en-US"/>
          </a:p>
        </p:txBody>
      </p:sp>
      <p:sp>
        <p:nvSpPr>
          <p:cNvPr id="17423" name="Text Box 6"/>
          <p:cNvSpPr txBox="1">
            <a:spLocks noChangeArrowheads="1"/>
          </p:cNvSpPr>
          <p:nvPr/>
        </p:nvSpPr>
        <p:spPr bwMode="auto">
          <a:xfrm>
            <a:off x="3635375" y="1268413"/>
            <a:ext cx="2998788" cy="701675"/>
          </a:xfrm>
          <a:prstGeom prst="rect">
            <a:avLst/>
          </a:prstGeom>
          <a:noFill/>
          <a:ln w="9525">
            <a:noFill/>
            <a:miter lim="800000"/>
            <a:headEnd/>
            <a:tailEnd/>
          </a:ln>
        </p:spPr>
        <p:txBody>
          <a:bodyPr>
            <a:spAutoFit/>
          </a:bodyPr>
          <a:lstStyle/>
          <a:p>
            <a:pPr algn="ctr">
              <a:spcBef>
                <a:spcPct val="20000"/>
              </a:spcBef>
            </a:pPr>
            <a:r>
              <a:rPr lang="zh-CN" altLang="en-US" sz="1800" b="1">
                <a:solidFill>
                  <a:schemeClr val="bg1"/>
                </a:solidFill>
                <a:latin typeface="微软雅黑" pitchFamily="34" charset="-122"/>
                <a:ea typeface="微软雅黑" pitchFamily="34" charset="-122"/>
              </a:rPr>
              <a:t>超过</a:t>
            </a:r>
            <a:r>
              <a:rPr lang="en-US" altLang="zh-CN" sz="1800" b="1">
                <a:solidFill>
                  <a:schemeClr val="bg1"/>
                </a:solidFill>
                <a:latin typeface="微软雅黑" pitchFamily="34" charset="-122"/>
                <a:ea typeface="微软雅黑" pitchFamily="34" charset="-122"/>
              </a:rPr>
              <a:t>30</a:t>
            </a:r>
            <a:r>
              <a:rPr lang="zh-CN" altLang="en-US" sz="1800" b="1">
                <a:solidFill>
                  <a:schemeClr val="bg1"/>
                </a:solidFill>
                <a:latin typeface="微软雅黑" pitchFamily="34" charset="-122"/>
                <a:ea typeface="微软雅黑" pitchFamily="34" charset="-122"/>
              </a:rPr>
              <a:t>种分析模型</a:t>
            </a:r>
          </a:p>
          <a:p>
            <a:pPr algn="ctr">
              <a:spcBef>
                <a:spcPct val="20000"/>
              </a:spcBef>
            </a:pPr>
            <a:r>
              <a:rPr lang="zh-CN" altLang="en-US" sz="1800" b="1">
                <a:solidFill>
                  <a:schemeClr val="bg1"/>
                </a:solidFill>
                <a:latin typeface="微软雅黑" pitchFamily="34" charset="-122"/>
                <a:ea typeface="微软雅黑" pitchFamily="34" charset="-122"/>
              </a:rPr>
              <a:t>全面支持客户的调研工作</a:t>
            </a:r>
          </a:p>
        </p:txBody>
      </p:sp>
      <p:pic>
        <p:nvPicPr>
          <p:cNvPr id="17424" name="Picture 14"/>
          <p:cNvPicPr preferRelativeResize="0">
            <a:picLocks noChangeAspect="1" noChangeArrowheads="1"/>
          </p:cNvPicPr>
          <p:nvPr/>
        </p:nvPicPr>
        <p:blipFill>
          <a:blip r:embed="rId2" cstate="print"/>
          <a:srcRect/>
          <a:stretch>
            <a:fillRect/>
          </a:stretch>
        </p:blipFill>
        <p:spPr bwMode="auto">
          <a:xfrm>
            <a:off x="4716463" y="2759075"/>
            <a:ext cx="1095375" cy="712788"/>
          </a:xfrm>
          <a:prstGeom prst="rect">
            <a:avLst/>
          </a:prstGeom>
          <a:noFill/>
          <a:ln w="9525">
            <a:noFill/>
            <a:miter lim="800000"/>
            <a:headEnd/>
            <a:tailEnd/>
          </a:ln>
        </p:spPr>
      </p:pic>
      <p:sp>
        <p:nvSpPr>
          <p:cNvPr id="17425" name="AutoShape 31"/>
          <p:cNvSpPr>
            <a:spLocks noChangeArrowheads="1"/>
          </p:cNvSpPr>
          <p:nvPr/>
        </p:nvSpPr>
        <p:spPr bwMode="auto">
          <a:xfrm>
            <a:off x="4716463" y="3516313"/>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配置梯度分析</a:t>
            </a:r>
          </a:p>
        </p:txBody>
      </p:sp>
      <p:pic>
        <p:nvPicPr>
          <p:cNvPr id="17426" name="Picture 15"/>
          <p:cNvPicPr preferRelativeResize="0">
            <a:picLocks noChangeAspect="1" noChangeArrowheads="1"/>
          </p:cNvPicPr>
          <p:nvPr/>
        </p:nvPicPr>
        <p:blipFill>
          <a:blip r:embed="rId3" cstate="print"/>
          <a:srcRect/>
          <a:stretch>
            <a:fillRect/>
          </a:stretch>
        </p:blipFill>
        <p:spPr bwMode="auto">
          <a:xfrm>
            <a:off x="3563938" y="2759075"/>
            <a:ext cx="1095375" cy="712788"/>
          </a:xfrm>
          <a:prstGeom prst="rect">
            <a:avLst/>
          </a:prstGeom>
          <a:noFill/>
          <a:ln w="9525">
            <a:noFill/>
            <a:miter lim="800000"/>
            <a:headEnd/>
            <a:tailEnd/>
          </a:ln>
        </p:spPr>
      </p:pic>
      <p:sp>
        <p:nvSpPr>
          <p:cNvPr id="17427" name="AutoShape 36"/>
          <p:cNvSpPr>
            <a:spLocks noChangeArrowheads="1"/>
          </p:cNvSpPr>
          <p:nvPr/>
        </p:nvSpPr>
        <p:spPr bwMode="auto">
          <a:xfrm>
            <a:off x="3565525" y="3516313"/>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配置竞争力</a:t>
            </a:r>
            <a:endParaRPr lang="en-US" altLang="zh-CN" sz="1200" b="1">
              <a:solidFill>
                <a:schemeClr val="bg1"/>
              </a:solidFill>
              <a:ea typeface="微软雅黑" pitchFamily="34" charset="-122"/>
            </a:endParaRPr>
          </a:p>
        </p:txBody>
      </p:sp>
      <p:pic>
        <p:nvPicPr>
          <p:cNvPr id="17428" name="Picture 27"/>
          <p:cNvPicPr preferRelativeResize="0">
            <a:picLocks noChangeAspect="1" noChangeArrowheads="1"/>
          </p:cNvPicPr>
          <p:nvPr/>
        </p:nvPicPr>
        <p:blipFill>
          <a:blip r:embed="rId4" cstate="print"/>
          <a:srcRect/>
          <a:stretch>
            <a:fillRect/>
          </a:stretch>
        </p:blipFill>
        <p:spPr bwMode="auto">
          <a:xfrm>
            <a:off x="5867400" y="2759075"/>
            <a:ext cx="1095375" cy="712788"/>
          </a:xfrm>
          <a:prstGeom prst="rect">
            <a:avLst/>
          </a:prstGeom>
          <a:noFill/>
          <a:ln w="9525">
            <a:noFill/>
            <a:miter lim="800000"/>
            <a:headEnd/>
            <a:tailEnd/>
          </a:ln>
        </p:spPr>
      </p:pic>
      <p:sp>
        <p:nvSpPr>
          <p:cNvPr id="17429" name="AutoShape 39"/>
          <p:cNvSpPr>
            <a:spLocks noChangeArrowheads="1"/>
          </p:cNvSpPr>
          <p:nvPr/>
        </p:nvSpPr>
        <p:spPr bwMode="auto">
          <a:xfrm>
            <a:off x="5867400" y="3516313"/>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车型利润构成</a:t>
            </a:r>
          </a:p>
        </p:txBody>
      </p:sp>
      <p:pic>
        <p:nvPicPr>
          <p:cNvPr id="17430" name="Picture 12"/>
          <p:cNvPicPr preferRelativeResize="0">
            <a:picLocks noChangeArrowheads="1"/>
          </p:cNvPicPr>
          <p:nvPr/>
        </p:nvPicPr>
        <p:blipFill>
          <a:blip r:embed="rId5" cstate="print"/>
          <a:srcRect/>
          <a:stretch>
            <a:fillRect/>
          </a:stretch>
        </p:blipFill>
        <p:spPr bwMode="auto">
          <a:xfrm>
            <a:off x="5254625" y="4365625"/>
            <a:ext cx="1095375" cy="644525"/>
          </a:xfrm>
          <a:prstGeom prst="rect">
            <a:avLst/>
          </a:prstGeom>
          <a:noFill/>
          <a:ln w="9525">
            <a:noFill/>
            <a:miter lim="800000"/>
            <a:headEnd/>
            <a:tailEnd/>
          </a:ln>
        </p:spPr>
      </p:pic>
      <p:pic>
        <p:nvPicPr>
          <p:cNvPr id="17431" name="Picture 13"/>
          <p:cNvPicPr preferRelativeResize="0">
            <a:picLocks noChangeArrowheads="1"/>
          </p:cNvPicPr>
          <p:nvPr/>
        </p:nvPicPr>
        <p:blipFill>
          <a:blip r:embed="rId6" cstate="print"/>
          <a:srcRect/>
          <a:stretch>
            <a:fillRect/>
          </a:stretch>
        </p:blipFill>
        <p:spPr bwMode="auto">
          <a:xfrm>
            <a:off x="2740025" y="4365625"/>
            <a:ext cx="1095375" cy="644525"/>
          </a:xfrm>
          <a:prstGeom prst="rect">
            <a:avLst/>
          </a:prstGeom>
          <a:noFill/>
          <a:ln w="9525">
            <a:noFill/>
            <a:miter lim="800000"/>
            <a:headEnd/>
            <a:tailEnd/>
          </a:ln>
        </p:spPr>
      </p:pic>
      <p:pic>
        <p:nvPicPr>
          <p:cNvPr id="17432" name="Picture 16"/>
          <p:cNvPicPr preferRelativeResize="0">
            <a:picLocks noChangeArrowheads="1"/>
          </p:cNvPicPr>
          <p:nvPr/>
        </p:nvPicPr>
        <p:blipFill>
          <a:blip r:embed="rId7" cstate="print"/>
          <a:srcRect/>
          <a:stretch>
            <a:fillRect/>
          </a:stretch>
        </p:blipFill>
        <p:spPr bwMode="auto">
          <a:xfrm>
            <a:off x="2339975" y="5300663"/>
            <a:ext cx="1095375" cy="644525"/>
          </a:xfrm>
          <a:prstGeom prst="rect">
            <a:avLst/>
          </a:prstGeom>
          <a:noFill/>
          <a:ln w="9525">
            <a:noFill/>
            <a:miter lim="800000"/>
            <a:headEnd/>
            <a:tailEnd/>
          </a:ln>
        </p:spPr>
      </p:pic>
      <p:pic>
        <p:nvPicPr>
          <p:cNvPr id="17433" name="Picture 29"/>
          <p:cNvPicPr preferRelativeResize="0">
            <a:picLocks noChangeArrowheads="1"/>
          </p:cNvPicPr>
          <p:nvPr/>
        </p:nvPicPr>
        <p:blipFill>
          <a:blip r:embed="rId8" cstate="print"/>
          <a:srcRect/>
          <a:stretch>
            <a:fillRect/>
          </a:stretch>
        </p:blipFill>
        <p:spPr bwMode="auto">
          <a:xfrm>
            <a:off x="6513513" y="4365625"/>
            <a:ext cx="1095375" cy="644525"/>
          </a:xfrm>
          <a:prstGeom prst="rect">
            <a:avLst/>
          </a:prstGeom>
          <a:noFill/>
          <a:ln w="9525">
            <a:noFill/>
            <a:miter lim="800000"/>
            <a:headEnd/>
            <a:tailEnd/>
          </a:ln>
        </p:spPr>
      </p:pic>
      <p:pic>
        <p:nvPicPr>
          <p:cNvPr id="17434" name="Picture 30"/>
          <p:cNvPicPr preferRelativeResize="0">
            <a:picLocks noChangeArrowheads="1"/>
          </p:cNvPicPr>
          <p:nvPr/>
        </p:nvPicPr>
        <p:blipFill>
          <a:blip r:embed="rId9" cstate="print"/>
          <a:srcRect/>
          <a:stretch>
            <a:fillRect/>
          </a:stretch>
        </p:blipFill>
        <p:spPr bwMode="auto">
          <a:xfrm>
            <a:off x="3997325" y="4365625"/>
            <a:ext cx="1095375" cy="644525"/>
          </a:xfrm>
          <a:prstGeom prst="rect">
            <a:avLst/>
          </a:prstGeom>
          <a:noFill/>
          <a:ln w="9525">
            <a:noFill/>
            <a:miter lim="800000"/>
            <a:headEnd/>
            <a:tailEnd/>
          </a:ln>
        </p:spPr>
      </p:pic>
      <p:sp>
        <p:nvSpPr>
          <p:cNvPr id="17435" name="AutoShape 33"/>
          <p:cNvSpPr>
            <a:spLocks noChangeArrowheads="1"/>
          </p:cNvSpPr>
          <p:nvPr/>
        </p:nvSpPr>
        <p:spPr bwMode="auto">
          <a:xfrm>
            <a:off x="6516688" y="4941888"/>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配置</a:t>
            </a:r>
            <a:r>
              <a:rPr lang="en-US" altLang="zh-CN" sz="1200" b="1">
                <a:solidFill>
                  <a:schemeClr val="bg1"/>
                </a:solidFill>
                <a:ea typeface="微软雅黑" pitchFamily="34" charset="-122"/>
              </a:rPr>
              <a:t>-MIX</a:t>
            </a:r>
            <a:r>
              <a:rPr lang="zh-CN" altLang="en-US" sz="1200" b="1">
                <a:solidFill>
                  <a:schemeClr val="bg1"/>
                </a:solidFill>
                <a:ea typeface="微软雅黑" pitchFamily="34" charset="-122"/>
              </a:rPr>
              <a:t>分析</a:t>
            </a:r>
          </a:p>
        </p:txBody>
      </p:sp>
      <p:sp>
        <p:nvSpPr>
          <p:cNvPr id="17436" name="AutoShape 37"/>
          <p:cNvSpPr>
            <a:spLocks noChangeArrowheads="1"/>
          </p:cNvSpPr>
          <p:nvPr/>
        </p:nvSpPr>
        <p:spPr bwMode="auto">
          <a:xfrm>
            <a:off x="2328863" y="5876925"/>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排量</a:t>
            </a:r>
            <a:r>
              <a:rPr lang="en-US" altLang="zh-CN" sz="1200" b="1">
                <a:solidFill>
                  <a:schemeClr val="bg1"/>
                </a:solidFill>
                <a:ea typeface="微软雅黑" pitchFamily="34" charset="-122"/>
              </a:rPr>
              <a:t>-</a:t>
            </a:r>
            <a:r>
              <a:rPr lang="zh-CN" altLang="en-US" sz="1200" b="1">
                <a:solidFill>
                  <a:schemeClr val="bg1"/>
                </a:solidFill>
                <a:ea typeface="微软雅黑" pitchFamily="34" charset="-122"/>
              </a:rPr>
              <a:t>销量分析</a:t>
            </a:r>
          </a:p>
        </p:txBody>
      </p:sp>
      <p:sp>
        <p:nvSpPr>
          <p:cNvPr id="17437" name="AutoShape 40"/>
          <p:cNvSpPr>
            <a:spLocks noChangeArrowheads="1"/>
          </p:cNvSpPr>
          <p:nvPr/>
        </p:nvSpPr>
        <p:spPr bwMode="auto">
          <a:xfrm>
            <a:off x="2714625" y="4941888"/>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价格</a:t>
            </a:r>
            <a:r>
              <a:rPr lang="en-US" altLang="zh-CN" sz="1200" b="1">
                <a:solidFill>
                  <a:schemeClr val="bg1"/>
                </a:solidFill>
                <a:ea typeface="微软雅黑" pitchFamily="34" charset="-122"/>
              </a:rPr>
              <a:t>-</a:t>
            </a:r>
            <a:r>
              <a:rPr lang="zh-CN" altLang="en-US" sz="1200" b="1">
                <a:solidFill>
                  <a:schemeClr val="bg1"/>
                </a:solidFill>
                <a:ea typeface="微软雅黑" pitchFamily="34" charset="-122"/>
              </a:rPr>
              <a:t>销量分析</a:t>
            </a:r>
          </a:p>
        </p:txBody>
      </p:sp>
      <p:sp>
        <p:nvSpPr>
          <p:cNvPr id="17438" name="AutoShape 41"/>
          <p:cNvSpPr>
            <a:spLocks noChangeArrowheads="1"/>
          </p:cNvSpPr>
          <p:nvPr/>
        </p:nvSpPr>
        <p:spPr bwMode="auto">
          <a:xfrm>
            <a:off x="3987800" y="4941888"/>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车型销售状况</a:t>
            </a:r>
          </a:p>
        </p:txBody>
      </p:sp>
      <p:sp>
        <p:nvSpPr>
          <p:cNvPr id="17439" name="AutoShape 42"/>
          <p:cNvSpPr>
            <a:spLocks noChangeArrowheads="1"/>
          </p:cNvSpPr>
          <p:nvPr/>
        </p:nvSpPr>
        <p:spPr bwMode="auto">
          <a:xfrm>
            <a:off x="5254625" y="4941888"/>
            <a:ext cx="1096963"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车型</a:t>
            </a:r>
            <a:r>
              <a:rPr lang="en-US" altLang="zh-CN" sz="1200" b="1">
                <a:solidFill>
                  <a:schemeClr val="bg1"/>
                </a:solidFill>
                <a:ea typeface="微软雅黑" pitchFamily="34" charset="-122"/>
              </a:rPr>
              <a:t>MIX</a:t>
            </a:r>
            <a:r>
              <a:rPr lang="zh-CN" altLang="en-US" sz="1200" b="1">
                <a:solidFill>
                  <a:schemeClr val="bg1"/>
                </a:solidFill>
                <a:ea typeface="微软雅黑" pitchFamily="34" charset="-122"/>
              </a:rPr>
              <a:t>对比</a:t>
            </a:r>
          </a:p>
        </p:txBody>
      </p:sp>
      <p:pic>
        <p:nvPicPr>
          <p:cNvPr id="17440" name="Picture 28"/>
          <p:cNvPicPr preferRelativeResize="0">
            <a:picLocks noChangeArrowheads="1"/>
          </p:cNvPicPr>
          <p:nvPr/>
        </p:nvPicPr>
        <p:blipFill>
          <a:blip r:embed="rId10" cstate="print"/>
          <a:srcRect/>
          <a:stretch>
            <a:fillRect/>
          </a:stretch>
        </p:blipFill>
        <p:spPr bwMode="auto">
          <a:xfrm>
            <a:off x="3527425" y="5300663"/>
            <a:ext cx="1095375" cy="644525"/>
          </a:xfrm>
          <a:prstGeom prst="rect">
            <a:avLst/>
          </a:prstGeom>
          <a:noFill/>
          <a:ln w="9525">
            <a:noFill/>
            <a:miter lim="800000"/>
            <a:headEnd/>
            <a:tailEnd/>
          </a:ln>
        </p:spPr>
      </p:pic>
      <p:sp>
        <p:nvSpPr>
          <p:cNvPr id="17441" name="AutoShape 38"/>
          <p:cNvSpPr>
            <a:spLocks noChangeArrowheads="1"/>
          </p:cNvSpPr>
          <p:nvPr/>
        </p:nvSpPr>
        <p:spPr bwMode="auto">
          <a:xfrm>
            <a:off x="3519488" y="5878513"/>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en-US" altLang="zh-CN" sz="1200" b="1">
                <a:solidFill>
                  <a:schemeClr val="bg1"/>
                </a:solidFill>
                <a:ea typeface="微软雅黑" pitchFamily="34" charset="-122"/>
              </a:rPr>
              <a:t>MSRP</a:t>
            </a:r>
            <a:r>
              <a:rPr lang="zh-CN" altLang="en-US" sz="1200" b="1">
                <a:solidFill>
                  <a:schemeClr val="bg1"/>
                </a:solidFill>
                <a:ea typeface="微软雅黑" pitchFamily="34" charset="-122"/>
              </a:rPr>
              <a:t>分布</a:t>
            </a:r>
          </a:p>
        </p:txBody>
      </p:sp>
      <p:sp>
        <p:nvSpPr>
          <p:cNvPr id="17442" name="Text Box 22"/>
          <p:cNvSpPr txBox="1">
            <a:spLocks noChangeArrowheads="1"/>
          </p:cNvSpPr>
          <p:nvPr/>
        </p:nvSpPr>
        <p:spPr bwMode="auto">
          <a:xfrm>
            <a:off x="1403350" y="1773238"/>
            <a:ext cx="2305050" cy="369887"/>
          </a:xfrm>
          <a:prstGeom prst="rect">
            <a:avLst/>
          </a:prstGeom>
          <a:noFill/>
          <a:ln w="9525">
            <a:noFill/>
            <a:miter lim="800000"/>
            <a:headEnd/>
            <a:tailEnd/>
          </a:ln>
        </p:spPr>
        <p:txBody>
          <a:bodyPr>
            <a:spAutoFit/>
          </a:bodyPr>
          <a:lstStyle/>
          <a:p>
            <a:pPr algn="ctr">
              <a:spcBef>
                <a:spcPct val="50000"/>
              </a:spcBef>
            </a:pPr>
            <a:r>
              <a:rPr lang="zh-CN" altLang="en-US" sz="1800" b="1">
                <a:solidFill>
                  <a:srgbClr val="FF9933"/>
                </a:solidFill>
                <a:ea typeface="微软雅黑" pitchFamily="34" charset="-122"/>
              </a:rPr>
              <a:t>更多分析模型</a:t>
            </a:r>
          </a:p>
        </p:txBody>
      </p:sp>
      <p:pic>
        <p:nvPicPr>
          <p:cNvPr id="17443" name="Picture 42"/>
          <p:cNvPicPr>
            <a:picLocks noChangeArrowheads="1"/>
          </p:cNvPicPr>
          <p:nvPr/>
        </p:nvPicPr>
        <p:blipFill>
          <a:blip r:embed="rId11" cstate="print"/>
          <a:srcRect/>
          <a:stretch>
            <a:fillRect/>
          </a:stretch>
        </p:blipFill>
        <p:spPr bwMode="auto">
          <a:xfrm>
            <a:off x="5903913" y="5300663"/>
            <a:ext cx="1095375" cy="644525"/>
          </a:xfrm>
          <a:prstGeom prst="rect">
            <a:avLst/>
          </a:prstGeom>
          <a:noFill/>
          <a:ln w="9525">
            <a:noFill/>
            <a:miter lim="800000"/>
            <a:headEnd/>
            <a:tailEnd/>
          </a:ln>
        </p:spPr>
      </p:pic>
      <p:pic>
        <p:nvPicPr>
          <p:cNvPr id="17444" name="Picture 43"/>
          <p:cNvPicPr>
            <a:picLocks noChangeArrowheads="1"/>
          </p:cNvPicPr>
          <p:nvPr/>
        </p:nvPicPr>
        <p:blipFill>
          <a:blip r:embed="rId12" cstate="print"/>
          <a:srcRect/>
          <a:stretch>
            <a:fillRect/>
          </a:stretch>
        </p:blipFill>
        <p:spPr bwMode="auto">
          <a:xfrm>
            <a:off x="7092950" y="5300663"/>
            <a:ext cx="1095375" cy="644525"/>
          </a:xfrm>
          <a:prstGeom prst="rect">
            <a:avLst/>
          </a:prstGeom>
          <a:noFill/>
          <a:ln w="9525">
            <a:noFill/>
            <a:miter lim="800000"/>
            <a:headEnd/>
            <a:tailEnd/>
          </a:ln>
        </p:spPr>
      </p:pic>
      <p:pic>
        <p:nvPicPr>
          <p:cNvPr id="17445" name="Picture 44"/>
          <p:cNvPicPr>
            <a:picLocks noChangeArrowheads="1"/>
          </p:cNvPicPr>
          <p:nvPr/>
        </p:nvPicPr>
        <p:blipFill>
          <a:blip r:embed="rId13" cstate="print"/>
          <a:srcRect/>
          <a:stretch>
            <a:fillRect/>
          </a:stretch>
        </p:blipFill>
        <p:spPr bwMode="auto">
          <a:xfrm>
            <a:off x="4716463" y="5300663"/>
            <a:ext cx="1095375" cy="644525"/>
          </a:xfrm>
          <a:prstGeom prst="rect">
            <a:avLst/>
          </a:prstGeom>
          <a:noFill/>
          <a:ln w="9525">
            <a:noFill/>
            <a:miter lim="800000"/>
            <a:headEnd/>
            <a:tailEnd/>
          </a:ln>
        </p:spPr>
      </p:pic>
      <p:sp>
        <p:nvSpPr>
          <p:cNvPr id="17446" name="AutoShape 37"/>
          <p:cNvSpPr>
            <a:spLocks noChangeArrowheads="1"/>
          </p:cNvSpPr>
          <p:nvPr/>
        </p:nvSpPr>
        <p:spPr bwMode="auto">
          <a:xfrm>
            <a:off x="4710113" y="5876925"/>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车型</a:t>
            </a:r>
            <a:r>
              <a:rPr lang="en-US" altLang="zh-CN" sz="1200" b="1">
                <a:solidFill>
                  <a:schemeClr val="bg1"/>
                </a:solidFill>
                <a:ea typeface="微软雅黑" pitchFamily="34" charset="-122"/>
              </a:rPr>
              <a:t>-</a:t>
            </a:r>
            <a:r>
              <a:rPr lang="zh-CN" altLang="en-US" sz="1200" b="1">
                <a:solidFill>
                  <a:schemeClr val="bg1"/>
                </a:solidFill>
                <a:ea typeface="微软雅黑" pitchFamily="34" charset="-122"/>
              </a:rPr>
              <a:t>销量分析</a:t>
            </a:r>
          </a:p>
        </p:txBody>
      </p:sp>
      <p:sp>
        <p:nvSpPr>
          <p:cNvPr id="17447" name="AutoShape 38"/>
          <p:cNvSpPr>
            <a:spLocks noChangeArrowheads="1"/>
          </p:cNvSpPr>
          <p:nvPr/>
        </p:nvSpPr>
        <p:spPr bwMode="auto">
          <a:xfrm>
            <a:off x="5900738" y="5878513"/>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价格指数分析</a:t>
            </a:r>
          </a:p>
        </p:txBody>
      </p:sp>
      <p:sp>
        <p:nvSpPr>
          <p:cNvPr id="17448" name="AutoShape 38"/>
          <p:cNvSpPr>
            <a:spLocks noChangeArrowheads="1"/>
          </p:cNvSpPr>
          <p:nvPr/>
        </p:nvSpPr>
        <p:spPr bwMode="auto">
          <a:xfrm>
            <a:off x="7092950" y="5876925"/>
            <a:ext cx="1095375" cy="257175"/>
          </a:xfrm>
          <a:prstGeom prst="roundRect">
            <a:avLst>
              <a:gd name="adj" fmla="val 16667"/>
            </a:avLst>
          </a:prstGeom>
          <a:solidFill>
            <a:schemeClr val="accent1"/>
          </a:solidFill>
          <a:ln w="25400" algn="ctr">
            <a:solidFill>
              <a:schemeClr val="bg1"/>
            </a:solidFill>
            <a:round/>
            <a:headEnd/>
            <a:tailEnd/>
          </a:ln>
        </p:spPr>
        <p:txBody>
          <a:bodyPr wrap="none" anchor="ctr"/>
          <a:lstStyle/>
          <a:p>
            <a:pPr algn="ctr"/>
            <a:r>
              <a:rPr lang="zh-CN" altLang="en-US" sz="1200" b="1">
                <a:solidFill>
                  <a:schemeClr val="bg1"/>
                </a:solidFill>
                <a:ea typeface="微软雅黑" pitchFamily="34" charset="-122"/>
              </a:rPr>
              <a:t>车型参数分析</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nsHYGXKYUqC6Uy6fsB8l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z0ag77MHEWiKCA.G7xQn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6ygbsJ1.UmqstXJ6vQcA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mfP2TsI.UOTOSN6Z62H8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Ryc88KJMUiLg3UEH7cqq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k9mdT6NnU6Op1uOYXPW0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rWmwBUqXU2kwYfeutO23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pk9mdT6NnU6Op1uOYXPW0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k9mdT6NnU6Op1uOYXPW0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rWmwBUqXU2kwYfeutO2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uVdXEmb10OnqerhvJd2R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4nlaO6G.aUSRDjPNx9KYg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k9mdT6NnU6Op1uOYXPW0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rWmwBUqXU2kwYfeutO23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rWmwBUqXU2kwYfeutO23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mfP2TsI.UOTOSN6Z62H8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k9mdT6NnU6Op1uOYXPW0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rWmwBUqXU2kwYfeutO23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raXPPb0eU2LPpNetbWTj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raXPPb0eU2LPpNetbWTj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AQJjlaRgs0.Rb0Vw3H9aW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raXPPb0eU2LPpNetbWTj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raXPPb0eU2LPpNetbWTj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raXPPb0eU2LPpNetbWTj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raXPPb0eU2LPpNetbWTj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hbu1RmC9UyE3bQyyRbD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0KKzN1afsEGD6m0LkZGL4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raXPPb0eU2LPpNetbWTj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ts4fxFUYUaaoVMPS6OQP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raXPPb0eU2LPpNetbWT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0KKzN1afsEGD6m0LkZGL4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_CrFC5UzkS7IjcFPdqVy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41201</TotalTime>
  <Words>3016</Words>
  <Application>Microsoft Office PowerPoint</Application>
  <PresentationFormat>全屏显示(4:3)</PresentationFormat>
  <Paragraphs>458</Paragraphs>
  <Slides>44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47" baseType="lpstr">
      <vt:lpstr>Office 主题</vt:lpstr>
      <vt:lpstr>think-cell Slide</vt:lpstr>
      <vt:lpstr>Microsoft Office Excel 97-2003 工作表</vt:lpstr>
      <vt:lpstr>幻灯片 1</vt:lpstr>
      <vt:lpstr>幻灯片 2</vt:lpstr>
      <vt:lpstr>项目背景与目的</vt:lpstr>
      <vt:lpstr>项目背景与目的</vt:lpstr>
      <vt:lpstr>幻灯片 5</vt:lpstr>
      <vt:lpstr>幻灯片 6</vt:lpstr>
      <vt:lpstr>AUTO-WAYS数据优势</vt:lpstr>
      <vt:lpstr>AUTO-WAYS功能优势</vt:lpstr>
      <vt:lpstr>幻灯片 9</vt:lpstr>
      <vt:lpstr>幻灯片 10</vt:lpstr>
      <vt:lpstr>幻灯片 11</vt:lpstr>
      <vt:lpstr>幻灯片 12</vt:lpstr>
      <vt:lpstr>幻灯片 13</vt:lpstr>
      <vt:lpstr>成交价数据查询</vt:lpstr>
      <vt:lpstr>装备数据查询</vt:lpstr>
      <vt:lpstr>配置分析</vt:lpstr>
      <vt:lpstr>配置等级方阵</vt:lpstr>
      <vt:lpstr>装备率分析</vt:lpstr>
      <vt:lpstr>装车率分析</vt:lpstr>
      <vt:lpstr>车型配置梯度分析（车型装备差异分析）</vt:lpstr>
      <vt:lpstr>配置CPV分析</vt:lpstr>
      <vt:lpstr>车型生命周期分析</vt:lpstr>
      <vt:lpstr>价格段-销量对比分析</vt:lpstr>
      <vt:lpstr>车长-价格-销量的交叉分析</vt:lpstr>
      <vt:lpstr>价格-销售比例对比分析</vt:lpstr>
      <vt:lpstr>排量-销量分析</vt:lpstr>
      <vt:lpstr>政策文件查询及下载</vt:lpstr>
      <vt:lpstr>车型利润对比分析</vt:lpstr>
      <vt:lpstr>技术参数分析</vt:lpstr>
      <vt:lpstr>功能小结</vt:lpstr>
      <vt:lpstr>幻灯片 31</vt:lpstr>
      <vt:lpstr>幻灯片 32</vt:lpstr>
      <vt:lpstr>幻灯片 33</vt:lpstr>
      <vt:lpstr>幻灯片 34</vt:lpstr>
      <vt:lpstr>幻灯片 35</vt:lpstr>
      <vt:lpstr>幻灯片 36</vt:lpstr>
      <vt:lpstr>幻灯片 37</vt:lpstr>
      <vt:lpstr>方案总结</vt:lpstr>
      <vt:lpstr>系统维护及服务承诺</vt:lpstr>
      <vt:lpstr>幻灯片 40</vt:lpstr>
      <vt:lpstr>项目报价</vt:lpstr>
      <vt:lpstr>幻灯片 42</vt:lpstr>
      <vt:lpstr>项目时间安排及运作周期</vt:lpstr>
      <vt:lpstr>幻灯片 44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WAYS</dc:creator>
  <cp:lastModifiedBy>public</cp:lastModifiedBy>
  <cp:revision>5581</cp:revision>
  <cp:lastPrinted>1601-01-01T00:00:00Z</cp:lastPrinted>
  <dcterms:created xsi:type="dcterms:W3CDTF">2009-09-22T14:48:25Z</dcterms:created>
  <dcterms:modified xsi:type="dcterms:W3CDTF">2012-03-14T10:57:09Z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