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7100-73D5-4F00-8182-3304D33C29F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AF2B-A07A-4530-B8FD-E37AC80657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All_insurance_links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2286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health_insurance_links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2286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car_insurance_links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4724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rb_image_name.csv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input_text_file.txt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4724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Images stored in AWS 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4343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 </a:t>
            </a:r>
            <a:r>
              <a:rPr lang="en-US" dirty="0" err="1" smtClean="0"/>
              <a:t>rekognition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2362200" y="49911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648200" y="46101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00600" y="5181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rb_image_output.txt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9600" y="1066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Association Model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" idx="2"/>
            <a:endCxn id="24" idx="0"/>
          </p:cNvCxnSpPr>
          <p:nvPr/>
        </p:nvCxnSpPr>
        <p:spPr>
          <a:xfrm>
            <a:off x="1676400" y="685800"/>
            <a:ext cx="38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05200" y="1066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Health words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48400" y="9906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Car Words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" idx="2"/>
            <a:endCxn id="28" idx="0"/>
          </p:cNvCxnSpPr>
          <p:nvPr/>
        </p:nvCxnSpPr>
        <p:spPr>
          <a:xfrm>
            <a:off x="4610100" y="68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>
            <a:off x="7315200" y="685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90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76800" y="6096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23" idx="0"/>
          </p:cNvCxnSpPr>
          <p:nvPr/>
        </p:nvCxnSpPr>
        <p:spPr>
          <a:xfrm>
            <a:off x="5562600" y="4876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3" idx="2"/>
          </p:cNvCxnSpPr>
          <p:nvPr/>
        </p:nvCxnSpPr>
        <p:spPr>
          <a:xfrm flipV="1">
            <a:off x="5562600" y="571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3"/>
            <a:endCxn id="45" idx="1"/>
          </p:cNvCxnSpPr>
          <p:nvPr/>
        </p:nvCxnSpPr>
        <p:spPr>
          <a:xfrm>
            <a:off x="2362200" y="59055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3"/>
            <a:endCxn id="46" idx="1"/>
          </p:cNvCxnSpPr>
          <p:nvPr/>
        </p:nvCxnSpPr>
        <p:spPr>
          <a:xfrm>
            <a:off x="4724400" y="59055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553200" y="5181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Words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23" idx="3"/>
            <a:endCxn id="60" idx="1"/>
          </p:cNvCxnSpPr>
          <p:nvPr/>
        </p:nvCxnSpPr>
        <p:spPr>
          <a:xfrm>
            <a:off x="6324600" y="5448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9600" y="18288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Associated words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24" idx="2"/>
            <a:endCxn id="78" idx="0"/>
          </p:cNvCxnSpPr>
          <p:nvPr/>
        </p:nvCxnSpPr>
        <p:spPr>
          <a:xfrm>
            <a:off x="17145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8077200" y="5181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 comprehend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7620000" y="43434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Evaluation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130" idx="2"/>
          </p:cNvCxnSpPr>
          <p:nvPr/>
        </p:nvCxnSpPr>
        <p:spPr>
          <a:xfrm flipV="1">
            <a:off x="8382000" y="4876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60" idx="3"/>
            <a:endCxn id="126" idx="1"/>
          </p:cNvCxnSpPr>
          <p:nvPr/>
        </p:nvCxnSpPr>
        <p:spPr>
          <a:xfrm>
            <a:off x="7924800" y="54483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8534400" y="4267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30" idx="0"/>
          </p:cNvCxnSpPr>
          <p:nvPr/>
        </p:nvCxnSpPr>
        <p:spPr>
          <a:xfrm flipH="1" flipV="1">
            <a:off x="8343900" y="40386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4"/>
          <p:cNvCxnSpPr>
            <a:stCxn id="60" idx="0"/>
            <a:endCxn id="24" idx="1"/>
          </p:cNvCxnSpPr>
          <p:nvPr/>
        </p:nvCxnSpPr>
        <p:spPr>
          <a:xfrm rot="16200000" flipV="1">
            <a:off x="1981200" y="-76200"/>
            <a:ext cx="3886200" cy="6629400"/>
          </a:xfrm>
          <a:prstGeom prst="bentConnector4">
            <a:avLst>
              <a:gd name="adj1" fmla="val 25340"/>
              <a:gd name="adj2" fmla="val 1034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30" idx="1"/>
          </p:cNvCxnSpPr>
          <p:nvPr/>
        </p:nvCxnSpPr>
        <p:spPr>
          <a:xfrm flipH="1">
            <a:off x="7239000" y="46101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endCxn id="28" idx="1"/>
          </p:cNvCxnSpPr>
          <p:nvPr/>
        </p:nvCxnSpPr>
        <p:spPr>
          <a:xfrm flipV="1">
            <a:off x="2819400" y="1295400"/>
            <a:ext cx="6858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78" idx="3"/>
            <a:endCxn id="29" idx="1"/>
          </p:cNvCxnSpPr>
          <p:nvPr/>
        </p:nvCxnSpPr>
        <p:spPr>
          <a:xfrm flipV="1">
            <a:off x="2819400" y="1257300"/>
            <a:ext cx="3429000" cy="838200"/>
          </a:xfrm>
          <a:prstGeom prst="bentConnector3">
            <a:avLst>
              <a:gd name="adj1" fmla="val 90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3733800" y="14478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400800" y="1524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447800" y="2438400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 </a:t>
            </a:r>
            <a:r>
              <a:rPr lang="en-US" dirty="0" err="1" smtClean="0"/>
              <a:t>wrt</a:t>
            </a:r>
            <a:r>
              <a:rPr lang="en-US" dirty="0" smtClean="0"/>
              <a:t> UHW = Match/UHW</a:t>
            </a:r>
          </a:p>
          <a:p>
            <a:pPr algn="ctr"/>
            <a:r>
              <a:rPr lang="en-US" dirty="0" smtClean="0"/>
              <a:t>% </a:t>
            </a:r>
            <a:r>
              <a:rPr lang="en-US" dirty="0" err="1" smtClean="0"/>
              <a:t>wrt</a:t>
            </a:r>
            <a:r>
              <a:rPr lang="en-US" dirty="0" smtClean="0"/>
              <a:t> IPW = Match/AW</a:t>
            </a:r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4876800" y="2438400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 </a:t>
            </a:r>
            <a:r>
              <a:rPr lang="en-US" dirty="0" err="1" smtClean="0"/>
              <a:t>wrt</a:t>
            </a:r>
            <a:r>
              <a:rPr lang="en-US" dirty="0" smtClean="0"/>
              <a:t> UCW = Match/UCW</a:t>
            </a:r>
          </a:p>
          <a:p>
            <a:pPr algn="ctr"/>
            <a:r>
              <a:rPr lang="en-US" dirty="0" smtClean="0"/>
              <a:t>% </a:t>
            </a:r>
            <a:r>
              <a:rPr lang="en-US" dirty="0" err="1" smtClean="0"/>
              <a:t>wrt</a:t>
            </a:r>
            <a:r>
              <a:rPr lang="en-US" dirty="0" smtClean="0"/>
              <a:t> IPW = Match/AW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3429000" y="335280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 which insurance to be suggested</a:t>
            </a:r>
            <a:endParaRPr lang="en-US" dirty="0"/>
          </a:p>
        </p:txBody>
      </p:sp>
      <p:sp>
        <p:nvSpPr>
          <p:cNvPr id="238" name="Rectangle 237"/>
          <p:cNvSpPr/>
          <p:nvPr/>
        </p:nvSpPr>
        <p:spPr>
          <a:xfrm>
            <a:off x="7543800" y="35814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high risky Stop</a:t>
            </a:r>
            <a:endParaRPr lang="en-US" dirty="0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4038600" y="3200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5486400" y="3200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9</cp:revision>
  <dcterms:created xsi:type="dcterms:W3CDTF">2020-01-08T03:09:43Z</dcterms:created>
  <dcterms:modified xsi:type="dcterms:W3CDTF">2020-01-08T04:33:15Z</dcterms:modified>
</cp:coreProperties>
</file>