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39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C50337-90C6-438F-9D74-AB8E8E8022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B0C3E8-0F1E-496E-9A57-CECBBB422862}">
      <dgm:prSet/>
      <dgm:spPr/>
      <dgm:t>
        <a:bodyPr/>
        <a:lstStyle/>
        <a:p>
          <a:r>
            <a:rPr lang="en-US"/>
            <a:t>Security Controls:</a:t>
          </a:r>
        </a:p>
      </dgm:t>
    </dgm:pt>
    <dgm:pt modelId="{68D266E6-B3B8-4292-8561-188D4B625A49}" type="parTrans" cxnId="{7DCADBF0-7F8A-4AD3-A866-62DFE4C3A080}">
      <dgm:prSet/>
      <dgm:spPr/>
      <dgm:t>
        <a:bodyPr/>
        <a:lstStyle/>
        <a:p>
          <a:endParaRPr lang="en-US"/>
        </a:p>
      </dgm:t>
    </dgm:pt>
    <dgm:pt modelId="{00FF4085-B69B-4FF5-B96D-9DCE3C063ED0}" type="sibTrans" cxnId="{7DCADBF0-7F8A-4AD3-A866-62DFE4C3A080}">
      <dgm:prSet/>
      <dgm:spPr/>
      <dgm:t>
        <a:bodyPr/>
        <a:lstStyle/>
        <a:p>
          <a:endParaRPr lang="en-US"/>
        </a:p>
      </dgm:t>
    </dgm:pt>
    <dgm:pt modelId="{2633F449-C52C-4CA1-878A-A38942DEDA5C}">
      <dgm:prSet/>
      <dgm:spPr/>
      <dgm:t>
        <a:bodyPr/>
        <a:lstStyle/>
        <a:p>
          <a:r>
            <a:rPr lang="en-US"/>
            <a:t>Implement multi-factor authentication, encryption for data at rest and in transit, and robust access controls.</a:t>
          </a:r>
        </a:p>
      </dgm:t>
    </dgm:pt>
    <dgm:pt modelId="{CFA2C6D5-C777-464A-BD42-55F4B7839FC3}" type="parTrans" cxnId="{B90D5E0B-7136-4E96-BDAD-B8325BA8FA2E}">
      <dgm:prSet/>
      <dgm:spPr/>
      <dgm:t>
        <a:bodyPr/>
        <a:lstStyle/>
        <a:p>
          <a:endParaRPr lang="en-US"/>
        </a:p>
      </dgm:t>
    </dgm:pt>
    <dgm:pt modelId="{2382C04E-6E06-420A-BFF3-48825FD9015B}" type="sibTrans" cxnId="{B90D5E0B-7136-4E96-BDAD-B8325BA8FA2E}">
      <dgm:prSet/>
      <dgm:spPr/>
      <dgm:t>
        <a:bodyPr/>
        <a:lstStyle/>
        <a:p>
          <a:endParaRPr lang="en-US"/>
        </a:p>
      </dgm:t>
    </dgm:pt>
    <dgm:pt modelId="{DF556F6C-F1A7-4C34-8CEB-575E7AF68087}">
      <dgm:prSet/>
      <dgm:spPr/>
      <dgm:t>
        <a:bodyPr/>
        <a:lstStyle/>
        <a:p>
          <a:r>
            <a:rPr lang="en-US"/>
            <a:t>Compliance Standards:</a:t>
          </a:r>
        </a:p>
      </dgm:t>
    </dgm:pt>
    <dgm:pt modelId="{6F2A1928-D4BD-4286-8C15-F19FF4522E39}" type="parTrans" cxnId="{4BBD4831-BEDB-4399-90C4-898DA9F83490}">
      <dgm:prSet/>
      <dgm:spPr/>
      <dgm:t>
        <a:bodyPr/>
        <a:lstStyle/>
        <a:p>
          <a:endParaRPr lang="en-US"/>
        </a:p>
      </dgm:t>
    </dgm:pt>
    <dgm:pt modelId="{31461E28-AEEB-45A4-B3D4-8B05485C87A2}" type="sibTrans" cxnId="{4BBD4831-BEDB-4399-90C4-898DA9F83490}">
      <dgm:prSet/>
      <dgm:spPr/>
      <dgm:t>
        <a:bodyPr/>
        <a:lstStyle/>
        <a:p>
          <a:endParaRPr lang="en-US"/>
        </a:p>
      </dgm:t>
    </dgm:pt>
    <dgm:pt modelId="{395F110F-560F-45D6-91B1-0F851ED65009}">
      <dgm:prSet/>
      <dgm:spPr/>
      <dgm:t>
        <a:bodyPr/>
        <a:lstStyle/>
        <a:p>
          <a:r>
            <a:rPr lang="en-US"/>
            <a:t>Ensure compliance with GDPR, HIPAA, and other industry standards.</a:t>
          </a:r>
        </a:p>
      </dgm:t>
    </dgm:pt>
    <dgm:pt modelId="{18EB2DED-1097-4EBB-9F73-3E8CDDAF9E81}" type="parTrans" cxnId="{B976C9F6-0713-4DD8-8B59-86C5D190B777}">
      <dgm:prSet/>
      <dgm:spPr/>
      <dgm:t>
        <a:bodyPr/>
        <a:lstStyle/>
        <a:p>
          <a:endParaRPr lang="en-US"/>
        </a:p>
      </dgm:t>
    </dgm:pt>
    <dgm:pt modelId="{520BF831-47DE-4E91-89FF-FDFDE0E03F49}" type="sibTrans" cxnId="{B976C9F6-0713-4DD8-8B59-86C5D190B777}">
      <dgm:prSet/>
      <dgm:spPr/>
      <dgm:t>
        <a:bodyPr/>
        <a:lstStyle/>
        <a:p>
          <a:endParaRPr lang="en-US"/>
        </a:p>
      </dgm:t>
    </dgm:pt>
    <dgm:pt modelId="{B16DD2F2-909F-4698-A1B5-EDBB03AB9224}">
      <dgm:prSet/>
      <dgm:spPr/>
      <dgm:t>
        <a:bodyPr/>
        <a:lstStyle/>
        <a:p>
          <a:r>
            <a:rPr lang="en-US"/>
            <a:t>Regular audits and reports to maintain compliance.</a:t>
          </a:r>
        </a:p>
      </dgm:t>
    </dgm:pt>
    <dgm:pt modelId="{2F967EEE-2F23-4DE9-9832-CCA4A44311E4}" type="parTrans" cxnId="{7ED5ADD3-685D-499A-B77C-8C2ADC96E6AC}">
      <dgm:prSet/>
      <dgm:spPr/>
      <dgm:t>
        <a:bodyPr/>
        <a:lstStyle/>
        <a:p>
          <a:endParaRPr lang="en-US"/>
        </a:p>
      </dgm:t>
    </dgm:pt>
    <dgm:pt modelId="{21295207-524A-4948-9287-C941F926D759}" type="sibTrans" cxnId="{7ED5ADD3-685D-499A-B77C-8C2ADC96E6AC}">
      <dgm:prSet/>
      <dgm:spPr/>
      <dgm:t>
        <a:bodyPr/>
        <a:lstStyle/>
        <a:p>
          <a:endParaRPr lang="en-US"/>
        </a:p>
      </dgm:t>
    </dgm:pt>
    <dgm:pt modelId="{12923B77-CE77-4C5C-9036-64D6DB5DCBEC}" type="pres">
      <dgm:prSet presAssocID="{F6C50337-90C6-438F-9D74-AB8E8E8022F0}" presName="root" presStyleCnt="0">
        <dgm:presLayoutVars>
          <dgm:dir/>
          <dgm:resizeHandles val="exact"/>
        </dgm:presLayoutVars>
      </dgm:prSet>
      <dgm:spPr/>
    </dgm:pt>
    <dgm:pt modelId="{4E588BBE-FD52-40D0-93A3-D473870CAE02}" type="pres">
      <dgm:prSet presAssocID="{5AB0C3E8-0F1E-496E-9A57-CECBBB422862}" presName="compNode" presStyleCnt="0"/>
      <dgm:spPr/>
    </dgm:pt>
    <dgm:pt modelId="{EA4CEA10-DE53-435E-A638-0CB8A1A57E76}" type="pres">
      <dgm:prSet presAssocID="{5AB0C3E8-0F1E-496E-9A57-CECBBB4228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F52E2A2-D4A2-4DC6-B1B6-269017EE8A8A}" type="pres">
      <dgm:prSet presAssocID="{5AB0C3E8-0F1E-496E-9A57-CECBBB422862}" presName="spaceRect" presStyleCnt="0"/>
      <dgm:spPr/>
    </dgm:pt>
    <dgm:pt modelId="{1FE4CC8C-1626-41E1-B028-BA23E4BF0A69}" type="pres">
      <dgm:prSet presAssocID="{5AB0C3E8-0F1E-496E-9A57-CECBBB422862}" presName="textRect" presStyleLbl="revTx" presStyleIdx="0" presStyleCnt="5">
        <dgm:presLayoutVars>
          <dgm:chMax val="1"/>
          <dgm:chPref val="1"/>
        </dgm:presLayoutVars>
      </dgm:prSet>
      <dgm:spPr/>
    </dgm:pt>
    <dgm:pt modelId="{65EE37FF-A1A2-4B3B-BF88-5B6FC503E526}" type="pres">
      <dgm:prSet presAssocID="{00FF4085-B69B-4FF5-B96D-9DCE3C063ED0}" presName="sibTrans" presStyleCnt="0"/>
      <dgm:spPr/>
    </dgm:pt>
    <dgm:pt modelId="{5ECD8F6B-AB10-471C-A0B0-E5F98194F908}" type="pres">
      <dgm:prSet presAssocID="{2633F449-C52C-4CA1-878A-A38942DEDA5C}" presName="compNode" presStyleCnt="0"/>
      <dgm:spPr/>
    </dgm:pt>
    <dgm:pt modelId="{CAC878D6-9656-4BAD-A263-FFE4B7874C34}" type="pres">
      <dgm:prSet presAssocID="{2633F449-C52C-4CA1-878A-A38942DEDA5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20DD1D16-0656-4C4A-BD36-CE6784E1D163}" type="pres">
      <dgm:prSet presAssocID="{2633F449-C52C-4CA1-878A-A38942DEDA5C}" presName="spaceRect" presStyleCnt="0"/>
      <dgm:spPr/>
    </dgm:pt>
    <dgm:pt modelId="{C5D54BDA-87A5-4FD2-8E0F-A7C72C0E28AD}" type="pres">
      <dgm:prSet presAssocID="{2633F449-C52C-4CA1-878A-A38942DEDA5C}" presName="textRect" presStyleLbl="revTx" presStyleIdx="1" presStyleCnt="5">
        <dgm:presLayoutVars>
          <dgm:chMax val="1"/>
          <dgm:chPref val="1"/>
        </dgm:presLayoutVars>
      </dgm:prSet>
      <dgm:spPr/>
    </dgm:pt>
    <dgm:pt modelId="{5F0A4D1C-EADE-4544-8FAB-BE9F5196A7E2}" type="pres">
      <dgm:prSet presAssocID="{2382C04E-6E06-420A-BFF3-48825FD9015B}" presName="sibTrans" presStyleCnt="0"/>
      <dgm:spPr/>
    </dgm:pt>
    <dgm:pt modelId="{93D68336-3DD7-4F65-98FF-F509AAA4A2BB}" type="pres">
      <dgm:prSet presAssocID="{DF556F6C-F1A7-4C34-8CEB-575E7AF68087}" presName="compNode" presStyleCnt="0"/>
      <dgm:spPr/>
    </dgm:pt>
    <dgm:pt modelId="{BC1CA36C-07F4-45B3-BD98-0E11104E45B0}" type="pres">
      <dgm:prSet presAssocID="{DF556F6C-F1A7-4C34-8CEB-575E7AF6808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F2A1A16-68A7-4BE2-B1FA-BC41691E303C}" type="pres">
      <dgm:prSet presAssocID="{DF556F6C-F1A7-4C34-8CEB-575E7AF68087}" presName="spaceRect" presStyleCnt="0"/>
      <dgm:spPr/>
    </dgm:pt>
    <dgm:pt modelId="{ED5682E7-D8BB-4CBA-ADE6-83A608FE9E89}" type="pres">
      <dgm:prSet presAssocID="{DF556F6C-F1A7-4C34-8CEB-575E7AF68087}" presName="textRect" presStyleLbl="revTx" presStyleIdx="2" presStyleCnt="5">
        <dgm:presLayoutVars>
          <dgm:chMax val="1"/>
          <dgm:chPref val="1"/>
        </dgm:presLayoutVars>
      </dgm:prSet>
      <dgm:spPr/>
    </dgm:pt>
    <dgm:pt modelId="{A4C09BF5-7B65-49DC-A144-8F7CA7335061}" type="pres">
      <dgm:prSet presAssocID="{31461E28-AEEB-45A4-B3D4-8B05485C87A2}" presName="sibTrans" presStyleCnt="0"/>
      <dgm:spPr/>
    </dgm:pt>
    <dgm:pt modelId="{11530688-2860-48C1-977D-F35A108772C2}" type="pres">
      <dgm:prSet presAssocID="{395F110F-560F-45D6-91B1-0F851ED65009}" presName="compNode" presStyleCnt="0"/>
      <dgm:spPr/>
    </dgm:pt>
    <dgm:pt modelId="{E440198E-46CB-4B99-B0C1-811A423EA173}" type="pres">
      <dgm:prSet presAssocID="{395F110F-560F-45D6-91B1-0F851ED6500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D66C046-672F-4343-9FA1-AB34C48541BA}" type="pres">
      <dgm:prSet presAssocID="{395F110F-560F-45D6-91B1-0F851ED65009}" presName="spaceRect" presStyleCnt="0"/>
      <dgm:spPr/>
    </dgm:pt>
    <dgm:pt modelId="{349B796C-63D2-476E-B13F-88C5753721DD}" type="pres">
      <dgm:prSet presAssocID="{395F110F-560F-45D6-91B1-0F851ED65009}" presName="textRect" presStyleLbl="revTx" presStyleIdx="3" presStyleCnt="5">
        <dgm:presLayoutVars>
          <dgm:chMax val="1"/>
          <dgm:chPref val="1"/>
        </dgm:presLayoutVars>
      </dgm:prSet>
      <dgm:spPr/>
    </dgm:pt>
    <dgm:pt modelId="{C4D55A49-2882-4361-A387-3246C776352E}" type="pres">
      <dgm:prSet presAssocID="{520BF831-47DE-4E91-89FF-FDFDE0E03F49}" presName="sibTrans" presStyleCnt="0"/>
      <dgm:spPr/>
    </dgm:pt>
    <dgm:pt modelId="{B9555B32-4D43-4215-B21B-B0C486680F91}" type="pres">
      <dgm:prSet presAssocID="{B16DD2F2-909F-4698-A1B5-EDBB03AB9224}" presName="compNode" presStyleCnt="0"/>
      <dgm:spPr/>
    </dgm:pt>
    <dgm:pt modelId="{C649561F-BE1D-46EC-924F-FF178DF3EB93}" type="pres">
      <dgm:prSet presAssocID="{B16DD2F2-909F-4698-A1B5-EDBB03AB922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1E6ECAF-C5D5-4D9F-BA84-F36C13B5BB24}" type="pres">
      <dgm:prSet presAssocID="{B16DD2F2-909F-4698-A1B5-EDBB03AB9224}" presName="spaceRect" presStyleCnt="0"/>
      <dgm:spPr/>
    </dgm:pt>
    <dgm:pt modelId="{6AC2612E-45C3-46BE-930A-7B1C9054C8D1}" type="pres">
      <dgm:prSet presAssocID="{B16DD2F2-909F-4698-A1B5-EDBB03AB922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90D5E0B-7136-4E96-BDAD-B8325BA8FA2E}" srcId="{F6C50337-90C6-438F-9D74-AB8E8E8022F0}" destId="{2633F449-C52C-4CA1-878A-A38942DEDA5C}" srcOrd="1" destOrd="0" parTransId="{CFA2C6D5-C777-464A-BD42-55F4B7839FC3}" sibTransId="{2382C04E-6E06-420A-BFF3-48825FD9015B}"/>
    <dgm:cxn modelId="{4BBD4831-BEDB-4399-90C4-898DA9F83490}" srcId="{F6C50337-90C6-438F-9D74-AB8E8E8022F0}" destId="{DF556F6C-F1A7-4C34-8CEB-575E7AF68087}" srcOrd="2" destOrd="0" parTransId="{6F2A1928-D4BD-4286-8C15-F19FF4522E39}" sibTransId="{31461E28-AEEB-45A4-B3D4-8B05485C87A2}"/>
    <dgm:cxn modelId="{50C96A4A-91F9-46B3-8474-54C61ECCDB97}" type="presOf" srcId="{DF556F6C-F1A7-4C34-8CEB-575E7AF68087}" destId="{ED5682E7-D8BB-4CBA-ADE6-83A608FE9E89}" srcOrd="0" destOrd="0" presId="urn:microsoft.com/office/officeart/2018/2/layout/IconLabelList"/>
    <dgm:cxn modelId="{F09D6574-0D2B-40A2-85AF-314D554563B5}" type="presOf" srcId="{395F110F-560F-45D6-91B1-0F851ED65009}" destId="{349B796C-63D2-476E-B13F-88C5753721DD}" srcOrd="0" destOrd="0" presId="urn:microsoft.com/office/officeart/2018/2/layout/IconLabelList"/>
    <dgm:cxn modelId="{AC6D5682-75AE-4C8F-BDAC-6F87082B30A4}" type="presOf" srcId="{F6C50337-90C6-438F-9D74-AB8E8E8022F0}" destId="{12923B77-CE77-4C5C-9036-64D6DB5DCBEC}" srcOrd="0" destOrd="0" presId="urn:microsoft.com/office/officeart/2018/2/layout/IconLabelList"/>
    <dgm:cxn modelId="{28793E9F-1C50-4611-9503-D4766AAD0185}" type="presOf" srcId="{B16DD2F2-909F-4698-A1B5-EDBB03AB9224}" destId="{6AC2612E-45C3-46BE-930A-7B1C9054C8D1}" srcOrd="0" destOrd="0" presId="urn:microsoft.com/office/officeart/2018/2/layout/IconLabelList"/>
    <dgm:cxn modelId="{7ED5ADD3-685D-499A-B77C-8C2ADC96E6AC}" srcId="{F6C50337-90C6-438F-9D74-AB8E8E8022F0}" destId="{B16DD2F2-909F-4698-A1B5-EDBB03AB9224}" srcOrd="4" destOrd="0" parTransId="{2F967EEE-2F23-4DE9-9832-CCA4A44311E4}" sibTransId="{21295207-524A-4948-9287-C941F926D759}"/>
    <dgm:cxn modelId="{65AD6FDF-6D23-42F9-ADF2-37CEA5AEDCB9}" type="presOf" srcId="{5AB0C3E8-0F1E-496E-9A57-CECBBB422862}" destId="{1FE4CC8C-1626-41E1-B028-BA23E4BF0A69}" srcOrd="0" destOrd="0" presId="urn:microsoft.com/office/officeart/2018/2/layout/IconLabelList"/>
    <dgm:cxn modelId="{246483E8-27B8-4C4E-9085-866487068765}" type="presOf" srcId="{2633F449-C52C-4CA1-878A-A38942DEDA5C}" destId="{C5D54BDA-87A5-4FD2-8E0F-A7C72C0E28AD}" srcOrd="0" destOrd="0" presId="urn:microsoft.com/office/officeart/2018/2/layout/IconLabelList"/>
    <dgm:cxn modelId="{7DCADBF0-7F8A-4AD3-A866-62DFE4C3A080}" srcId="{F6C50337-90C6-438F-9D74-AB8E8E8022F0}" destId="{5AB0C3E8-0F1E-496E-9A57-CECBBB422862}" srcOrd="0" destOrd="0" parTransId="{68D266E6-B3B8-4292-8561-188D4B625A49}" sibTransId="{00FF4085-B69B-4FF5-B96D-9DCE3C063ED0}"/>
    <dgm:cxn modelId="{B976C9F6-0713-4DD8-8B59-86C5D190B777}" srcId="{F6C50337-90C6-438F-9D74-AB8E8E8022F0}" destId="{395F110F-560F-45D6-91B1-0F851ED65009}" srcOrd="3" destOrd="0" parTransId="{18EB2DED-1097-4EBB-9F73-3E8CDDAF9E81}" sibTransId="{520BF831-47DE-4E91-89FF-FDFDE0E03F49}"/>
    <dgm:cxn modelId="{F5C88B4A-FC0E-4CBE-8BC6-C40646ACCDBA}" type="presParOf" srcId="{12923B77-CE77-4C5C-9036-64D6DB5DCBEC}" destId="{4E588BBE-FD52-40D0-93A3-D473870CAE02}" srcOrd="0" destOrd="0" presId="urn:microsoft.com/office/officeart/2018/2/layout/IconLabelList"/>
    <dgm:cxn modelId="{1DAF456B-F3B9-4F17-A547-6CE9D8AAC099}" type="presParOf" srcId="{4E588BBE-FD52-40D0-93A3-D473870CAE02}" destId="{EA4CEA10-DE53-435E-A638-0CB8A1A57E76}" srcOrd="0" destOrd="0" presId="urn:microsoft.com/office/officeart/2018/2/layout/IconLabelList"/>
    <dgm:cxn modelId="{CF132650-5DC1-4CB3-8376-82B0B4841071}" type="presParOf" srcId="{4E588BBE-FD52-40D0-93A3-D473870CAE02}" destId="{FF52E2A2-D4A2-4DC6-B1B6-269017EE8A8A}" srcOrd="1" destOrd="0" presId="urn:microsoft.com/office/officeart/2018/2/layout/IconLabelList"/>
    <dgm:cxn modelId="{1C5C1EED-B18B-4F8B-A778-7687F75ED5A8}" type="presParOf" srcId="{4E588BBE-FD52-40D0-93A3-D473870CAE02}" destId="{1FE4CC8C-1626-41E1-B028-BA23E4BF0A69}" srcOrd="2" destOrd="0" presId="urn:microsoft.com/office/officeart/2018/2/layout/IconLabelList"/>
    <dgm:cxn modelId="{16A12A9E-4984-4F93-8BB0-91DE48517C6D}" type="presParOf" srcId="{12923B77-CE77-4C5C-9036-64D6DB5DCBEC}" destId="{65EE37FF-A1A2-4B3B-BF88-5B6FC503E526}" srcOrd="1" destOrd="0" presId="urn:microsoft.com/office/officeart/2018/2/layout/IconLabelList"/>
    <dgm:cxn modelId="{EAD4ECCF-909B-4019-B20B-F027A1B51E7F}" type="presParOf" srcId="{12923B77-CE77-4C5C-9036-64D6DB5DCBEC}" destId="{5ECD8F6B-AB10-471C-A0B0-E5F98194F908}" srcOrd="2" destOrd="0" presId="urn:microsoft.com/office/officeart/2018/2/layout/IconLabelList"/>
    <dgm:cxn modelId="{51212F13-3E38-47B9-BF31-492E9D22E133}" type="presParOf" srcId="{5ECD8F6B-AB10-471C-A0B0-E5F98194F908}" destId="{CAC878D6-9656-4BAD-A263-FFE4B7874C34}" srcOrd="0" destOrd="0" presId="urn:microsoft.com/office/officeart/2018/2/layout/IconLabelList"/>
    <dgm:cxn modelId="{F0E4CA3A-62E8-4C5E-B997-0EAB2B5A4243}" type="presParOf" srcId="{5ECD8F6B-AB10-471C-A0B0-E5F98194F908}" destId="{20DD1D16-0656-4C4A-BD36-CE6784E1D163}" srcOrd="1" destOrd="0" presId="urn:microsoft.com/office/officeart/2018/2/layout/IconLabelList"/>
    <dgm:cxn modelId="{6D4242D8-29C2-45E6-AD20-CE595D6AF473}" type="presParOf" srcId="{5ECD8F6B-AB10-471C-A0B0-E5F98194F908}" destId="{C5D54BDA-87A5-4FD2-8E0F-A7C72C0E28AD}" srcOrd="2" destOrd="0" presId="urn:microsoft.com/office/officeart/2018/2/layout/IconLabelList"/>
    <dgm:cxn modelId="{CB85E44E-ABBB-4729-A200-396E14D51F5A}" type="presParOf" srcId="{12923B77-CE77-4C5C-9036-64D6DB5DCBEC}" destId="{5F0A4D1C-EADE-4544-8FAB-BE9F5196A7E2}" srcOrd="3" destOrd="0" presId="urn:microsoft.com/office/officeart/2018/2/layout/IconLabelList"/>
    <dgm:cxn modelId="{F62C4B4B-0E19-452F-90D2-45F6282C0B49}" type="presParOf" srcId="{12923B77-CE77-4C5C-9036-64D6DB5DCBEC}" destId="{93D68336-3DD7-4F65-98FF-F509AAA4A2BB}" srcOrd="4" destOrd="0" presId="urn:microsoft.com/office/officeart/2018/2/layout/IconLabelList"/>
    <dgm:cxn modelId="{D5491B92-4F55-4864-8AB4-96158D1ADA47}" type="presParOf" srcId="{93D68336-3DD7-4F65-98FF-F509AAA4A2BB}" destId="{BC1CA36C-07F4-45B3-BD98-0E11104E45B0}" srcOrd="0" destOrd="0" presId="urn:microsoft.com/office/officeart/2018/2/layout/IconLabelList"/>
    <dgm:cxn modelId="{AD784CF7-6FDB-4B4B-AE04-61571DCBE9AF}" type="presParOf" srcId="{93D68336-3DD7-4F65-98FF-F509AAA4A2BB}" destId="{EF2A1A16-68A7-4BE2-B1FA-BC41691E303C}" srcOrd="1" destOrd="0" presId="urn:microsoft.com/office/officeart/2018/2/layout/IconLabelList"/>
    <dgm:cxn modelId="{35E3F593-A817-42BB-A1A6-92CA283E55A1}" type="presParOf" srcId="{93D68336-3DD7-4F65-98FF-F509AAA4A2BB}" destId="{ED5682E7-D8BB-4CBA-ADE6-83A608FE9E89}" srcOrd="2" destOrd="0" presId="urn:microsoft.com/office/officeart/2018/2/layout/IconLabelList"/>
    <dgm:cxn modelId="{2DDAF809-C2E1-47E2-8079-CD8E2FD000CD}" type="presParOf" srcId="{12923B77-CE77-4C5C-9036-64D6DB5DCBEC}" destId="{A4C09BF5-7B65-49DC-A144-8F7CA7335061}" srcOrd="5" destOrd="0" presId="urn:microsoft.com/office/officeart/2018/2/layout/IconLabelList"/>
    <dgm:cxn modelId="{2B882EC3-E0D3-42C4-AB89-4B05B07AFA91}" type="presParOf" srcId="{12923B77-CE77-4C5C-9036-64D6DB5DCBEC}" destId="{11530688-2860-48C1-977D-F35A108772C2}" srcOrd="6" destOrd="0" presId="urn:microsoft.com/office/officeart/2018/2/layout/IconLabelList"/>
    <dgm:cxn modelId="{E9903E8E-3486-41C8-B7E9-E9C37050B14C}" type="presParOf" srcId="{11530688-2860-48C1-977D-F35A108772C2}" destId="{E440198E-46CB-4B99-B0C1-811A423EA173}" srcOrd="0" destOrd="0" presId="urn:microsoft.com/office/officeart/2018/2/layout/IconLabelList"/>
    <dgm:cxn modelId="{00243078-6297-4C09-8B21-454B3AEE2D9D}" type="presParOf" srcId="{11530688-2860-48C1-977D-F35A108772C2}" destId="{5D66C046-672F-4343-9FA1-AB34C48541BA}" srcOrd="1" destOrd="0" presId="urn:microsoft.com/office/officeart/2018/2/layout/IconLabelList"/>
    <dgm:cxn modelId="{EDA3C22A-F9BB-4452-A20E-448EA8C1F0BD}" type="presParOf" srcId="{11530688-2860-48C1-977D-F35A108772C2}" destId="{349B796C-63D2-476E-B13F-88C5753721DD}" srcOrd="2" destOrd="0" presId="urn:microsoft.com/office/officeart/2018/2/layout/IconLabelList"/>
    <dgm:cxn modelId="{65DE8C3F-FADC-4AAE-B14A-16DB00081A88}" type="presParOf" srcId="{12923B77-CE77-4C5C-9036-64D6DB5DCBEC}" destId="{C4D55A49-2882-4361-A387-3246C776352E}" srcOrd="7" destOrd="0" presId="urn:microsoft.com/office/officeart/2018/2/layout/IconLabelList"/>
    <dgm:cxn modelId="{4403E96B-42AB-4044-8D92-F1C88A053988}" type="presParOf" srcId="{12923B77-CE77-4C5C-9036-64D6DB5DCBEC}" destId="{B9555B32-4D43-4215-B21B-B0C486680F91}" srcOrd="8" destOrd="0" presId="urn:microsoft.com/office/officeart/2018/2/layout/IconLabelList"/>
    <dgm:cxn modelId="{66A10C4B-F80C-489B-9969-357C3852FD5A}" type="presParOf" srcId="{B9555B32-4D43-4215-B21B-B0C486680F91}" destId="{C649561F-BE1D-46EC-924F-FF178DF3EB93}" srcOrd="0" destOrd="0" presId="urn:microsoft.com/office/officeart/2018/2/layout/IconLabelList"/>
    <dgm:cxn modelId="{482BCE26-9A27-441C-8F07-8CE1003F5968}" type="presParOf" srcId="{B9555B32-4D43-4215-B21B-B0C486680F91}" destId="{01E6ECAF-C5D5-4D9F-BA84-F36C13B5BB24}" srcOrd="1" destOrd="0" presId="urn:microsoft.com/office/officeart/2018/2/layout/IconLabelList"/>
    <dgm:cxn modelId="{873888ED-0286-4AE0-AA16-DB376FB15797}" type="presParOf" srcId="{B9555B32-4D43-4215-B21B-B0C486680F91}" destId="{6AC2612E-45C3-46BE-930A-7B1C9054C8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03BBDA-DEA8-4856-92F9-7C1D06C0DB5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1BCE644-5F63-4AB2-A28D-E6157A0CAE6B}">
      <dgm:prSet/>
      <dgm:spPr/>
      <dgm:t>
        <a:bodyPr/>
        <a:lstStyle/>
        <a:p>
          <a:pPr>
            <a:defRPr cap="all"/>
          </a:pPr>
          <a:r>
            <a:rPr lang="en-US"/>
            <a:t>Training Plan:</a:t>
          </a:r>
        </a:p>
      </dgm:t>
    </dgm:pt>
    <dgm:pt modelId="{95D405DE-178C-44F4-9274-1E00967A55E1}" type="parTrans" cxnId="{11A75A18-947A-4886-8A98-B7EACEDD7268}">
      <dgm:prSet/>
      <dgm:spPr/>
      <dgm:t>
        <a:bodyPr/>
        <a:lstStyle/>
        <a:p>
          <a:endParaRPr lang="en-US"/>
        </a:p>
      </dgm:t>
    </dgm:pt>
    <dgm:pt modelId="{DEFE63A8-AA96-446C-8778-4BFAB533D6A3}" type="sibTrans" cxnId="{11A75A18-947A-4886-8A98-B7EACEDD7268}">
      <dgm:prSet/>
      <dgm:spPr/>
      <dgm:t>
        <a:bodyPr/>
        <a:lstStyle/>
        <a:p>
          <a:endParaRPr lang="en-US"/>
        </a:p>
      </dgm:t>
    </dgm:pt>
    <dgm:pt modelId="{BC659A38-2FD2-4A06-A2C6-A2BD8D0BB813}">
      <dgm:prSet/>
      <dgm:spPr/>
      <dgm:t>
        <a:bodyPr/>
        <a:lstStyle/>
        <a:p>
          <a:pPr>
            <a:defRPr cap="all"/>
          </a:pPr>
          <a:r>
            <a:rPr lang="en-US"/>
            <a:t>Comprehensive training for employees on IAM functionalities and security protocols.</a:t>
          </a:r>
        </a:p>
      </dgm:t>
    </dgm:pt>
    <dgm:pt modelId="{F2164326-E5D5-4DF7-A14D-1C1EE84DA265}" type="parTrans" cxnId="{CEFBAFDE-4747-45CB-8130-5265DBD57EB8}">
      <dgm:prSet/>
      <dgm:spPr/>
      <dgm:t>
        <a:bodyPr/>
        <a:lstStyle/>
        <a:p>
          <a:endParaRPr lang="en-US"/>
        </a:p>
      </dgm:t>
    </dgm:pt>
    <dgm:pt modelId="{DCC1917D-796C-40C7-8D39-8CB3DEF21F81}" type="sibTrans" cxnId="{CEFBAFDE-4747-45CB-8130-5265DBD57EB8}">
      <dgm:prSet/>
      <dgm:spPr/>
      <dgm:t>
        <a:bodyPr/>
        <a:lstStyle/>
        <a:p>
          <a:endParaRPr lang="en-US"/>
        </a:p>
      </dgm:t>
    </dgm:pt>
    <dgm:pt modelId="{CB2C6AF0-03EB-4953-8995-82242E067700}">
      <dgm:prSet/>
      <dgm:spPr/>
      <dgm:t>
        <a:bodyPr/>
        <a:lstStyle/>
        <a:p>
          <a:pPr>
            <a:defRPr cap="all"/>
          </a:pPr>
          <a:r>
            <a:rPr lang="en-US"/>
            <a:t>Training sessions, webinars, and user manuals.</a:t>
          </a:r>
        </a:p>
      </dgm:t>
    </dgm:pt>
    <dgm:pt modelId="{03125087-C5C0-46EE-9154-72CC7AEB6F0A}" type="parTrans" cxnId="{EBA00EB9-1E7B-431C-B67E-E4C62810E987}">
      <dgm:prSet/>
      <dgm:spPr/>
      <dgm:t>
        <a:bodyPr/>
        <a:lstStyle/>
        <a:p>
          <a:endParaRPr lang="en-US"/>
        </a:p>
      </dgm:t>
    </dgm:pt>
    <dgm:pt modelId="{5DBE5358-A55B-4D61-AAF4-74738843B9C8}" type="sibTrans" cxnId="{EBA00EB9-1E7B-431C-B67E-E4C62810E987}">
      <dgm:prSet/>
      <dgm:spPr/>
      <dgm:t>
        <a:bodyPr/>
        <a:lstStyle/>
        <a:p>
          <a:endParaRPr lang="en-US"/>
        </a:p>
      </dgm:t>
    </dgm:pt>
    <dgm:pt modelId="{76D38409-831C-457E-A670-F1A12ADD173A}">
      <dgm:prSet/>
      <dgm:spPr/>
      <dgm:t>
        <a:bodyPr/>
        <a:lstStyle/>
        <a:p>
          <a:pPr>
            <a:defRPr cap="all"/>
          </a:pPr>
          <a:r>
            <a:rPr lang="en-US"/>
            <a:t>Change Management Strategy:</a:t>
          </a:r>
        </a:p>
      </dgm:t>
    </dgm:pt>
    <dgm:pt modelId="{815AFDF4-F449-4E8F-A28E-6459AEA59E31}" type="parTrans" cxnId="{27467C8C-579D-4D76-85AC-A3C43B6D53F1}">
      <dgm:prSet/>
      <dgm:spPr/>
      <dgm:t>
        <a:bodyPr/>
        <a:lstStyle/>
        <a:p>
          <a:endParaRPr lang="en-US"/>
        </a:p>
      </dgm:t>
    </dgm:pt>
    <dgm:pt modelId="{6EEB6569-DBF9-49A4-8474-12547A7612D1}" type="sibTrans" cxnId="{27467C8C-579D-4D76-85AC-A3C43B6D53F1}">
      <dgm:prSet/>
      <dgm:spPr/>
      <dgm:t>
        <a:bodyPr/>
        <a:lstStyle/>
        <a:p>
          <a:endParaRPr lang="en-US"/>
        </a:p>
      </dgm:t>
    </dgm:pt>
    <dgm:pt modelId="{89A8740C-3FE2-496A-A264-6CAAB5675A24}">
      <dgm:prSet/>
      <dgm:spPr/>
      <dgm:t>
        <a:bodyPr/>
        <a:lstStyle/>
        <a:p>
          <a:pPr>
            <a:defRPr cap="all"/>
          </a:pPr>
          <a:r>
            <a:rPr lang="en-US"/>
            <a:t>Engage employees early through workshops and communication campaigns.</a:t>
          </a:r>
        </a:p>
      </dgm:t>
    </dgm:pt>
    <dgm:pt modelId="{706C083D-0528-4EA6-8F46-E041250F1B3B}" type="parTrans" cxnId="{0F96829C-8584-40F3-B551-090F2578AA1E}">
      <dgm:prSet/>
      <dgm:spPr/>
      <dgm:t>
        <a:bodyPr/>
        <a:lstStyle/>
        <a:p>
          <a:endParaRPr lang="en-US"/>
        </a:p>
      </dgm:t>
    </dgm:pt>
    <dgm:pt modelId="{6D0653B3-8C3F-4993-8C32-F0ABEAD6DB74}" type="sibTrans" cxnId="{0F96829C-8584-40F3-B551-090F2578AA1E}">
      <dgm:prSet/>
      <dgm:spPr/>
      <dgm:t>
        <a:bodyPr/>
        <a:lstStyle/>
        <a:p>
          <a:endParaRPr lang="en-US"/>
        </a:p>
      </dgm:t>
    </dgm:pt>
    <dgm:pt modelId="{961C8D3D-7EAB-4C1E-AC59-5444D89851ED}">
      <dgm:prSet/>
      <dgm:spPr/>
      <dgm:t>
        <a:bodyPr/>
        <a:lstStyle/>
        <a:p>
          <a:pPr>
            <a:defRPr cap="all"/>
          </a:pPr>
          <a:r>
            <a:rPr lang="en-US"/>
            <a:t>Address concerns and resistance with clear benefits explanations and support from leadership.</a:t>
          </a:r>
        </a:p>
      </dgm:t>
    </dgm:pt>
    <dgm:pt modelId="{00694C76-008F-427D-ADCF-C199E5DAFCBF}" type="parTrans" cxnId="{955348E9-7CF8-46C5-B00C-C5A7E6980206}">
      <dgm:prSet/>
      <dgm:spPr/>
      <dgm:t>
        <a:bodyPr/>
        <a:lstStyle/>
        <a:p>
          <a:endParaRPr lang="en-US"/>
        </a:p>
      </dgm:t>
    </dgm:pt>
    <dgm:pt modelId="{4D1C01EE-5755-4D2B-97EE-9F698B604E52}" type="sibTrans" cxnId="{955348E9-7CF8-46C5-B00C-C5A7E6980206}">
      <dgm:prSet/>
      <dgm:spPr/>
      <dgm:t>
        <a:bodyPr/>
        <a:lstStyle/>
        <a:p>
          <a:endParaRPr lang="en-US"/>
        </a:p>
      </dgm:t>
    </dgm:pt>
    <dgm:pt modelId="{F5027E53-9095-43DD-BC1B-15EA6826A1FD}" type="pres">
      <dgm:prSet presAssocID="{4303BBDA-DEA8-4856-92F9-7C1D06C0DB5F}" presName="root" presStyleCnt="0">
        <dgm:presLayoutVars>
          <dgm:dir/>
          <dgm:resizeHandles val="exact"/>
        </dgm:presLayoutVars>
      </dgm:prSet>
      <dgm:spPr/>
    </dgm:pt>
    <dgm:pt modelId="{A6EBB5AC-B67C-44EB-ABFE-AA61E9538CFF}" type="pres">
      <dgm:prSet presAssocID="{41BCE644-5F63-4AB2-A28D-E6157A0CAE6B}" presName="compNode" presStyleCnt="0"/>
      <dgm:spPr/>
    </dgm:pt>
    <dgm:pt modelId="{FCADF457-5BEB-4675-8418-2B05AF0D6B1F}" type="pres">
      <dgm:prSet presAssocID="{41BCE644-5F63-4AB2-A28D-E6157A0CAE6B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10041B1-39CD-48AB-8817-4CBE6ED10359}" type="pres">
      <dgm:prSet presAssocID="{41BCE644-5F63-4AB2-A28D-E6157A0CAE6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87F620C-EF94-4F09-BB11-3C4E792893EC}" type="pres">
      <dgm:prSet presAssocID="{41BCE644-5F63-4AB2-A28D-E6157A0CAE6B}" presName="spaceRect" presStyleCnt="0"/>
      <dgm:spPr/>
    </dgm:pt>
    <dgm:pt modelId="{C0609A90-52E2-43D4-9E03-70DC9C9295D9}" type="pres">
      <dgm:prSet presAssocID="{41BCE644-5F63-4AB2-A28D-E6157A0CAE6B}" presName="textRect" presStyleLbl="revTx" presStyleIdx="0" presStyleCnt="6">
        <dgm:presLayoutVars>
          <dgm:chMax val="1"/>
          <dgm:chPref val="1"/>
        </dgm:presLayoutVars>
      </dgm:prSet>
      <dgm:spPr/>
    </dgm:pt>
    <dgm:pt modelId="{70683E83-5A61-4146-A223-42C3F3C2E9C0}" type="pres">
      <dgm:prSet presAssocID="{DEFE63A8-AA96-446C-8778-4BFAB533D6A3}" presName="sibTrans" presStyleCnt="0"/>
      <dgm:spPr/>
    </dgm:pt>
    <dgm:pt modelId="{8C557525-E771-4F9A-9BF1-1FD90B62BFF8}" type="pres">
      <dgm:prSet presAssocID="{BC659A38-2FD2-4A06-A2C6-A2BD8D0BB813}" presName="compNode" presStyleCnt="0"/>
      <dgm:spPr/>
    </dgm:pt>
    <dgm:pt modelId="{FE6F57FE-477D-400C-B671-D6F85B2DAB37}" type="pres">
      <dgm:prSet presAssocID="{BC659A38-2FD2-4A06-A2C6-A2BD8D0BB813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6964ECC-D759-4F29-8009-B4F6D7AF51AA}" type="pres">
      <dgm:prSet presAssocID="{BC659A38-2FD2-4A06-A2C6-A2BD8D0BB81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64CE2B1-8976-43C7-A23D-A3AECE9BD0F7}" type="pres">
      <dgm:prSet presAssocID="{BC659A38-2FD2-4A06-A2C6-A2BD8D0BB813}" presName="spaceRect" presStyleCnt="0"/>
      <dgm:spPr/>
    </dgm:pt>
    <dgm:pt modelId="{676E6BE0-9CDB-481E-A6A5-A01E90EFD879}" type="pres">
      <dgm:prSet presAssocID="{BC659A38-2FD2-4A06-A2C6-A2BD8D0BB813}" presName="textRect" presStyleLbl="revTx" presStyleIdx="1" presStyleCnt="6">
        <dgm:presLayoutVars>
          <dgm:chMax val="1"/>
          <dgm:chPref val="1"/>
        </dgm:presLayoutVars>
      </dgm:prSet>
      <dgm:spPr/>
    </dgm:pt>
    <dgm:pt modelId="{BB321817-AA52-481C-84DD-E18BFEFA95E1}" type="pres">
      <dgm:prSet presAssocID="{DCC1917D-796C-40C7-8D39-8CB3DEF21F81}" presName="sibTrans" presStyleCnt="0"/>
      <dgm:spPr/>
    </dgm:pt>
    <dgm:pt modelId="{44BCD24C-B9FA-4F67-9BAE-33A9B451C0D0}" type="pres">
      <dgm:prSet presAssocID="{CB2C6AF0-03EB-4953-8995-82242E067700}" presName="compNode" presStyleCnt="0"/>
      <dgm:spPr/>
    </dgm:pt>
    <dgm:pt modelId="{D602DADC-3F29-4A73-88FD-25B664B2E51E}" type="pres">
      <dgm:prSet presAssocID="{CB2C6AF0-03EB-4953-8995-82242E067700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AD16D64-C2A6-4DDA-9C7E-A53A45F6EE97}" type="pres">
      <dgm:prSet presAssocID="{CB2C6AF0-03EB-4953-8995-82242E06770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B89D781-3428-4C57-A094-216B65247CA9}" type="pres">
      <dgm:prSet presAssocID="{CB2C6AF0-03EB-4953-8995-82242E067700}" presName="spaceRect" presStyleCnt="0"/>
      <dgm:spPr/>
    </dgm:pt>
    <dgm:pt modelId="{7436DC2F-2026-4751-9C4A-A0752FC95BD5}" type="pres">
      <dgm:prSet presAssocID="{CB2C6AF0-03EB-4953-8995-82242E067700}" presName="textRect" presStyleLbl="revTx" presStyleIdx="2" presStyleCnt="6">
        <dgm:presLayoutVars>
          <dgm:chMax val="1"/>
          <dgm:chPref val="1"/>
        </dgm:presLayoutVars>
      </dgm:prSet>
      <dgm:spPr/>
    </dgm:pt>
    <dgm:pt modelId="{D4E43703-E7DA-4437-9775-3CE6E9CE6877}" type="pres">
      <dgm:prSet presAssocID="{5DBE5358-A55B-4D61-AAF4-74738843B9C8}" presName="sibTrans" presStyleCnt="0"/>
      <dgm:spPr/>
    </dgm:pt>
    <dgm:pt modelId="{00961997-6F57-46A2-8603-F15F127B5F45}" type="pres">
      <dgm:prSet presAssocID="{76D38409-831C-457E-A670-F1A12ADD173A}" presName="compNode" presStyleCnt="0"/>
      <dgm:spPr/>
    </dgm:pt>
    <dgm:pt modelId="{4D97D74B-209D-41C7-A647-D4FBE004BBF5}" type="pres">
      <dgm:prSet presAssocID="{76D38409-831C-457E-A670-F1A12ADD173A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4991829-24AC-435E-AB6D-E2E33ECD4F77}" type="pres">
      <dgm:prSet presAssocID="{76D38409-831C-457E-A670-F1A12ADD173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08C9157-5B5A-44E9-96CE-B229D176A758}" type="pres">
      <dgm:prSet presAssocID="{76D38409-831C-457E-A670-F1A12ADD173A}" presName="spaceRect" presStyleCnt="0"/>
      <dgm:spPr/>
    </dgm:pt>
    <dgm:pt modelId="{166BD82A-A959-453E-A81B-C5784A52CF2F}" type="pres">
      <dgm:prSet presAssocID="{76D38409-831C-457E-A670-F1A12ADD173A}" presName="textRect" presStyleLbl="revTx" presStyleIdx="3" presStyleCnt="6">
        <dgm:presLayoutVars>
          <dgm:chMax val="1"/>
          <dgm:chPref val="1"/>
        </dgm:presLayoutVars>
      </dgm:prSet>
      <dgm:spPr/>
    </dgm:pt>
    <dgm:pt modelId="{4E3EFFA3-6441-4F9C-B5DE-708DFF9E15B1}" type="pres">
      <dgm:prSet presAssocID="{6EEB6569-DBF9-49A4-8474-12547A7612D1}" presName="sibTrans" presStyleCnt="0"/>
      <dgm:spPr/>
    </dgm:pt>
    <dgm:pt modelId="{34C1FC4E-567C-4362-B3A3-D7178A159B2F}" type="pres">
      <dgm:prSet presAssocID="{89A8740C-3FE2-496A-A264-6CAAB5675A24}" presName="compNode" presStyleCnt="0"/>
      <dgm:spPr/>
    </dgm:pt>
    <dgm:pt modelId="{0C465125-4554-48DC-8EA2-E0C21798D83C}" type="pres">
      <dgm:prSet presAssocID="{89A8740C-3FE2-496A-A264-6CAAB5675A24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FCC7E9B-D819-4224-82F2-FC4D75684203}" type="pres">
      <dgm:prSet presAssocID="{89A8740C-3FE2-496A-A264-6CAAB5675A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F8A28F9-46D4-40A4-9DA0-69AC6091CBB9}" type="pres">
      <dgm:prSet presAssocID="{89A8740C-3FE2-496A-A264-6CAAB5675A24}" presName="spaceRect" presStyleCnt="0"/>
      <dgm:spPr/>
    </dgm:pt>
    <dgm:pt modelId="{CAF717FA-0D64-4E10-980E-56F9615C4B29}" type="pres">
      <dgm:prSet presAssocID="{89A8740C-3FE2-496A-A264-6CAAB5675A24}" presName="textRect" presStyleLbl="revTx" presStyleIdx="4" presStyleCnt="6">
        <dgm:presLayoutVars>
          <dgm:chMax val="1"/>
          <dgm:chPref val="1"/>
        </dgm:presLayoutVars>
      </dgm:prSet>
      <dgm:spPr/>
    </dgm:pt>
    <dgm:pt modelId="{9954EADB-4151-472F-A691-EF002F8AE0C0}" type="pres">
      <dgm:prSet presAssocID="{6D0653B3-8C3F-4993-8C32-F0ABEAD6DB74}" presName="sibTrans" presStyleCnt="0"/>
      <dgm:spPr/>
    </dgm:pt>
    <dgm:pt modelId="{8FC69D80-04A2-4ED5-8820-85E25BDE4006}" type="pres">
      <dgm:prSet presAssocID="{961C8D3D-7EAB-4C1E-AC59-5444D89851ED}" presName="compNode" presStyleCnt="0"/>
      <dgm:spPr/>
    </dgm:pt>
    <dgm:pt modelId="{7C3498D3-75EF-431A-B57D-2CB50C721FF4}" type="pres">
      <dgm:prSet presAssocID="{961C8D3D-7EAB-4C1E-AC59-5444D89851ED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DE7940A-AE9F-43DD-A05D-9191736289F1}" type="pres">
      <dgm:prSet presAssocID="{961C8D3D-7EAB-4C1E-AC59-5444D89851E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AA9A42E6-6D74-4399-A490-ADD3F2720B77}" type="pres">
      <dgm:prSet presAssocID="{961C8D3D-7EAB-4C1E-AC59-5444D89851ED}" presName="spaceRect" presStyleCnt="0"/>
      <dgm:spPr/>
    </dgm:pt>
    <dgm:pt modelId="{03EE3D3A-4918-41C3-B491-5AEB6BAC0347}" type="pres">
      <dgm:prSet presAssocID="{961C8D3D-7EAB-4C1E-AC59-5444D89851E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1A75A18-947A-4886-8A98-B7EACEDD7268}" srcId="{4303BBDA-DEA8-4856-92F9-7C1D06C0DB5F}" destId="{41BCE644-5F63-4AB2-A28D-E6157A0CAE6B}" srcOrd="0" destOrd="0" parTransId="{95D405DE-178C-44F4-9274-1E00967A55E1}" sibTransId="{DEFE63A8-AA96-446C-8778-4BFAB533D6A3}"/>
    <dgm:cxn modelId="{F9577F1E-AE8D-43ED-92A1-02EDDFF31D5C}" type="presOf" srcId="{89A8740C-3FE2-496A-A264-6CAAB5675A24}" destId="{CAF717FA-0D64-4E10-980E-56F9615C4B29}" srcOrd="0" destOrd="0" presId="urn:microsoft.com/office/officeart/2018/5/layout/IconLeafLabelList"/>
    <dgm:cxn modelId="{98C0491F-0DD9-41F5-B8CE-403865C4C41D}" type="presOf" srcId="{961C8D3D-7EAB-4C1E-AC59-5444D89851ED}" destId="{03EE3D3A-4918-41C3-B491-5AEB6BAC0347}" srcOrd="0" destOrd="0" presId="urn:microsoft.com/office/officeart/2018/5/layout/IconLeafLabelList"/>
    <dgm:cxn modelId="{0792CF40-3E9A-4C71-AE5C-09F7950B12DE}" type="presOf" srcId="{41BCE644-5F63-4AB2-A28D-E6157A0CAE6B}" destId="{C0609A90-52E2-43D4-9E03-70DC9C9295D9}" srcOrd="0" destOrd="0" presId="urn:microsoft.com/office/officeart/2018/5/layout/IconLeafLabelList"/>
    <dgm:cxn modelId="{012C2D71-E954-4508-A2BA-055178CDABC9}" type="presOf" srcId="{4303BBDA-DEA8-4856-92F9-7C1D06C0DB5F}" destId="{F5027E53-9095-43DD-BC1B-15EA6826A1FD}" srcOrd="0" destOrd="0" presId="urn:microsoft.com/office/officeart/2018/5/layout/IconLeafLabelList"/>
    <dgm:cxn modelId="{B84D6255-B7F1-4CA0-8B00-FB19BB97227B}" type="presOf" srcId="{76D38409-831C-457E-A670-F1A12ADD173A}" destId="{166BD82A-A959-453E-A81B-C5784A52CF2F}" srcOrd="0" destOrd="0" presId="urn:microsoft.com/office/officeart/2018/5/layout/IconLeafLabelList"/>
    <dgm:cxn modelId="{E1A98681-47C4-4D94-95BE-0CCB180D4B0B}" type="presOf" srcId="{CB2C6AF0-03EB-4953-8995-82242E067700}" destId="{7436DC2F-2026-4751-9C4A-A0752FC95BD5}" srcOrd="0" destOrd="0" presId="urn:microsoft.com/office/officeart/2018/5/layout/IconLeafLabelList"/>
    <dgm:cxn modelId="{27467C8C-579D-4D76-85AC-A3C43B6D53F1}" srcId="{4303BBDA-DEA8-4856-92F9-7C1D06C0DB5F}" destId="{76D38409-831C-457E-A670-F1A12ADD173A}" srcOrd="3" destOrd="0" parTransId="{815AFDF4-F449-4E8F-A28E-6459AEA59E31}" sibTransId="{6EEB6569-DBF9-49A4-8474-12547A7612D1}"/>
    <dgm:cxn modelId="{0F96829C-8584-40F3-B551-090F2578AA1E}" srcId="{4303BBDA-DEA8-4856-92F9-7C1D06C0DB5F}" destId="{89A8740C-3FE2-496A-A264-6CAAB5675A24}" srcOrd="4" destOrd="0" parTransId="{706C083D-0528-4EA6-8F46-E041250F1B3B}" sibTransId="{6D0653B3-8C3F-4993-8C32-F0ABEAD6DB74}"/>
    <dgm:cxn modelId="{EBA00EB9-1E7B-431C-B67E-E4C62810E987}" srcId="{4303BBDA-DEA8-4856-92F9-7C1D06C0DB5F}" destId="{CB2C6AF0-03EB-4953-8995-82242E067700}" srcOrd="2" destOrd="0" parTransId="{03125087-C5C0-46EE-9154-72CC7AEB6F0A}" sibTransId="{5DBE5358-A55B-4D61-AAF4-74738843B9C8}"/>
    <dgm:cxn modelId="{CEFBAFDE-4747-45CB-8130-5265DBD57EB8}" srcId="{4303BBDA-DEA8-4856-92F9-7C1D06C0DB5F}" destId="{BC659A38-2FD2-4A06-A2C6-A2BD8D0BB813}" srcOrd="1" destOrd="0" parTransId="{F2164326-E5D5-4DF7-A14D-1C1EE84DA265}" sibTransId="{DCC1917D-796C-40C7-8D39-8CB3DEF21F81}"/>
    <dgm:cxn modelId="{955348E9-7CF8-46C5-B00C-C5A7E6980206}" srcId="{4303BBDA-DEA8-4856-92F9-7C1D06C0DB5F}" destId="{961C8D3D-7EAB-4C1E-AC59-5444D89851ED}" srcOrd="5" destOrd="0" parTransId="{00694C76-008F-427D-ADCF-C199E5DAFCBF}" sibTransId="{4D1C01EE-5755-4D2B-97EE-9F698B604E52}"/>
    <dgm:cxn modelId="{FCAC22F5-6F2A-48D8-B241-4508137165FD}" type="presOf" srcId="{BC659A38-2FD2-4A06-A2C6-A2BD8D0BB813}" destId="{676E6BE0-9CDB-481E-A6A5-A01E90EFD879}" srcOrd="0" destOrd="0" presId="urn:microsoft.com/office/officeart/2018/5/layout/IconLeafLabelList"/>
    <dgm:cxn modelId="{2F53CD12-35C6-477C-88BE-9679F0DEA5C7}" type="presParOf" srcId="{F5027E53-9095-43DD-BC1B-15EA6826A1FD}" destId="{A6EBB5AC-B67C-44EB-ABFE-AA61E9538CFF}" srcOrd="0" destOrd="0" presId="urn:microsoft.com/office/officeart/2018/5/layout/IconLeafLabelList"/>
    <dgm:cxn modelId="{6BBE49BE-AA99-494F-8879-D63DD6E3D97C}" type="presParOf" srcId="{A6EBB5AC-B67C-44EB-ABFE-AA61E9538CFF}" destId="{FCADF457-5BEB-4675-8418-2B05AF0D6B1F}" srcOrd="0" destOrd="0" presId="urn:microsoft.com/office/officeart/2018/5/layout/IconLeafLabelList"/>
    <dgm:cxn modelId="{3092285E-0B73-40DB-977B-0BFD4CF5C2C5}" type="presParOf" srcId="{A6EBB5AC-B67C-44EB-ABFE-AA61E9538CFF}" destId="{010041B1-39CD-48AB-8817-4CBE6ED10359}" srcOrd="1" destOrd="0" presId="urn:microsoft.com/office/officeart/2018/5/layout/IconLeafLabelList"/>
    <dgm:cxn modelId="{E7503DD5-8EB9-45B9-83A2-455B7AA6C013}" type="presParOf" srcId="{A6EBB5AC-B67C-44EB-ABFE-AA61E9538CFF}" destId="{587F620C-EF94-4F09-BB11-3C4E792893EC}" srcOrd="2" destOrd="0" presId="urn:microsoft.com/office/officeart/2018/5/layout/IconLeafLabelList"/>
    <dgm:cxn modelId="{FD5B6C7D-63F8-46C4-B2B7-D4023EDEDB64}" type="presParOf" srcId="{A6EBB5AC-B67C-44EB-ABFE-AA61E9538CFF}" destId="{C0609A90-52E2-43D4-9E03-70DC9C9295D9}" srcOrd="3" destOrd="0" presId="urn:microsoft.com/office/officeart/2018/5/layout/IconLeafLabelList"/>
    <dgm:cxn modelId="{742B1B13-D25F-4A69-ADDD-613C020CABB9}" type="presParOf" srcId="{F5027E53-9095-43DD-BC1B-15EA6826A1FD}" destId="{70683E83-5A61-4146-A223-42C3F3C2E9C0}" srcOrd="1" destOrd="0" presId="urn:microsoft.com/office/officeart/2018/5/layout/IconLeafLabelList"/>
    <dgm:cxn modelId="{9816E467-2160-4ED1-97CA-07EBB1A0A9C7}" type="presParOf" srcId="{F5027E53-9095-43DD-BC1B-15EA6826A1FD}" destId="{8C557525-E771-4F9A-9BF1-1FD90B62BFF8}" srcOrd="2" destOrd="0" presId="urn:microsoft.com/office/officeart/2018/5/layout/IconLeafLabelList"/>
    <dgm:cxn modelId="{4AA8E2DF-2F24-4855-8F78-DB8B6FB6BB22}" type="presParOf" srcId="{8C557525-E771-4F9A-9BF1-1FD90B62BFF8}" destId="{FE6F57FE-477D-400C-B671-D6F85B2DAB37}" srcOrd="0" destOrd="0" presId="urn:microsoft.com/office/officeart/2018/5/layout/IconLeafLabelList"/>
    <dgm:cxn modelId="{61803A7F-BE64-4429-8B54-2C3A30DE6404}" type="presParOf" srcId="{8C557525-E771-4F9A-9BF1-1FD90B62BFF8}" destId="{06964ECC-D759-4F29-8009-B4F6D7AF51AA}" srcOrd="1" destOrd="0" presId="urn:microsoft.com/office/officeart/2018/5/layout/IconLeafLabelList"/>
    <dgm:cxn modelId="{DB1312C1-F4AD-454B-9DE7-27B98D121E16}" type="presParOf" srcId="{8C557525-E771-4F9A-9BF1-1FD90B62BFF8}" destId="{E64CE2B1-8976-43C7-A23D-A3AECE9BD0F7}" srcOrd="2" destOrd="0" presId="urn:microsoft.com/office/officeart/2018/5/layout/IconLeafLabelList"/>
    <dgm:cxn modelId="{7156B0B0-ACD9-44B1-849E-E7D56F8A04ED}" type="presParOf" srcId="{8C557525-E771-4F9A-9BF1-1FD90B62BFF8}" destId="{676E6BE0-9CDB-481E-A6A5-A01E90EFD879}" srcOrd="3" destOrd="0" presId="urn:microsoft.com/office/officeart/2018/5/layout/IconLeafLabelList"/>
    <dgm:cxn modelId="{A99E9650-F492-439B-8EDA-C695B185CEE6}" type="presParOf" srcId="{F5027E53-9095-43DD-BC1B-15EA6826A1FD}" destId="{BB321817-AA52-481C-84DD-E18BFEFA95E1}" srcOrd="3" destOrd="0" presId="urn:microsoft.com/office/officeart/2018/5/layout/IconLeafLabelList"/>
    <dgm:cxn modelId="{CD15481B-3C57-4D3F-9391-72A1345649F5}" type="presParOf" srcId="{F5027E53-9095-43DD-BC1B-15EA6826A1FD}" destId="{44BCD24C-B9FA-4F67-9BAE-33A9B451C0D0}" srcOrd="4" destOrd="0" presId="urn:microsoft.com/office/officeart/2018/5/layout/IconLeafLabelList"/>
    <dgm:cxn modelId="{5CEF845F-ABD2-4827-BDB2-C7809679D102}" type="presParOf" srcId="{44BCD24C-B9FA-4F67-9BAE-33A9B451C0D0}" destId="{D602DADC-3F29-4A73-88FD-25B664B2E51E}" srcOrd="0" destOrd="0" presId="urn:microsoft.com/office/officeart/2018/5/layout/IconLeafLabelList"/>
    <dgm:cxn modelId="{FD7B5FCA-4F88-4ACA-A016-3181CC2B2615}" type="presParOf" srcId="{44BCD24C-B9FA-4F67-9BAE-33A9B451C0D0}" destId="{EAD16D64-C2A6-4DDA-9C7E-A53A45F6EE97}" srcOrd="1" destOrd="0" presId="urn:microsoft.com/office/officeart/2018/5/layout/IconLeafLabelList"/>
    <dgm:cxn modelId="{B82E13A8-857A-4AA4-9260-651C9BEC0883}" type="presParOf" srcId="{44BCD24C-B9FA-4F67-9BAE-33A9B451C0D0}" destId="{1B89D781-3428-4C57-A094-216B65247CA9}" srcOrd="2" destOrd="0" presId="urn:microsoft.com/office/officeart/2018/5/layout/IconLeafLabelList"/>
    <dgm:cxn modelId="{CD1566FA-CBFE-4FD8-AE61-D1D865200A11}" type="presParOf" srcId="{44BCD24C-B9FA-4F67-9BAE-33A9B451C0D0}" destId="{7436DC2F-2026-4751-9C4A-A0752FC95BD5}" srcOrd="3" destOrd="0" presId="urn:microsoft.com/office/officeart/2018/5/layout/IconLeafLabelList"/>
    <dgm:cxn modelId="{D2471A7A-9835-4C17-AA30-3815A347EDAC}" type="presParOf" srcId="{F5027E53-9095-43DD-BC1B-15EA6826A1FD}" destId="{D4E43703-E7DA-4437-9775-3CE6E9CE6877}" srcOrd="5" destOrd="0" presId="urn:microsoft.com/office/officeart/2018/5/layout/IconLeafLabelList"/>
    <dgm:cxn modelId="{24AB075E-80E5-437C-84B7-7D084833334B}" type="presParOf" srcId="{F5027E53-9095-43DD-BC1B-15EA6826A1FD}" destId="{00961997-6F57-46A2-8603-F15F127B5F45}" srcOrd="6" destOrd="0" presId="urn:microsoft.com/office/officeart/2018/5/layout/IconLeafLabelList"/>
    <dgm:cxn modelId="{276D889E-B64F-4554-A3F4-A20C4F43553F}" type="presParOf" srcId="{00961997-6F57-46A2-8603-F15F127B5F45}" destId="{4D97D74B-209D-41C7-A647-D4FBE004BBF5}" srcOrd="0" destOrd="0" presId="urn:microsoft.com/office/officeart/2018/5/layout/IconLeafLabelList"/>
    <dgm:cxn modelId="{9D1CD1F7-04DB-4CBB-97DD-416884203EBC}" type="presParOf" srcId="{00961997-6F57-46A2-8603-F15F127B5F45}" destId="{44991829-24AC-435E-AB6D-E2E33ECD4F77}" srcOrd="1" destOrd="0" presId="urn:microsoft.com/office/officeart/2018/5/layout/IconLeafLabelList"/>
    <dgm:cxn modelId="{1FCD50D4-7B48-41A3-95BA-D52B9DFBF164}" type="presParOf" srcId="{00961997-6F57-46A2-8603-F15F127B5F45}" destId="{108C9157-5B5A-44E9-96CE-B229D176A758}" srcOrd="2" destOrd="0" presId="urn:microsoft.com/office/officeart/2018/5/layout/IconLeafLabelList"/>
    <dgm:cxn modelId="{6AA87F71-D1F3-4EB1-9612-D0A2B49825E7}" type="presParOf" srcId="{00961997-6F57-46A2-8603-F15F127B5F45}" destId="{166BD82A-A959-453E-A81B-C5784A52CF2F}" srcOrd="3" destOrd="0" presId="urn:microsoft.com/office/officeart/2018/5/layout/IconLeafLabelList"/>
    <dgm:cxn modelId="{5751D72B-A892-4869-96F0-7F873448B062}" type="presParOf" srcId="{F5027E53-9095-43DD-BC1B-15EA6826A1FD}" destId="{4E3EFFA3-6441-4F9C-B5DE-708DFF9E15B1}" srcOrd="7" destOrd="0" presId="urn:microsoft.com/office/officeart/2018/5/layout/IconLeafLabelList"/>
    <dgm:cxn modelId="{227A9BB5-19A4-4F1D-8EBF-7F035EC89908}" type="presParOf" srcId="{F5027E53-9095-43DD-BC1B-15EA6826A1FD}" destId="{34C1FC4E-567C-4362-B3A3-D7178A159B2F}" srcOrd="8" destOrd="0" presId="urn:microsoft.com/office/officeart/2018/5/layout/IconLeafLabelList"/>
    <dgm:cxn modelId="{7D501B12-73E0-4D58-9BD7-6217641C5172}" type="presParOf" srcId="{34C1FC4E-567C-4362-B3A3-D7178A159B2F}" destId="{0C465125-4554-48DC-8EA2-E0C21798D83C}" srcOrd="0" destOrd="0" presId="urn:microsoft.com/office/officeart/2018/5/layout/IconLeafLabelList"/>
    <dgm:cxn modelId="{BD497385-0071-4CFE-857B-F46AEB02684E}" type="presParOf" srcId="{34C1FC4E-567C-4362-B3A3-D7178A159B2F}" destId="{8FCC7E9B-D819-4224-82F2-FC4D75684203}" srcOrd="1" destOrd="0" presId="urn:microsoft.com/office/officeart/2018/5/layout/IconLeafLabelList"/>
    <dgm:cxn modelId="{5F83D24F-4106-47EC-A9AD-560D6485CCA4}" type="presParOf" srcId="{34C1FC4E-567C-4362-B3A3-D7178A159B2F}" destId="{8F8A28F9-46D4-40A4-9DA0-69AC6091CBB9}" srcOrd="2" destOrd="0" presId="urn:microsoft.com/office/officeart/2018/5/layout/IconLeafLabelList"/>
    <dgm:cxn modelId="{C79ABB4B-2D06-4522-BB48-1B2FB5F80A70}" type="presParOf" srcId="{34C1FC4E-567C-4362-B3A3-D7178A159B2F}" destId="{CAF717FA-0D64-4E10-980E-56F9615C4B29}" srcOrd="3" destOrd="0" presId="urn:microsoft.com/office/officeart/2018/5/layout/IconLeafLabelList"/>
    <dgm:cxn modelId="{0602B576-C5FE-4CF4-A86B-2BC5D401A90D}" type="presParOf" srcId="{F5027E53-9095-43DD-BC1B-15EA6826A1FD}" destId="{9954EADB-4151-472F-A691-EF002F8AE0C0}" srcOrd="9" destOrd="0" presId="urn:microsoft.com/office/officeart/2018/5/layout/IconLeafLabelList"/>
    <dgm:cxn modelId="{BCF8BD27-3CE2-458F-85FB-7782EA3B3096}" type="presParOf" srcId="{F5027E53-9095-43DD-BC1B-15EA6826A1FD}" destId="{8FC69D80-04A2-4ED5-8820-85E25BDE4006}" srcOrd="10" destOrd="0" presId="urn:microsoft.com/office/officeart/2018/5/layout/IconLeafLabelList"/>
    <dgm:cxn modelId="{AE2C7A2D-CC1A-417F-9F03-23EB0F9880AE}" type="presParOf" srcId="{8FC69D80-04A2-4ED5-8820-85E25BDE4006}" destId="{7C3498D3-75EF-431A-B57D-2CB50C721FF4}" srcOrd="0" destOrd="0" presId="urn:microsoft.com/office/officeart/2018/5/layout/IconLeafLabelList"/>
    <dgm:cxn modelId="{BF4CF27A-B091-4EF6-A01B-4DD87853919D}" type="presParOf" srcId="{8FC69D80-04A2-4ED5-8820-85E25BDE4006}" destId="{CDE7940A-AE9F-43DD-A05D-9191736289F1}" srcOrd="1" destOrd="0" presId="urn:microsoft.com/office/officeart/2018/5/layout/IconLeafLabelList"/>
    <dgm:cxn modelId="{1C91AFCB-42EC-467F-AD62-6046FB4072BA}" type="presParOf" srcId="{8FC69D80-04A2-4ED5-8820-85E25BDE4006}" destId="{AA9A42E6-6D74-4399-A490-ADD3F2720B77}" srcOrd="2" destOrd="0" presId="urn:microsoft.com/office/officeart/2018/5/layout/IconLeafLabelList"/>
    <dgm:cxn modelId="{9D1E7920-6960-428D-BD77-0274D1B2207A}" type="presParOf" srcId="{8FC69D80-04A2-4ED5-8820-85E25BDE4006}" destId="{03EE3D3A-4918-41C3-B491-5AEB6BAC034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CEA10-DE53-435E-A638-0CB8A1A57E76}">
      <dsp:nvSpPr>
        <dsp:cNvPr id="0" name=""/>
        <dsp:cNvSpPr/>
      </dsp:nvSpPr>
      <dsp:spPr>
        <a:xfrm>
          <a:off x="350534" y="1047039"/>
          <a:ext cx="569531" cy="569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4CC8C-1626-41E1-B028-BA23E4BF0A69}">
      <dsp:nvSpPr>
        <dsp:cNvPr id="0" name=""/>
        <dsp:cNvSpPr/>
      </dsp:nvSpPr>
      <dsp:spPr>
        <a:xfrm>
          <a:off x="2487" y="1821932"/>
          <a:ext cx="1265625" cy="55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Security Controls:</a:t>
          </a:r>
        </a:p>
      </dsp:txBody>
      <dsp:txXfrm>
        <a:off x="2487" y="1821932"/>
        <a:ext cx="1265625" cy="553710"/>
      </dsp:txXfrm>
    </dsp:sp>
    <dsp:sp modelId="{CAC878D6-9656-4BAD-A263-FFE4B7874C34}">
      <dsp:nvSpPr>
        <dsp:cNvPr id="0" name=""/>
        <dsp:cNvSpPr/>
      </dsp:nvSpPr>
      <dsp:spPr>
        <a:xfrm>
          <a:off x="1837643" y="1047039"/>
          <a:ext cx="569531" cy="569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54BDA-87A5-4FD2-8E0F-A7C72C0E28AD}">
      <dsp:nvSpPr>
        <dsp:cNvPr id="0" name=""/>
        <dsp:cNvSpPr/>
      </dsp:nvSpPr>
      <dsp:spPr>
        <a:xfrm>
          <a:off x="1489596" y="1821932"/>
          <a:ext cx="1265625" cy="55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multi-factor authentication, encryption for data at rest and in transit, and robust access controls.</a:t>
          </a:r>
        </a:p>
      </dsp:txBody>
      <dsp:txXfrm>
        <a:off x="1489596" y="1821932"/>
        <a:ext cx="1265625" cy="553710"/>
      </dsp:txXfrm>
    </dsp:sp>
    <dsp:sp modelId="{BC1CA36C-07F4-45B3-BD98-0E11104E45B0}">
      <dsp:nvSpPr>
        <dsp:cNvPr id="0" name=""/>
        <dsp:cNvSpPr/>
      </dsp:nvSpPr>
      <dsp:spPr>
        <a:xfrm>
          <a:off x="3324752" y="1047039"/>
          <a:ext cx="569531" cy="5695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682E7-D8BB-4CBA-ADE6-83A608FE9E89}">
      <dsp:nvSpPr>
        <dsp:cNvPr id="0" name=""/>
        <dsp:cNvSpPr/>
      </dsp:nvSpPr>
      <dsp:spPr>
        <a:xfrm>
          <a:off x="2976706" y="1821932"/>
          <a:ext cx="1265625" cy="55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Compliance Standards:</a:t>
          </a:r>
        </a:p>
      </dsp:txBody>
      <dsp:txXfrm>
        <a:off x="2976706" y="1821932"/>
        <a:ext cx="1265625" cy="553710"/>
      </dsp:txXfrm>
    </dsp:sp>
    <dsp:sp modelId="{E440198E-46CB-4B99-B0C1-811A423EA173}">
      <dsp:nvSpPr>
        <dsp:cNvPr id="0" name=""/>
        <dsp:cNvSpPr/>
      </dsp:nvSpPr>
      <dsp:spPr>
        <a:xfrm>
          <a:off x="4811862" y="1047039"/>
          <a:ext cx="569531" cy="5695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B796C-63D2-476E-B13F-88C5753721DD}">
      <dsp:nvSpPr>
        <dsp:cNvPr id="0" name=""/>
        <dsp:cNvSpPr/>
      </dsp:nvSpPr>
      <dsp:spPr>
        <a:xfrm>
          <a:off x="4463815" y="1821932"/>
          <a:ext cx="1265625" cy="55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 compliance with GDPR, HIPAA, and other industry standards.</a:t>
          </a:r>
        </a:p>
      </dsp:txBody>
      <dsp:txXfrm>
        <a:off x="4463815" y="1821932"/>
        <a:ext cx="1265625" cy="553710"/>
      </dsp:txXfrm>
    </dsp:sp>
    <dsp:sp modelId="{C649561F-BE1D-46EC-924F-FF178DF3EB93}">
      <dsp:nvSpPr>
        <dsp:cNvPr id="0" name=""/>
        <dsp:cNvSpPr/>
      </dsp:nvSpPr>
      <dsp:spPr>
        <a:xfrm>
          <a:off x="6298971" y="1047039"/>
          <a:ext cx="569531" cy="5695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2612E-45C3-46BE-930A-7B1C9054C8D1}">
      <dsp:nvSpPr>
        <dsp:cNvPr id="0" name=""/>
        <dsp:cNvSpPr/>
      </dsp:nvSpPr>
      <dsp:spPr>
        <a:xfrm>
          <a:off x="5950924" y="1821932"/>
          <a:ext cx="1265625" cy="55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Regular audits and reports to maintain compliance.</a:t>
          </a:r>
        </a:p>
      </dsp:txBody>
      <dsp:txXfrm>
        <a:off x="5950924" y="1821932"/>
        <a:ext cx="1265625" cy="553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DF457-5BEB-4675-8418-2B05AF0D6B1F}">
      <dsp:nvSpPr>
        <dsp:cNvPr id="0" name=""/>
        <dsp:cNvSpPr/>
      </dsp:nvSpPr>
      <dsp:spPr>
        <a:xfrm>
          <a:off x="279056" y="673797"/>
          <a:ext cx="872824" cy="87282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041B1-39CD-48AB-8817-4CBE6ED10359}">
      <dsp:nvSpPr>
        <dsp:cNvPr id="0" name=""/>
        <dsp:cNvSpPr/>
      </dsp:nvSpPr>
      <dsp:spPr>
        <a:xfrm>
          <a:off x="465067" y="859809"/>
          <a:ext cx="500800" cy="500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09A90-52E2-43D4-9E03-70DC9C9295D9}">
      <dsp:nvSpPr>
        <dsp:cNvPr id="0" name=""/>
        <dsp:cNvSpPr/>
      </dsp:nvSpPr>
      <dsp:spPr>
        <a:xfrm>
          <a:off x="38" y="1818485"/>
          <a:ext cx="1430859" cy="62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Training Plan:</a:t>
          </a:r>
        </a:p>
      </dsp:txBody>
      <dsp:txXfrm>
        <a:off x="38" y="1818485"/>
        <a:ext cx="1430859" cy="626000"/>
      </dsp:txXfrm>
    </dsp:sp>
    <dsp:sp modelId="{FE6F57FE-477D-400C-B671-D6F85B2DAB37}">
      <dsp:nvSpPr>
        <dsp:cNvPr id="0" name=""/>
        <dsp:cNvSpPr/>
      </dsp:nvSpPr>
      <dsp:spPr>
        <a:xfrm>
          <a:off x="1960315" y="673797"/>
          <a:ext cx="872824" cy="87282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64ECC-D759-4F29-8009-B4F6D7AF51AA}">
      <dsp:nvSpPr>
        <dsp:cNvPr id="0" name=""/>
        <dsp:cNvSpPr/>
      </dsp:nvSpPr>
      <dsp:spPr>
        <a:xfrm>
          <a:off x="2146327" y="859809"/>
          <a:ext cx="500800" cy="500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E6BE0-9CDB-481E-A6A5-A01E90EFD879}">
      <dsp:nvSpPr>
        <dsp:cNvPr id="0" name=""/>
        <dsp:cNvSpPr/>
      </dsp:nvSpPr>
      <dsp:spPr>
        <a:xfrm>
          <a:off x="1681298" y="1818485"/>
          <a:ext cx="1430859" cy="62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Comprehensive training for employees on IAM functionalities and security protocols.</a:t>
          </a:r>
        </a:p>
      </dsp:txBody>
      <dsp:txXfrm>
        <a:off x="1681298" y="1818485"/>
        <a:ext cx="1430859" cy="626000"/>
      </dsp:txXfrm>
    </dsp:sp>
    <dsp:sp modelId="{D602DADC-3F29-4A73-88FD-25B664B2E51E}">
      <dsp:nvSpPr>
        <dsp:cNvPr id="0" name=""/>
        <dsp:cNvSpPr/>
      </dsp:nvSpPr>
      <dsp:spPr>
        <a:xfrm>
          <a:off x="3641575" y="673797"/>
          <a:ext cx="872824" cy="87282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16D64-C2A6-4DDA-9C7E-A53A45F6EE97}">
      <dsp:nvSpPr>
        <dsp:cNvPr id="0" name=""/>
        <dsp:cNvSpPr/>
      </dsp:nvSpPr>
      <dsp:spPr>
        <a:xfrm>
          <a:off x="3827587" y="859809"/>
          <a:ext cx="500800" cy="500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6DC2F-2026-4751-9C4A-A0752FC95BD5}">
      <dsp:nvSpPr>
        <dsp:cNvPr id="0" name=""/>
        <dsp:cNvSpPr/>
      </dsp:nvSpPr>
      <dsp:spPr>
        <a:xfrm>
          <a:off x="3362558" y="1818485"/>
          <a:ext cx="1430859" cy="62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Training sessions, webinars, and user manuals.</a:t>
          </a:r>
        </a:p>
      </dsp:txBody>
      <dsp:txXfrm>
        <a:off x="3362558" y="1818485"/>
        <a:ext cx="1430859" cy="626000"/>
      </dsp:txXfrm>
    </dsp:sp>
    <dsp:sp modelId="{4D97D74B-209D-41C7-A647-D4FBE004BBF5}">
      <dsp:nvSpPr>
        <dsp:cNvPr id="0" name=""/>
        <dsp:cNvSpPr/>
      </dsp:nvSpPr>
      <dsp:spPr>
        <a:xfrm>
          <a:off x="279056" y="2802200"/>
          <a:ext cx="872824" cy="87282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91829-24AC-435E-AB6D-E2E33ECD4F77}">
      <dsp:nvSpPr>
        <dsp:cNvPr id="0" name=""/>
        <dsp:cNvSpPr/>
      </dsp:nvSpPr>
      <dsp:spPr>
        <a:xfrm>
          <a:off x="465067" y="2988212"/>
          <a:ext cx="500800" cy="500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BD82A-A959-453E-A81B-C5784A52CF2F}">
      <dsp:nvSpPr>
        <dsp:cNvPr id="0" name=""/>
        <dsp:cNvSpPr/>
      </dsp:nvSpPr>
      <dsp:spPr>
        <a:xfrm>
          <a:off x="38" y="3946888"/>
          <a:ext cx="1430859" cy="62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Change Management Strategy:</a:t>
          </a:r>
        </a:p>
      </dsp:txBody>
      <dsp:txXfrm>
        <a:off x="38" y="3946888"/>
        <a:ext cx="1430859" cy="626000"/>
      </dsp:txXfrm>
    </dsp:sp>
    <dsp:sp modelId="{0C465125-4554-48DC-8EA2-E0C21798D83C}">
      <dsp:nvSpPr>
        <dsp:cNvPr id="0" name=""/>
        <dsp:cNvSpPr/>
      </dsp:nvSpPr>
      <dsp:spPr>
        <a:xfrm>
          <a:off x="1960315" y="2802200"/>
          <a:ext cx="872824" cy="87282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C7E9B-D819-4224-82F2-FC4D75684203}">
      <dsp:nvSpPr>
        <dsp:cNvPr id="0" name=""/>
        <dsp:cNvSpPr/>
      </dsp:nvSpPr>
      <dsp:spPr>
        <a:xfrm>
          <a:off x="2146327" y="2988212"/>
          <a:ext cx="500800" cy="5008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717FA-0D64-4E10-980E-56F9615C4B29}">
      <dsp:nvSpPr>
        <dsp:cNvPr id="0" name=""/>
        <dsp:cNvSpPr/>
      </dsp:nvSpPr>
      <dsp:spPr>
        <a:xfrm>
          <a:off x="1681298" y="3946888"/>
          <a:ext cx="1430859" cy="62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Engage employees early through workshops and communication campaigns.</a:t>
          </a:r>
        </a:p>
      </dsp:txBody>
      <dsp:txXfrm>
        <a:off x="1681298" y="3946888"/>
        <a:ext cx="1430859" cy="626000"/>
      </dsp:txXfrm>
    </dsp:sp>
    <dsp:sp modelId="{7C3498D3-75EF-431A-B57D-2CB50C721FF4}">
      <dsp:nvSpPr>
        <dsp:cNvPr id="0" name=""/>
        <dsp:cNvSpPr/>
      </dsp:nvSpPr>
      <dsp:spPr>
        <a:xfrm>
          <a:off x="3641575" y="2802200"/>
          <a:ext cx="872824" cy="87282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7940A-AE9F-43DD-A05D-9191736289F1}">
      <dsp:nvSpPr>
        <dsp:cNvPr id="0" name=""/>
        <dsp:cNvSpPr/>
      </dsp:nvSpPr>
      <dsp:spPr>
        <a:xfrm>
          <a:off x="3827587" y="2988212"/>
          <a:ext cx="500800" cy="5008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E3D3A-4918-41C3-B491-5AEB6BAC0347}">
      <dsp:nvSpPr>
        <dsp:cNvPr id="0" name=""/>
        <dsp:cNvSpPr/>
      </dsp:nvSpPr>
      <dsp:spPr>
        <a:xfrm>
          <a:off x="3362558" y="3946888"/>
          <a:ext cx="1430859" cy="62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Address concerns and resistance with clear benefits explanations and support from leadership.</a:t>
          </a:r>
        </a:p>
      </dsp:txBody>
      <dsp:txXfrm>
        <a:off x="3362558" y="3946888"/>
        <a:ext cx="1430859" cy="62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3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71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97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61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2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7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9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1797517"/>
            <a:ext cx="2474555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9144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 useBgFill="1">
          <p:nvSpPr>
            <p:cNvPr id="16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378" y="838200"/>
            <a:ext cx="6619244" cy="97790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IAM Platform Implementation Plan for TechCorp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378" y="2757942"/>
            <a:ext cx="6619244" cy="326185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404040"/>
                </a:solidFill>
              </a:rPr>
              <a:t>Project Overview: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404040"/>
                </a:solidFill>
              </a:rPr>
              <a:t>Implement a robust IAM platform for secure and efficient access control across </a:t>
            </a:r>
            <a:r>
              <a:rPr lang="en-US" sz="1400" dirty="0" err="1">
                <a:solidFill>
                  <a:srgbClr val="404040"/>
                </a:solidFill>
              </a:rPr>
              <a:t>TechCorp</a:t>
            </a:r>
            <a:r>
              <a:rPr lang="en-US" sz="1400" dirty="0">
                <a:solidFill>
                  <a:srgbClr val="40404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404040"/>
                </a:solidFill>
              </a:rPr>
              <a:t>Objectives include enhancing security, streamlining user access, and ensuring compliance with industry regulations.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404040"/>
                </a:solidFill>
              </a:rPr>
              <a:t>Key Stakeholders: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404040"/>
                </a:solidFill>
              </a:rPr>
              <a:t>Project Sponsor: [Name]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404040"/>
                </a:solidFill>
              </a:rPr>
              <a:t>Project Manager: [Name]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404040"/>
                </a:solidFill>
              </a:rPr>
              <a:t>Technical Lead: [Name]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404040"/>
                </a:solidFill>
              </a:rPr>
              <a:t>Security Team, IT Team, HR Representatives.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Monitoring and Support</a:t>
            </a:r>
          </a:p>
        </p:txBody>
      </p:sp>
      <p:pic>
        <p:nvPicPr>
          <p:cNvPr id="9" name="Graphic 8" descr="Laptop Secure">
            <a:extLst>
              <a:ext uri="{FF2B5EF4-FFF2-40B4-BE49-F238E27FC236}">
                <a16:creationId xmlns:a16="http://schemas.microsoft.com/office/drawing/2014/main" id="{2D819831-56D2-66E3-7F82-1C4783618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402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15" y="2603500"/>
            <a:ext cx="3908984" cy="34163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/>
              <a:t>Monitoring Tools:</a:t>
            </a:r>
          </a:p>
          <a:p>
            <a:pPr>
              <a:lnSpc>
                <a:spcPct val="90000"/>
              </a:lnSpc>
            </a:pPr>
            <a:r>
              <a:rPr lang="en-US" sz="1500"/>
              <a:t>Use monitoring tools to track system performance, access patterns, and security alerts in real-time.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Support Structure:</a:t>
            </a:r>
          </a:p>
          <a:p>
            <a:pPr>
              <a:lnSpc>
                <a:spcPct val="90000"/>
              </a:lnSpc>
            </a:pPr>
            <a:r>
              <a:rPr lang="en-US" sz="1500"/>
              <a:t>24/7 help desk, incident response team, regular maintenance schedules.</a:t>
            </a:r>
          </a:p>
          <a:p>
            <a:pPr>
              <a:lnSpc>
                <a:spcPct val="90000"/>
              </a:lnSpc>
            </a:pPr>
            <a:r>
              <a:rPr lang="en-US" sz="1500"/>
              <a:t>Ongoing support for troubleshooting and updates.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DFE71672-8C62-855A-0EBF-243793194F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Success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2603500"/>
            <a:ext cx="6619244" cy="34163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chemeClr val="tx1"/>
                </a:solidFill>
              </a:rPr>
              <a:t>Key Performance Indicators (KPIs):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Reduction in unauthorized access incidents.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Improved access request processing time.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Compliance with audit requirements.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chemeClr val="tx1"/>
                </a:solidFill>
              </a:rPr>
              <a:t>Evaluation Plan: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Periodic evaluations post-implementation to measure success against KPIs.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Feedback collection from end-users for continuous improvement.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Scope and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Project Scope:</a:t>
            </a:r>
          </a:p>
          <a:p>
            <a:r>
              <a:rPr dirty="0"/>
              <a:t>Implement core IAM functionalities: user authentication, access control, role-based access management, and audit logging.</a:t>
            </a:r>
          </a:p>
          <a:p>
            <a:r>
              <a:rPr dirty="0"/>
              <a:t>Integration with existing systems (ERP, CRM, cloud services).</a:t>
            </a:r>
          </a:p>
          <a:p>
            <a:r>
              <a:rPr dirty="0"/>
              <a:t>Ensure compliance with regulations like GDPR, HIPAA.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Timeline:</a:t>
            </a:r>
          </a:p>
          <a:p>
            <a:r>
              <a:rPr dirty="0"/>
              <a:t>Phase 1: Initial Planning and Design (Month 1-2)</a:t>
            </a:r>
          </a:p>
          <a:p>
            <a:r>
              <a:rPr dirty="0"/>
              <a:t>Phase 2: System Integration (Month 3-5)</a:t>
            </a:r>
          </a:p>
          <a:p>
            <a:r>
              <a:rPr dirty="0"/>
              <a:t>Phase 3: Testing and Quality Assurance (Month 6-7)</a:t>
            </a:r>
          </a:p>
          <a:p>
            <a:r>
              <a:rPr dirty="0"/>
              <a:t>Phase 4: Full Deployment and Rollout (Month 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1797517"/>
            <a:ext cx="2474555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9144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 useBgFill="1">
          <p:nvSpPr>
            <p:cNvPr id="16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378" y="838200"/>
            <a:ext cx="6619244" cy="97790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EBEBEB"/>
                </a:solidFill>
              </a:rPr>
              <a:t>Implementation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378" y="2757942"/>
            <a:ext cx="6619244" cy="3261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404040"/>
                </a:solidFill>
              </a:rPr>
              <a:t>Chosen Methodology: Agile</a:t>
            </a:r>
          </a:p>
          <a:p>
            <a:r>
              <a:rPr lang="en-US" sz="1700">
                <a:solidFill>
                  <a:srgbClr val="404040"/>
                </a:solidFill>
              </a:rPr>
              <a:t>Suitable for this project due to its flexibility, allowing for continuous iteration and adaptation.</a:t>
            </a:r>
          </a:p>
          <a:p>
            <a:endParaRPr lang="en-US" sz="170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rgbClr val="404040"/>
                </a:solidFill>
              </a:rPr>
              <a:t>Iterative Approach:</a:t>
            </a:r>
          </a:p>
          <a:p>
            <a:r>
              <a:rPr lang="en-US" sz="1700">
                <a:solidFill>
                  <a:srgbClr val="404040"/>
                </a:solidFill>
              </a:rPr>
              <a:t>Delivery in sprints with incremental improvements.</a:t>
            </a:r>
          </a:p>
          <a:p>
            <a:r>
              <a:rPr lang="en-US" sz="1700">
                <a:solidFill>
                  <a:srgbClr val="404040"/>
                </a:solidFill>
              </a:rPr>
              <a:t>Regular stakeholder feedback ensures alignment with business objectives.</a:t>
            </a:r>
          </a:p>
          <a:p>
            <a:r>
              <a:rPr lang="en-US" sz="1700">
                <a:solidFill>
                  <a:srgbClr val="404040"/>
                </a:solidFill>
              </a:rPr>
              <a:t>Early identification of potential issues.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Resource Allocation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3EA29140-1502-B406-AE90-F6AA5A67E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402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15" y="2603500"/>
            <a:ext cx="3908984" cy="34163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700"/>
              <a:t>Team Structure:</a:t>
            </a:r>
          </a:p>
          <a:p>
            <a:pPr>
              <a:lnSpc>
                <a:spcPct val="90000"/>
              </a:lnSpc>
            </a:pPr>
            <a:r>
              <a:rPr lang="en-US" sz="700"/>
              <a:t>Project Manager, IAM Specialists, Integration Engineers, Security Analysts, Testers, Change Management Lead.</a:t>
            </a:r>
          </a:p>
          <a:p>
            <a:pPr>
              <a:lnSpc>
                <a:spcPct val="90000"/>
              </a:lnSpc>
            </a:pPr>
            <a:endParaRPr lang="en-US" sz="700"/>
          </a:p>
          <a:p>
            <a:pPr marL="0" indent="0">
              <a:lnSpc>
                <a:spcPct val="90000"/>
              </a:lnSpc>
              <a:buNone/>
            </a:pPr>
            <a:r>
              <a:rPr lang="en-US" sz="700"/>
              <a:t>Resource Requirements:</a:t>
            </a:r>
          </a:p>
          <a:p>
            <a:pPr>
              <a:lnSpc>
                <a:spcPct val="90000"/>
              </a:lnSpc>
            </a:pPr>
            <a:r>
              <a:rPr lang="en-US" sz="700"/>
              <a:t>Hardware: Servers for IAM deployment.</a:t>
            </a:r>
          </a:p>
          <a:p>
            <a:pPr>
              <a:lnSpc>
                <a:spcPct val="90000"/>
              </a:lnSpc>
            </a:pPr>
            <a:r>
              <a:rPr lang="en-US" sz="700"/>
              <a:t>Software: IAM platform licenses, API management tools.</a:t>
            </a:r>
          </a:p>
          <a:p>
            <a:pPr>
              <a:lnSpc>
                <a:spcPct val="90000"/>
              </a:lnSpc>
            </a:pPr>
            <a:r>
              <a:rPr lang="en-US" sz="700"/>
              <a:t>Personnel: IAM experts, integration engineers, support staff.</a:t>
            </a:r>
          </a:p>
          <a:p>
            <a:pPr>
              <a:lnSpc>
                <a:spcPct val="90000"/>
              </a:lnSpc>
            </a:pPr>
            <a:endParaRPr lang="en-US" sz="700"/>
          </a:p>
          <a:p>
            <a:pPr marL="0" indent="0">
              <a:lnSpc>
                <a:spcPct val="90000"/>
              </a:lnSpc>
              <a:buNone/>
            </a:pPr>
            <a:r>
              <a:rPr lang="en-US" sz="700"/>
              <a:t>Budget Allocation:</a:t>
            </a:r>
          </a:p>
          <a:p>
            <a:pPr>
              <a:lnSpc>
                <a:spcPct val="90000"/>
              </a:lnSpc>
            </a:pPr>
            <a:r>
              <a:rPr lang="en-US" sz="700"/>
              <a:t>Planning and Design: 10%</a:t>
            </a:r>
          </a:p>
          <a:p>
            <a:pPr>
              <a:lnSpc>
                <a:spcPct val="90000"/>
              </a:lnSpc>
            </a:pPr>
            <a:r>
              <a:rPr lang="en-US" sz="700"/>
              <a:t>Hardware/Software Procurement: 30%</a:t>
            </a:r>
          </a:p>
          <a:p>
            <a:pPr>
              <a:lnSpc>
                <a:spcPct val="90000"/>
              </a:lnSpc>
            </a:pPr>
            <a:r>
              <a:rPr lang="en-US" sz="700"/>
              <a:t>Integration and Development: 30%</a:t>
            </a:r>
          </a:p>
          <a:p>
            <a:pPr>
              <a:lnSpc>
                <a:spcPct val="90000"/>
              </a:lnSpc>
            </a:pPr>
            <a:r>
              <a:rPr lang="en-US" sz="700"/>
              <a:t>Testing and Quality Assurance: 20%</a:t>
            </a:r>
          </a:p>
          <a:p>
            <a:pPr>
              <a:lnSpc>
                <a:spcPct val="90000"/>
              </a:lnSpc>
            </a:pPr>
            <a:r>
              <a:rPr lang="en-US" sz="700"/>
              <a:t>Training and Support: 10%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1797517"/>
            <a:ext cx="2474555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9144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 useBgFill="1">
          <p:nvSpPr>
            <p:cNvPr id="16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378" y="838200"/>
            <a:ext cx="6619244" cy="97790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EBEBEB"/>
                </a:solidFill>
              </a:rPr>
              <a:t>Integration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378" y="2757942"/>
            <a:ext cx="6619244" cy="326185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>
                <a:solidFill>
                  <a:srgbClr val="404040"/>
                </a:solidFill>
              </a:rPr>
              <a:t>Integration Challenges:</a:t>
            </a: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rgbClr val="404040"/>
                </a:solidFill>
              </a:rPr>
              <a:t>Legacy system compatibility, maintaining data consistency, and real-time synchronization.</a:t>
            </a:r>
          </a:p>
          <a:p>
            <a:pPr>
              <a:lnSpc>
                <a:spcPct val="90000"/>
              </a:lnSpc>
            </a:pPr>
            <a:endParaRPr lang="en-US" sz="120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>
                <a:solidFill>
                  <a:srgbClr val="404040"/>
                </a:solidFill>
              </a:rPr>
              <a:t>Integration Approach:</a:t>
            </a: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rgbClr val="404040"/>
                </a:solidFill>
              </a:rPr>
              <a:t>Use APIs, middleware, and pre-built connectors for seamless integration with TechCorp's existing systems.</a:t>
            </a:r>
          </a:p>
          <a:p>
            <a:pPr>
              <a:lnSpc>
                <a:spcPct val="90000"/>
              </a:lnSpc>
            </a:pPr>
            <a:endParaRPr lang="en-US" sz="120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>
                <a:solidFill>
                  <a:srgbClr val="404040"/>
                </a:solidFill>
              </a:rPr>
              <a:t>Data Migration Plan:</a:t>
            </a: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rgbClr val="404040"/>
                </a:solidFill>
              </a:rPr>
              <a:t>Migrate user profiles, roles, and access rights securely with minimal disruption.</a:t>
            </a: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rgbClr val="404040"/>
                </a:solidFill>
              </a:rPr>
              <a:t>Validate migrated data through testing and ensure complete transfer before switching to the new IAM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and Compliance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84C308-1056-DF0F-3A0C-18FC3A14C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718788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User Training and Adoption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A842D4-6E3B-71CF-D492-0BD0EA655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881255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Testing and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Testing Phases:</a:t>
            </a:r>
          </a:p>
          <a:p>
            <a:r>
              <a:rPr lang="en-US" sz="1700"/>
              <a:t>Unit Testing: Verify individual components.</a:t>
            </a:r>
          </a:p>
          <a:p>
            <a:r>
              <a:rPr lang="en-US" sz="1700"/>
              <a:t>Integration Testing: Ensure smooth interaction between IAM and other systems.</a:t>
            </a:r>
          </a:p>
          <a:p>
            <a:r>
              <a:rPr lang="en-US" sz="1700"/>
              <a:t>System Testing: Validate overall system performance.</a:t>
            </a:r>
          </a:p>
          <a:p>
            <a:r>
              <a:rPr lang="en-US" sz="1700"/>
              <a:t>User Acceptance Testing (UAT): Get end-user feedback to ensure usability.</a:t>
            </a:r>
          </a:p>
          <a:p>
            <a:endParaRPr lang="en-US" sz="1700"/>
          </a:p>
          <a:p>
            <a:pPr marL="0" indent="0">
              <a:buNone/>
            </a:pPr>
            <a:r>
              <a:rPr lang="en-US" sz="1700"/>
              <a:t>Test Cases:</a:t>
            </a:r>
          </a:p>
          <a:p>
            <a:r>
              <a:rPr lang="en-US" sz="1700"/>
              <a:t>- Validate user authentication, access rights enforcement, security controls, and data integrity.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Deployment and Rollout</a:t>
            </a:r>
          </a:p>
        </p:txBody>
      </p:sp>
      <p:pic>
        <p:nvPicPr>
          <p:cNvPr id="7" name="Graphic 6" descr="Circular Flowchart">
            <a:extLst>
              <a:ext uri="{FF2B5EF4-FFF2-40B4-BE49-F238E27FC236}">
                <a16:creationId xmlns:a16="http://schemas.microsoft.com/office/drawing/2014/main" id="{17A0ADF0-BAB5-4E77-2759-D0560490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402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15" y="2603500"/>
            <a:ext cx="3908984" cy="34163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/>
              <a:t>Deployment Strategy:</a:t>
            </a:r>
          </a:p>
          <a:p>
            <a:pPr>
              <a:lnSpc>
                <a:spcPct val="90000"/>
              </a:lnSpc>
            </a:pPr>
            <a:r>
              <a:rPr lang="en-US" sz="1500"/>
              <a:t>- Phased rollout, starting with a pilot group before expanding to the entire organization.</a:t>
            </a:r>
          </a:p>
          <a:p>
            <a:pPr>
              <a:lnSpc>
                <a:spcPct val="90000"/>
              </a:lnSpc>
            </a:pPr>
            <a:r>
              <a:rPr lang="en-US" sz="1500"/>
              <a:t>- Minimize downtime and ensure smooth transition.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Contingency Plan:</a:t>
            </a:r>
          </a:p>
          <a:p>
            <a:pPr>
              <a:lnSpc>
                <a:spcPct val="90000"/>
              </a:lnSpc>
            </a:pPr>
            <a:r>
              <a:rPr lang="en-US" sz="1500"/>
              <a:t>- Rollback mechanisms in case of critical failures during deployment.</a:t>
            </a:r>
          </a:p>
          <a:p>
            <a:pPr>
              <a:lnSpc>
                <a:spcPct val="90000"/>
              </a:lnSpc>
            </a:pPr>
            <a:r>
              <a:rPr lang="en-US" sz="1500"/>
              <a:t>- Backup and restore protocols for rapid recovery.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676</Words>
  <Application>Microsoft Office PowerPoint</Application>
  <PresentationFormat>On-screen Show (4:3)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IAM Platform Implementation Plan for TechCorp</vt:lpstr>
      <vt:lpstr>Project Scope and Timeline</vt:lpstr>
      <vt:lpstr>Implementation Methodology</vt:lpstr>
      <vt:lpstr>Resource Allocation</vt:lpstr>
      <vt:lpstr>Integration Strategy</vt:lpstr>
      <vt:lpstr>Security and Compliance</vt:lpstr>
      <vt:lpstr>User Training and Adoption</vt:lpstr>
      <vt:lpstr>Testing and Quality Assurance</vt:lpstr>
      <vt:lpstr>Deployment and Rollout</vt:lpstr>
      <vt:lpstr>Monitoring and Support</vt:lpstr>
      <vt:lpstr>Success Metrics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Angela lakha</cp:lastModifiedBy>
  <cp:revision>2</cp:revision>
  <dcterms:created xsi:type="dcterms:W3CDTF">2013-01-27T09:14:16Z</dcterms:created>
  <dcterms:modified xsi:type="dcterms:W3CDTF">2024-08-31T22:44:40Z</dcterms:modified>
  <cp:category/>
</cp:coreProperties>
</file>