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0071-7969-4C48-8F86-D9DB8AC6961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A650-9AC0-4437-8702-95B62E57EF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2 - Group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Justin, Michelle, </a:t>
            </a:r>
            <a:r>
              <a:rPr lang="en-US" dirty="0" err="1"/>
              <a:t>Nagender</a:t>
            </a:r>
            <a:r>
              <a:rPr lang="en-US" dirty="0"/>
              <a:t>, Nidhi, Roman, Ryan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Microbreweries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7" y="1308100"/>
            <a:ext cx="9074726" cy="48688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Data: Open Brewery DB</a:t>
            </a:r>
          </a:p>
          <a:p>
            <a:r>
              <a:rPr lang="en-US" dirty="0">
                <a:sym typeface="+mn-ea"/>
              </a:rPr>
              <a:t>Map: Longitude and Latitude</a:t>
            </a:r>
            <a:endParaRPr lang="en-US" dirty="0"/>
          </a:p>
          <a:p>
            <a:r>
              <a:rPr lang="en-US" dirty="0"/>
              <a:t>CSV -&gt; </a:t>
            </a:r>
            <a:r>
              <a:rPr lang="en-US" dirty="0" err="1"/>
              <a:t>DBeaver</a:t>
            </a:r>
            <a:r>
              <a:rPr lang="en-US" dirty="0"/>
              <a:t> -&gt; SQLite</a:t>
            </a:r>
          </a:p>
          <a:p>
            <a:r>
              <a:rPr lang="en-US" dirty="0"/>
              <a:t>File structure:</a:t>
            </a:r>
          </a:p>
          <a:p>
            <a:pPr lvl="1"/>
            <a:r>
              <a:rPr lang="en-US" dirty="0"/>
              <a:t>app.py</a:t>
            </a:r>
          </a:p>
          <a:p>
            <a:pPr lvl="2"/>
            <a:r>
              <a:rPr lang="en-US" dirty="0"/>
              <a:t>/templates</a:t>
            </a:r>
          </a:p>
          <a:p>
            <a:r>
              <a:rPr lang="en-US" dirty="0">
                <a:sym typeface="+mn-ea"/>
              </a:rPr>
              <a:t>Incorrectly rendered data</a:t>
            </a:r>
            <a:endParaRPr lang="en-US" dirty="0"/>
          </a:p>
          <a:p>
            <a:r>
              <a:rPr lang="en-US" dirty="0"/>
              <a:t>Python (</a:t>
            </a:r>
            <a:r>
              <a:rPr lang="en-US" dirty="0" err="1"/>
              <a:t>Plotly</a:t>
            </a:r>
            <a:r>
              <a:rPr lang="en-US" dirty="0"/>
              <a:t> Express)</a:t>
            </a:r>
          </a:p>
          <a:p>
            <a:r>
              <a:rPr lang="en-US" dirty="0" err="1"/>
              <a:t>Javascript</a:t>
            </a:r>
            <a:r>
              <a:rPr lang="en-US" dirty="0"/>
              <a:t> (</a:t>
            </a:r>
            <a:r>
              <a:rPr lang="en-US" dirty="0" err="1"/>
              <a:t>AnyChart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Anime.js {Figma})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169" y="2066925"/>
            <a:ext cx="3441861" cy="34418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2 - Group 5</vt:lpstr>
      <vt:lpstr>Microbreweries</vt:lpstr>
      <vt:lpstr>Data and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</dc:title>
  <dc:creator>decobuilding</dc:creator>
  <cp:lastModifiedBy>decobuilding</cp:lastModifiedBy>
  <cp:revision>15</cp:revision>
  <dcterms:created xsi:type="dcterms:W3CDTF">2021-01-28T02:39:00Z</dcterms:created>
  <dcterms:modified xsi:type="dcterms:W3CDTF">2021-01-28T11:59:08Z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