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1D32-686C-4822-87AC-28547637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CDB0-0AAA-488D-99FE-ED2B91CB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E1C8-9059-4BF4-AC08-90184A56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FB25-4E54-49E7-87E3-A3917B1F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E2B3-9DAF-4E0D-8F20-311E8A21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721C-8636-465A-96BF-3FC5A203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A5D4-DE47-4AC8-B712-F68B0065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02B3-36C6-4B0C-9F34-DD28E460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E332-3A33-43BD-B6B7-F53EC8FA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3202-693C-48AA-BF37-0286D283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6C1F-9C60-4A41-9CCE-73145B25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B200E-57AD-4652-A2D1-C713C69F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37EB-3177-494C-8FEC-100C728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8EB4-0106-4440-9111-802CF5B5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382E-B310-4A9A-AE5D-D97DEAA7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B378-85B8-499F-914E-93126E26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756C-715E-49AB-8FA4-9923B4AA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160C-0970-4C82-A087-DECAD13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0DB8-5177-480C-BE1E-B980E774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D986-96F1-4275-B095-6F376B0B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7FEB-ECB3-4643-B10B-F3346EFF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1ED0-741E-45EE-B41B-20FB9D6F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086E-E393-45C4-A38A-A96F3B0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D180-AFA3-4E5B-BA28-6676F009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569D-C114-4A47-A206-25749CB5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FA60-5792-4923-AE08-05877738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76B8-22E5-470D-A732-F54CDBEF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AC27-F1C7-46EE-91AB-2BDDBF00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18B5-D433-4EE6-AB14-7DA7B429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57BB-534D-40DF-AEBA-2359368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0015-4833-44E7-A0FB-3AA7DD2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B2D9-DE52-4B65-9B92-C711C817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DEBB-345D-424B-8DC9-207FE26C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E588-61E4-4E7A-83A8-5E7E2C0E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BA14-9CE2-45E1-8FFD-DC429F17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48E12-6C25-44C4-AC56-1E5BCA12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16A5-7838-4B0D-AE75-C2F3A952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80996-E5A6-4029-BB18-54115961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2AE5F-62F1-47A9-8C37-53BDACC2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DD92-039D-48A1-A201-19D4842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F6EB1-7AAC-4E5F-9D3C-C32AE96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82ED6-8224-41F6-B07F-420F2542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7514-532A-48BE-8693-DAA3549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5B8B4-B978-4FB1-966D-763D210B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52554-F50F-4070-B1FA-EDC719AD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5866-FFF5-4DDE-B764-9597E73F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6C46-C961-4CD8-BBD3-B6DB1FD3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6407-FC06-492F-A80F-6F52C269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7522-E75C-4001-8F7C-257C0CF2E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45839-9BD7-4388-A245-05DA3C6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0D00-F12E-41AE-B64A-5E9620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309D-E53C-46B1-98A9-313A0F9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3B06-CAC1-4DFA-A4DD-D77597D2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FA290-1D2F-4A43-8F08-9E3D6B90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3101C-CC4B-465E-8110-C01D4593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0744-175B-49B3-8204-FC78C933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72B12-D504-404C-84F6-93DF5B69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77F5-F682-48E1-A1C9-6C22C18A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FA5DA-6EEC-44FE-A54B-6F78033A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3664-69D5-4B20-898A-91E4894B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03F9-F73D-4FEE-982C-3AEE9DB1A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098C-7094-42F8-A9D5-A3A3A0EC0E34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215A-D3B4-4EB6-8C64-0CB806B7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AF6E-64CC-435D-A57B-3C8A2292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C8FE-2984-4809-BBFC-04E8DB04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255864"/>
            <a:ext cx="6877119" cy="583891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5 : Caffeinated Colleagues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756099" y="1233182"/>
            <a:ext cx="11173046" cy="528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We would be making prediction on Coffee data based on: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Region Vs price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Coffee Rust Vs price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Caffeine content  Vs price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Caffeine content Vs region</a:t>
            </a:r>
          </a:p>
          <a:p>
            <a:pPr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Plan to use Pandas for data cleanup, CSS /HTML for website and D3/Leaflet ,Tableau for visualization.</a:t>
            </a:r>
          </a:p>
          <a:p>
            <a:pPr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Machine learning model that would be used  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XG boost – Decision tree based model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Random Forest Regressor for classification and Predictions</a:t>
            </a:r>
          </a:p>
          <a:p>
            <a:pPr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Plan to compare simple linear regression vs XG boost for these prediction</a:t>
            </a:r>
          </a:p>
          <a:p>
            <a:pPr>
              <a:spcAft>
                <a:spcPts val="600"/>
              </a:spcAft>
              <a:defRPr/>
            </a:pP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Data sources 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050" b="1" dirty="0" err="1">
                <a:latin typeface="Arial Black" panose="020B0A04020102020204" pitchFamily="34" charset="0"/>
                <a:cs typeface="Segoe UI" panose="020B0502040204020203" pitchFamily="34" charset="0"/>
              </a:rPr>
              <a:t>Github</a:t>
            </a:r>
            <a:r>
              <a:rPr lang="en-US" sz="1050" b="1" dirty="0">
                <a:latin typeface="Arial Black" panose="020B0A04020102020204" pitchFamily="34" charset="0"/>
                <a:cs typeface="Segoe UI" panose="020B0502040204020203" pitchFamily="34" charset="0"/>
              </a:rPr>
              <a:t>, Kaggle data.gov</a:t>
            </a:r>
          </a:p>
          <a:p>
            <a:pPr lvl="1">
              <a:spcAft>
                <a:spcPts val="600"/>
              </a:spcAft>
              <a:defRPr/>
            </a:pPr>
            <a:endParaRPr lang="en-US" sz="1050" b="1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sz="1050" b="1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b="1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C34CE-CF79-4C6F-A7F4-7D2EE701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82" y="134448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Segoe UI</vt:lpstr>
      <vt:lpstr>Segoe UI Light</vt:lpstr>
      <vt:lpstr>Office Theme</vt:lpstr>
      <vt:lpstr>Group 5 : Caffeinated Colleagues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: Caffeinated Colleagues</dc:title>
  <dc:creator>Manish Sethi</dc:creator>
  <cp:lastModifiedBy>Manish Sethi</cp:lastModifiedBy>
  <cp:revision>2</cp:revision>
  <dcterms:created xsi:type="dcterms:W3CDTF">2021-02-20T18:30:40Z</dcterms:created>
  <dcterms:modified xsi:type="dcterms:W3CDTF">2021-02-20T18:44:11Z</dcterms:modified>
</cp:coreProperties>
</file>