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0CC"/>
    <a:srgbClr val="7ECA9C"/>
    <a:srgbClr val="DDFFBC"/>
    <a:srgbClr val="91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85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4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1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5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4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4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9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AF07-5696-4E97-BD1F-1A59F36BA68B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AFBF-8CAC-4D84-993A-34B2EC625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7F9CBF-75EC-45FD-BE2A-89F78468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4"/>
            <a:ext cx="6858000" cy="3859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B20C8-BD50-402B-8F1D-4ACFDF7DCFBD}"/>
              </a:ext>
            </a:extLst>
          </p:cNvPr>
          <p:cNvSpPr txBox="1"/>
          <p:nvPr/>
        </p:nvSpPr>
        <p:spPr>
          <a:xfrm>
            <a:off x="723613" y="2063086"/>
            <a:ext cx="5410771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“</a:t>
            </a:r>
            <a:r>
              <a:rPr lang="en-IN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This is </a:t>
            </a:r>
            <a:r>
              <a:rPr lang="en-IN" sz="2400" dirty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rPr>
              <a:t>Nagendra Nainala</a:t>
            </a:r>
            <a:r>
              <a:rPr lang="en-IN" dirty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and I am passionate about </a:t>
            </a:r>
            <a:r>
              <a:rPr lang="en-IN" sz="24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Software Development</a:t>
            </a:r>
            <a:r>
              <a:rPr lang="en-IN" sz="36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”</a:t>
            </a:r>
            <a:endParaRPr lang="en-IN" dirty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656874-A49B-4A4A-A70E-5952F6FD9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t="4170" r="-153" b="7672"/>
          <a:stretch/>
        </p:blipFill>
        <p:spPr>
          <a:xfrm>
            <a:off x="2707943" y="620973"/>
            <a:ext cx="1442113" cy="14421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3206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Inconsolata</vt:lpstr>
      <vt:lpstr>Inter</vt:lpstr>
      <vt:lpstr>Inter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Nagendra Nainala</dc:creator>
  <cp:lastModifiedBy>Nagendra Nainala</cp:lastModifiedBy>
  <cp:revision>8</cp:revision>
  <dcterms:created xsi:type="dcterms:W3CDTF">2021-06-01T08:22:35Z</dcterms:created>
  <dcterms:modified xsi:type="dcterms:W3CDTF">2021-06-02T16:00:16Z</dcterms:modified>
</cp:coreProperties>
</file>