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Enchanted Wings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Marvels of Butterfly Species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explores the fascinating world of butterfly species, detailing their diversity, biology, ecological roles, and conservation efforts.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admired insects due to their vibrant colors and delicate wings. They are found on every continent except Antarctica.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about 17,500 butterfly species worldwide, each differing in color, size, and habitat.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have four life stages and are grouped into families like Papilionidae (swallowtails) and Nymphalidae (brush-footed).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Ecological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pollinators and environmental indicators, reflecting ecosystem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threats include habitat loss, climate change, and pesticides. Conservation efforts are critical.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both beautiful and ecologically vital. Protecting them preserves biodiversity.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