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001260" y="436880"/>
            <a:ext cx="1596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Ansible</a:t>
            </a:r>
            <a:endParaRPr lang="en-I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89000" y="1232535"/>
            <a:ext cx="104171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Ansible is open source automation platform. Ansible can help you with </a:t>
            </a:r>
            <a:r>
              <a:rPr lang="en-US" b="1"/>
              <a:t>Configuration management</a:t>
            </a:r>
            <a:r>
              <a:rPr lang="en-US"/>
              <a:t>, </a:t>
            </a:r>
            <a:r>
              <a:rPr lang="en-US" b="1"/>
              <a:t>application deployment</a:t>
            </a:r>
            <a:r>
              <a:rPr lang="en-US"/>
              <a:t>,task automation and also IT </a:t>
            </a:r>
            <a:r>
              <a:rPr lang="en-US" b="1"/>
              <a:t>orchestration</a:t>
            </a:r>
            <a:r>
              <a:rPr lang="en-US"/>
              <a:t>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Ansible is an automation tool for </a:t>
            </a:r>
            <a:r>
              <a:rPr lang="en-US" b="1"/>
              <a:t>server provisioning, configuration, and management.</a:t>
            </a:r>
            <a:endParaRPr lang="en-US" b="1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It is very simple to setup,effieient and more powerful.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2685" y="3000375"/>
            <a:ext cx="7325995" cy="35915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64185" y="476885"/>
            <a:ext cx="2352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Orchestration: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942975" y="1106805"/>
            <a:ext cx="101511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Cloud orchestration is </a:t>
            </a:r>
            <a:r>
              <a:rPr lang="en-US" b="1"/>
              <a:t>arranging and coordinating of automated tasks</a:t>
            </a:r>
            <a:r>
              <a:rPr lang="en-US"/>
              <a:t>, which ultimately results in a single process of workflow.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Orchestration describes </a:t>
            </a:r>
            <a:r>
              <a:rPr lang="en-US" b="1"/>
              <a:t>automated arrangement</a:t>
            </a:r>
            <a:r>
              <a:rPr lang="en-US"/>
              <a:t>, coordination, and management of complex computer systems, and services.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Connecting and automating of work flows when applicable to deliver a defined service</a:t>
            </a:r>
            <a:r>
              <a:rPr lang="en-IN" altLang="en-US"/>
              <a:t>.</a:t>
            </a:r>
            <a:endParaRPr lang="en-I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463550" y="2785745"/>
            <a:ext cx="2711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Advantages:</a:t>
            </a:r>
            <a:r>
              <a:rPr lang="en-US"/>
              <a:t> 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140460" y="3395345"/>
            <a:ext cx="99529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Ansible is free and opensource</a:t>
            </a:r>
            <a:r>
              <a:rPr lang="en-IN" altLang="en-US"/>
              <a:t>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 b="1"/>
              <a:t>Agentless</a:t>
            </a:r>
            <a:r>
              <a:rPr lang="en-US"/>
              <a:t>. ansible doesn't require a master client model.which means, no agent to be installed at the client.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Ansible uses </a:t>
            </a:r>
            <a:r>
              <a:rPr lang="en-US" b="1"/>
              <a:t>SSH</a:t>
            </a:r>
            <a:r>
              <a:rPr lang="en-US"/>
              <a:t> for the operations on the existing network.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Devloped in python.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lightweight and quick deployment.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Ansible uses </a:t>
            </a:r>
            <a:r>
              <a:rPr lang="en-US" b="1"/>
              <a:t>YAML</a:t>
            </a:r>
            <a:r>
              <a:rPr lang="en-US"/>
              <a:t> Syntax in con</a:t>
            </a:r>
            <a:r>
              <a:rPr lang="en-IN" altLang="en-US"/>
              <a:t>fi</a:t>
            </a:r>
            <a:r>
              <a:rPr lang="en-US"/>
              <a:t>guration files.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2305" y="332740"/>
            <a:ext cx="107676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It allows you to organize your </a:t>
            </a:r>
            <a:r>
              <a:rPr lang="en-US" b="1"/>
              <a:t>server inventory into groups</a:t>
            </a:r>
            <a:r>
              <a:rPr lang="en-US"/>
              <a:t>, describe how those groups should be configured or what actions should be taken on them, and issue all of these commands from a central location.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All Ansible commands are run from a </a:t>
            </a:r>
            <a:r>
              <a:rPr lang="en-US" b="1"/>
              <a:t>control machine</a:t>
            </a:r>
            <a:r>
              <a:rPr lang="en-US"/>
              <a:t>, which can be either a local computer or ec2 instance.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Ansible uses SSH to execute commands remotely on nodes.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Ansible ships with a large collection of modules that you can run as tasks or via commands as needed.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1431</Words>
  <Application>WPS Presentation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Wingdings</vt:lpstr>
      <vt:lpstr>Calibri</vt:lpstr>
      <vt:lpstr>Microsoft YaHei</vt:lpstr>
      <vt:lpstr/>
      <vt:lpstr>Arial Unicode MS</vt:lpstr>
      <vt:lpstr>Calibri Light</vt:lpstr>
      <vt:lpstr>Segoe Print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ganesh</dc:creator>
  <cp:lastModifiedBy>ganesh</cp:lastModifiedBy>
  <cp:revision>9</cp:revision>
  <dcterms:created xsi:type="dcterms:W3CDTF">2018-11-06T02:20:00Z</dcterms:created>
  <dcterms:modified xsi:type="dcterms:W3CDTF">2019-03-02T15:32:04Z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