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906645" y="160020"/>
            <a:ext cx="244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9460" y="796925"/>
            <a:ext cx="1076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a Continuous Integration server.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an open source automation tool written in Java with plugins built for Continuous Integration purpose.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used to build and test your software projects continuously making it easier for developers to integrate changes to the project.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also allows you to continuously deliver your software by integrating with a large number of testing and deployment technologies.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7365" y="255079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b="1"/>
              <a:t>plugins: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60095" y="3164205"/>
            <a:ext cx="10767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achieves Continuous Integration with the help of plugins.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Plugins allows the integration of Various DevOps stages.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If you want to integrate a particular tool, you need to install the plugins for that tool.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example: Git, Maven 2 project, Amazon EC2, HTML publisher etc.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2775" y="4651375"/>
            <a:ext cx="320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Advantages of Jenkins include</a:t>
            </a:r>
            <a:r>
              <a:rPr lang="en-US"/>
              <a:t>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60095" y="5116830"/>
            <a:ext cx="1091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an open source tool with great community support.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easy to install.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has 1000+ plugins to ease your work. If a plugin does not exist, you can code it and share with the community.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free of cost.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 It is built with Java and hence, it is portable to all the major platforms.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259715"/>
            <a:ext cx="10515600" cy="2825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8200" y="4825365"/>
            <a:ext cx="371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S</a:t>
            </a:r>
            <a:r>
              <a:rPr lang="en-US" b="1"/>
              <a:t>etup DELIVERY PIPELINE in Jenkins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001395" y="5517515"/>
            <a:ext cx="9820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Chain required jobs in sequence: Add </a:t>
            </a:r>
            <a:r>
              <a:rPr lang="en-US" b="1"/>
              <a:t>upstream/downstage jobs</a:t>
            </a:r>
            <a:r>
              <a:rPr lang="en-IN" altLang="en-US" b="1"/>
              <a:t>.</a:t>
            </a:r>
            <a:endParaRPr lang="en-IN" alt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Install </a:t>
            </a:r>
            <a:r>
              <a:rPr lang="en-IN" altLang="en-US" b="1"/>
              <a:t>Delivery pipeline plugin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Delivery pipe line view: configure the pipe line view.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Run and Validate.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002030" y="3302000"/>
            <a:ext cx="9660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picture above represents a continuous delivery pipeline in Jenkins.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contains a group of states called build, deploy, test and release.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These events are interlinked with each other. Every state has its events, which work in a sequence called a continuous delivery pipeline.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16780" y="490220"/>
            <a:ext cx="2656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JenkinsFile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14095" y="1272540"/>
            <a:ext cx="10656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pipelines can be defined using a text file called JenkinsFile.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implement </a:t>
            </a:r>
            <a:r>
              <a:rPr lang="en-US" b="1"/>
              <a:t>pipeline as code</a:t>
            </a:r>
            <a:r>
              <a:rPr lang="en-US"/>
              <a:t> using JenkinsFile, and this can be defined by using a domain specific language (DSL).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JenkinsFile can be defined by either Web UI or with a JenkinsFile.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14095" y="304419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benefits of using JenkinsFile are: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014095" y="3985895"/>
            <a:ext cx="1102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pipelines automatically for all branches and execute pull requests with just one JenkinsFile.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review your code on the pipeline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audit your Jenkins pipeline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This is the singular source for your pipeline and can be modified by multiple users.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8005" y="519430"/>
            <a:ext cx="355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Why Use Jenkin's Pipeline?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671830" y="1176655"/>
            <a:ext cx="9955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is an open continuous integration server which has the ability to support the automation of software development processes.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 You can create multiple automation jobs with the help of use cases, and run them as a Jenkins pipeline.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48005" y="2556510"/>
            <a:ext cx="714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Here are the reasons why you use should use Jenkins pipeline: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548005" y="3511550"/>
            <a:ext cx="1008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 is implemented as a code which allows multiple users to edit and execute the pipeline process.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Pipelines support big projects. You can run multiple jobs, and even use pipelines in a loop.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59105" y="523240"/>
            <a:ext cx="394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Jenkins Pipeline Concepts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6100" y="1729740"/>
            <a:ext cx="10721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Term</a:t>
            </a:r>
            <a:r>
              <a:rPr lang="en-US"/>
              <a:t>	                                             </a:t>
            </a:r>
            <a:r>
              <a:rPr lang="en-US" b="1"/>
              <a:t>   Description</a:t>
            </a:r>
            <a:endParaRPr lang="en-US" b="1"/>
          </a:p>
          <a:p>
            <a:r>
              <a:rPr lang="en-US"/>
              <a:t>Pipeline	                                                The pipeline is a set of instructions given in the form of code for continuous                 </a:t>
            </a:r>
            <a:r>
              <a:rPr lang="en-IN" altLang="en-US"/>
              <a:t>			             </a:t>
            </a:r>
            <a:r>
              <a:rPr lang="en-US"/>
              <a:t>delivery and consists of instructions needed for the entire build process.                </a:t>
            </a:r>
            <a:r>
              <a:rPr lang="en-IN" altLang="en-US"/>
              <a:t>			             </a:t>
            </a:r>
            <a:r>
              <a:rPr lang="en-US"/>
              <a:t>With pipeline, you can build, test, and deliver the application.</a:t>
            </a:r>
            <a:endParaRPr lang="en-US"/>
          </a:p>
          <a:p>
            <a:endParaRPr lang="en-US"/>
          </a:p>
          <a:p>
            <a:r>
              <a:rPr lang="en-US"/>
              <a:t>Node	                                                 The machine on which Jenkins runs is called a node. A node block is mainly </a:t>
            </a:r>
            <a:r>
              <a:rPr lang="en-IN" altLang="en-US"/>
              <a:t>			              </a:t>
            </a:r>
            <a:r>
              <a:rPr lang="en-US"/>
              <a:t>used in scripted pipeline syntax.</a:t>
            </a:r>
            <a:endParaRPr lang="en-US"/>
          </a:p>
          <a:p>
            <a:endParaRPr lang="en-US"/>
          </a:p>
          <a:p>
            <a:r>
              <a:rPr lang="en-US"/>
              <a:t>Stage	                                                  A stage block contains a series of steps in a pipeline. That is, the build, test, </a:t>
            </a:r>
            <a:r>
              <a:rPr lang="en-IN" altLang="en-US"/>
              <a:t>			               </a:t>
            </a:r>
            <a:r>
              <a:rPr lang="en-US"/>
              <a:t>and deploy processes all come together in a stage. Generally, a stage block </a:t>
            </a:r>
            <a:r>
              <a:rPr lang="en-IN" altLang="en-US"/>
              <a:t>			               </a:t>
            </a:r>
            <a:r>
              <a:rPr lang="en-US"/>
              <a:t>is used to visualize the Jenkins pipeline process.</a:t>
            </a:r>
            <a:endParaRPr lang="en-US"/>
          </a:p>
          <a:p>
            <a:endParaRPr lang="en-US"/>
          </a:p>
          <a:p>
            <a:r>
              <a:rPr lang="en-US"/>
              <a:t>Step	                                                  A step is nothing but a single task that executes a specific process at a  </a:t>
            </a:r>
            <a:r>
              <a:rPr lang="en-IN" altLang="en-US"/>
              <a:t>				              </a:t>
            </a:r>
            <a:r>
              <a:rPr lang="en-US"/>
              <a:t>defined time. A pipeline involves a series of steps.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062355" y="513715"/>
            <a:ext cx="9733915" cy="5860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0645" y="91440"/>
            <a:ext cx="11670030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46075" y="205740"/>
            <a:ext cx="11565255" cy="6436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0055" y="261620"/>
            <a:ext cx="11072495" cy="6097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39420" y="269875"/>
            <a:ext cx="11113135" cy="5974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3695" y="451485"/>
            <a:ext cx="445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 master and slave nodes: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9135" y="1089660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Master represents basic installation of Jenkins and handles all tasks for the build system.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Slave is a system that is set up to reduce the burden of build projects from the master but delegation behavior depends on the configuration of each project.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Labels: which is used while configure in the job.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19505" y="2446655"/>
            <a:ext cx="1023239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7670" y="411480"/>
            <a:ext cx="711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 usermanagement &amp; Manage user roles: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1245" y="996315"/>
            <a:ext cx="1064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doesn't have any database but it is having config.xml file it will store the all configurations.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Choose jenkins data base automatically create the users.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Legacy mode: user's have read permissions only.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Create and Manage user roles</a:t>
            </a:r>
            <a:r>
              <a:rPr lang="en-US"/>
              <a:t> - we need to install Role Strategy Plugin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9925" y="450215"/>
            <a:ext cx="261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Pipeline in Jenkins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585595" y="1087120"/>
            <a:ext cx="9832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Pipe line is work flow with group of events or jobs that are chained and integrated with each other in sequence </a:t>
            </a:r>
            <a:r>
              <a:rPr lang="en-IN" altLang="en-US"/>
              <a:t>which are interlinked with one another in a sequence.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Every job in a pipeline has some dependency on one or more other jobs.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J</a:t>
            </a:r>
            <a:r>
              <a:rPr lang="en-US"/>
              <a:t>enkins Pipeline is a combination of plugins that support the integration and implementation of continuous delivery pipelines using Jenkins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 pipeline has an extensible automation server for creating simple or complex delivery pipelines "as code," via pipeline DSL (Domain-specific Language).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IN" altLang="en-US"/>
          </a:p>
        </p:txBody>
      </p:sp>
      <p:pic>
        <p:nvPicPr>
          <p:cNvPr id="5" name="Picture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53390" y="4038600"/>
            <a:ext cx="5144135" cy="2154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4037965"/>
            <a:ext cx="5386070" cy="2155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4915</Words>
  <Application>WPS Presentation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ganesh</cp:lastModifiedBy>
  <cp:revision>29</cp:revision>
  <dcterms:created xsi:type="dcterms:W3CDTF">2018-10-29T05:08:00Z</dcterms:created>
  <dcterms:modified xsi:type="dcterms:W3CDTF">2019-04-07T05:06:45Z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