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39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A921-9732-4FD7-93C2-6CA88F8B2C6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76200" y="3009900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8" idx="0"/>
          </p:cNvCxnSpPr>
          <p:nvPr/>
        </p:nvCxnSpPr>
        <p:spPr>
          <a:xfrm>
            <a:off x="3521527" y="326561"/>
            <a:ext cx="0" cy="3140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nual Operation 7"/>
          <p:cNvSpPr/>
          <p:nvPr/>
        </p:nvSpPr>
        <p:spPr>
          <a:xfrm>
            <a:off x="2873827" y="3467100"/>
            <a:ext cx="1295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676400" y="326562"/>
            <a:ext cx="1845127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21527" y="326562"/>
            <a:ext cx="1964873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62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nual Operation 39"/>
          <p:cNvSpPr/>
          <p:nvPr/>
        </p:nvSpPr>
        <p:spPr>
          <a:xfrm>
            <a:off x="3886200" y="3015343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6764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862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864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nual Operation 4"/>
          <p:cNvSpPr/>
          <p:nvPr/>
        </p:nvSpPr>
        <p:spPr>
          <a:xfrm>
            <a:off x="9144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anual Operation 5"/>
          <p:cNvSpPr/>
          <p:nvPr/>
        </p:nvSpPr>
        <p:spPr>
          <a:xfrm>
            <a:off x="49530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25146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32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14600" y="1437440"/>
            <a:ext cx="40386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4424947" y="1442787"/>
            <a:ext cx="304800" cy="3048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Gulur Dwarakanath, Nagendra</dc:creator>
  <cp:lastModifiedBy>Gulur Dwarakanath, Nagendra</cp:lastModifiedBy>
  <cp:revision>7</cp:revision>
  <dcterms:created xsi:type="dcterms:W3CDTF">2018-11-06T19:59:53Z</dcterms:created>
  <dcterms:modified xsi:type="dcterms:W3CDTF">2018-11-10T17:05:59Z</dcterms:modified>
</cp:coreProperties>
</file>