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608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A921-9732-4FD7-93C2-6CA88F8B2C60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FD4-78CE-4206-80D8-9C1E8EF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A921-9732-4FD7-93C2-6CA88F8B2C60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FD4-78CE-4206-80D8-9C1E8EF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0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A921-9732-4FD7-93C2-6CA88F8B2C60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FD4-78CE-4206-80D8-9C1E8EF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0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A921-9732-4FD7-93C2-6CA88F8B2C60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FD4-78CE-4206-80D8-9C1E8EF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5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A921-9732-4FD7-93C2-6CA88F8B2C60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FD4-78CE-4206-80D8-9C1E8EF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5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A921-9732-4FD7-93C2-6CA88F8B2C60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FD4-78CE-4206-80D8-9C1E8EF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A921-9732-4FD7-93C2-6CA88F8B2C60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FD4-78CE-4206-80D8-9C1E8EF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2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A921-9732-4FD7-93C2-6CA88F8B2C60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FD4-78CE-4206-80D8-9C1E8EF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A921-9732-4FD7-93C2-6CA88F8B2C60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FD4-78CE-4206-80D8-9C1E8EF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1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A921-9732-4FD7-93C2-6CA88F8B2C60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FD4-78CE-4206-80D8-9C1E8EF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1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A921-9732-4FD7-93C2-6CA88F8B2C60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FD4-78CE-4206-80D8-9C1E8EF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AA921-9732-4FD7-93C2-6CA88F8B2C60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CBFD4-78CE-4206-80D8-9C1E8EF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1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76200" y="326561"/>
            <a:ext cx="7010400" cy="3254839"/>
            <a:chOff x="76200" y="326561"/>
            <a:chExt cx="7010400" cy="3254839"/>
          </a:xfrm>
        </p:grpSpPr>
        <p:sp>
          <p:nvSpPr>
            <p:cNvPr id="4" name="Flowchart: Manual Operation 3"/>
            <p:cNvSpPr/>
            <p:nvPr/>
          </p:nvSpPr>
          <p:spPr>
            <a:xfrm>
              <a:off x="76200" y="3009900"/>
              <a:ext cx="3200400" cy="114300"/>
            </a:xfrm>
            <a:prstGeom prst="flowChartManualOperat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/>
            <p:cNvCxnSpPr>
              <a:endCxn id="8" idx="0"/>
            </p:cNvCxnSpPr>
            <p:nvPr/>
          </p:nvCxnSpPr>
          <p:spPr>
            <a:xfrm>
              <a:off x="3521527" y="326561"/>
              <a:ext cx="0" cy="3140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Manual Operation 7"/>
            <p:cNvSpPr/>
            <p:nvPr/>
          </p:nvSpPr>
          <p:spPr>
            <a:xfrm>
              <a:off x="2873827" y="3467100"/>
              <a:ext cx="1295400" cy="114300"/>
            </a:xfrm>
            <a:prstGeom prst="flowChartManualOperat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1676400" y="326562"/>
              <a:ext cx="1845127" cy="3810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3521527" y="326562"/>
              <a:ext cx="1964873" cy="3810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76200" y="707563"/>
              <a:ext cx="1600200" cy="23077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lowchart: Manual Operation 39"/>
            <p:cNvSpPr/>
            <p:nvPr/>
          </p:nvSpPr>
          <p:spPr>
            <a:xfrm>
              <a:off x="3886200" y="3015343"/>
              <a:ext cx="3200400" cy="114300"/>
            </a:xfrm>
            <a:prstGeom prst="flowChartManualOperat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1676400" y="707563"/>
              <a:ext cx="1600200" cy="23077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3886200" y="696677"/>
              <a:ext cx="1600200" cy="23077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486400" y="696677"/>
              <a:ext cx="1600200" cy="23077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1031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Texas Instruments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Gulur Dwarakanath, Nagendra</dc:creator>
  <cp:lastModifiedBy>Gulur Dwarakanath, Nagendra</cp:lastModifiedBy>
  <cp:revision>3</cp:revision>
  <dcterms:created xsi:type="dcterms:W3CDTF">2018-11-06T19:59:53Z</dcterms:created>
  <dcterms:modified xsi:type="dcterms:W3CDTF">2018-11-06T21:10:04Z</dcterms:modified>
</cp:coreProperties>
</file>