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66" y="-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A921-9732-4FD7-93C2-6CA88F8B2C6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>
            <a:off x="76200" y="3009900"/>
            <a:ext cx="3200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8" idx="0"/>
          </p:cNvCxnSpPr>
          <p:nvPr/>
        </p:nvCxnSpPr>
        <p:spPr>
          <a:xfrm>
            <a:off x="3521527" y="326561"/>
            <a:ext cx="0" cy="3140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nual Operation 7"/>
          <p:cNvSpPr/>
          <p:nvPr/>
        </p:nvSpPr>
        <p:spPr>
          <a:xfrm>
            <a:off x="2873827" y="3467100"/>
            <a:ext cx="1295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676400" y="326562"/>
            <a:ext cx="1845127" cy="381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21527" y="326562"/>
            <a:ext cx="1964873" cy="381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6200" y="707563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nual Operation 39"/>
          <p:cNvSpPr/>
          <p:nvPr/>
        </p:nvSpPr>
        <p:spPr>
          <a:xfrm>
            <a:off x="3886200" y="3015343"/>
            <a:ext cx="3200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676400" y="707563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886200" y="696677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86400" y="696677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nual Operation 4"/>
          <p:cNvSpPr/>
          <p:nvPr/>
        </p:nvSpPr>
        <p:spPr>
          <a:xfrm>
            <a:off x="914400" y="985587"/>
            <a:ext cx="3200400" cy="1143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anual Operation 5"/>
          <p:cNvSpPr/>
          <p:nvPr/>
        </p:nvSpPr>
        <p:spPr>
          <a:xfrm>
            <a:off x="4953000" y="985587"/>
            <a:ext cx="3200400" cy="1143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2514600" y="1099887"/>
            <a:ext cx="0" cy="342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53200" y="1099887"/>
            <a:ext cx="0" cy="342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14600" y="1437440"/>
            <a:ext cx="40386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4424947" y="1442787"/>
            <a:ext cx="304800" cy="3048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1447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1447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2" name="Hexagon 1"/>
          <p:cNvSpPr/>
          <p:nvPr/>
        </p:nvSpPr>
        <p:spPr>
          <a:xfrm>
            <a:off x="6172200" y="1447800"/>
            <a:ext cx="609600" cy="584775"/>
          </a:xfrm>
          <a:prstGeom prst="hexagon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543800" y="1447800"/>
            <a:ext cx="609600" cy="58477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Gulur Dwarakanath, Nagendra</dc:creator>
  <cp:lastModifiedBy>Gulur Dwarakanath, Nagendra</cp:lastModifiedBy>
  <cp:revision>12</cp:revision>
  <dcterms:created xsi:type="dcterms:W3CDTF">2018-11-06T19:59:53Z</dcterms:created>
  <dcterms:modified xsi:type="dcterms:W3CDTF">2018-11-18T05:31:10Z</dcterms:modified>
</cp:coreProperties>
</file>