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76" r:id="rId5"/>
    <p:sldId id="274" r:id="rId6"/>
    <p:sldId id="259" r:id="rId7"/>
    <p:sldId id="261" r:id="rId8"/>
    <p:sldId id="262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endra K P" userId="0ba8d16b576cba8a" providerId="LiveId" clId="{7B1AF7AA-115D-4421-8A75-761A84A25AD6}"/>
    <pc:docChg chg="undo custSel addSld delSld modSld">
      <pc:chgData name="Nagendra K P" userId="0ba8d16b576cba8a" providerId="LiveId" clId="{7B1AF7AA-115D-4421-8A75-761A84A25AD6}" dt="2025-07-31T04:43:46.413" v="34" actId="47"/>
      <pc:docMkLst>
        <pc:docMk/>
      </pc:docMkLst>
      <pc:sldChg chg="addSp delSp modSp mod modClrScheme chgLayout">
        <pc:chgData name="Nagendra K P" userId="0ba8d16b576cba8a" providerId="LiveId" clId="{7B1AF7AA-115D-4421-8A75-761A84A25AD6}" dt="2025-07-31T04:20:02.263" v="33" actId="14100"/>
        <pc:sldMkLst>
          <pc:docMk/>
          <pc:sldMk cId="0" sldId="258"/>
        </pc:sldMkLst>
        <pc:spChg chg="mod ord">
          <ac:chgData name="Nagendra K P" userId="0ba8d16b576cba8a" providerId="LiveId" clId="{7B1AF7AA-115D-4421-8A75-761A84A25AD6}" dt="2025-07-31T04:19:13.545" v="24" actId="700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Nagendra K P" userId="0ba8d16b576cba8a" providerId="LiveId" clId="{7B1AF7AA-115D-4421-8A75-761A84A25AD6}" dt="2025-07-31T04:19:13.577" v="26" actId="27636"/>
          <ac:spMkLst>
            <pc:docMk/>
            <pc:sldMk cId="0" sldId="258"/>
            <ac:spMk id="3" creationId="{00000000-0000-0000-0000-000000000000}"/>
          </ac:spMkLst>
        </pc:spChg>
        <pc:spChg chg="add del mod ord">
          <ac:chgData name="Nagendra K P" userId="0ba8d16b576cba8a" providerId="LiveId" clId="{7B1AF7AA-115D-4421-8A75-761A84A25AD6}" dt="2025-07-31T04:19:30.286" v="28"/>
          <ac:spMkLst>
            <pc:docMk/>
            <pc:sldMk cId="0" sldId="258"/>
            <ac:spMk id="4" creationId="{79187A36-2964-B11D-6899-87624E06CF3D}"/>
          </ac:spMkLst>
        </pc:spChg>
        <pc:picChg chg="add mod">
          <ac:chgData name="Nagendra K P" userId="0ba8d16b576cba8a" providerId="LiveId" clId="{7B1AF7AA-115D-4421-8A75-761A84A25AD6}" dt="2025-07-31T04:20:02.263" v="33" actId="14100"/>
          <ac:picMkLst>
            <pc:docMk/>
            <pc:sldMk cId="0" sldId="258"/>
            <ac:picMk id="5" creationId="{B94DF7A4-089D-2CFE-21BD-C8AF66126A40}"/>
          </ac:picMkLst>
        </pc:picChg>
      </pc:sldChg>
      <pc:sldChg chg="addSp delSp modSp mod">
        <pc:chgData name="Nagendra K P" userId="0ba8d16b576cba8a" providerId="LiveId" clId="{7B1AF7AA-115D-4421-8A75-761A84A25AD6}" dt="2025-07-31T04:17:29.004" v="23" actId="21"/>
        <pc:sldMkLst>
          <pc:docMk/>
          <pc:sldMk cId="717053400" sldId="276"/>
        </pc:sldMkLst>
        <pc:spChg chg="add del mod">
          <ac:chgData name="Nagendra K P" userId="0ba8d16b576cba8a" providerId="LiveId" clId="{7B1AF7AA-115D-4421-8A75-761A84A25AD6}" dt="2025-07-31T04:17:29.004" v="23" actId="21"/>
          <ac:spMkLst>
            <pc:docMk/>
            <pc:sldMk cId="717053400" sldId="276"/>
            <ac:spMk id="4" creationId="{517B01C2-D75E-9478-C031-5EBA80FB5648}"/>
          </ac:spMkLst>
        </pc:spChg>
        <pc:picChg chg="add del">
          <ac:chgData name="Nagendra K P" userId="0ba8d16b576cba8a" providerId="LiveId" clId="{7B1AF7AA-115D-4421-8A75-761A84A25AD6}" dt="2025-07-31T04:17:29.004" v="23" actId="21"/>
          <ac:picMkLst>
            <pc:docMk/>
            <pc:sldMk cId="717053400" sldId="276"/>
            <ac:picMk id="5" creationId="{CEA1643E-8E3D-4CD7-3CC0-4FCCF26728ED}"/>
          </ac:picMkLst>
        </pc:picChg>
        <pc:picChg chg="add mod">
          <ac:chgData name="Nagendra K P" userId="0ba8d16b576cba8a" providerId="LiveId" clId="{7B1AF7AA-115D-4421-8A75-761A84A25AD6}" dt="2025-07-31T04:17:28.386" v="22" actId="931"/>
          <ac:picMkLst>
            <pc:docMk/>
            <pc:sldMk cId="717053400" sldId="276"/>
            <ac:picMk id="7" creationId="{F3EA5CC4-53A3-6FBA-1615-E3F164C781F2}"/>
          </ac:picMkLst>
        </pc:picChg>
      </pc:sldChg>
      <pc:sldChg chg="addSp delSp modSp new del mod">
        <pc:chgData name="Nagendra K P" userId="0ba8d16b576cba8a" providerId="LiveId" clId="{7B1AF7AA-115D-4421-8A75-761A84A25AD6}" dt="2025-07-31T04:43:46.413" v="34" actId="47"/>
        <pc:sldMkLst>
          <pc:docMk/>
          <pc:sldMk cId="1517689147" sldId="277"/>
        </pc:sldMkLst>
        <pc:spChg chg="mod">
          <ac:chgData name="Nagendra K P" userId="0ba8d16b576cba8a" providerId="LiveId" clId="{7B1AF7AA-115D-4421-8A75-761A84A25AD6}" dt="2025-07-31T04:15:25.719" v="17" actId="20577"/>
          <ac:spMkLst>
            <pc:docMk/>
            <pc:sldMk cId="1517689147" sldId="277"/>
            <ac:spMk id="2" creationId="{A03C0A92-61DD-6E99-2449-C651838E8BB2}"/>
          </ac:spMkLst>
        </pc:spChg>
        <pc:spChg chg="del">
          <ac:chgData name="Nagendra K P" userId="0ba8d16b576cba8a" providerId="LiveId" clId="{7B1AF7AA-115D-4421-8A75-761A84A25AD6}" dt="2025-07-31T04:15:01.715" v="7" actId="22"/>
          <ac:spMkLst>
            <pc:docMk/>
            <pc:sldMk cId="1517689147" sldId="277"/>
            <ac:spMk id="3" creationId="{74039824-114E-6571-3865-0DE6F4AB04DC}"/>
          </ac:spMkLst>
        </pc:spChg>
        <pc:spChg chg="add mod">
          <ac:chgData name="Nagendra K P" userId="0ba8d16b576cba8a" providerId="LiveId" clId="{7B1AF7AA-115D-4421-8A75-761A84A25AD6}" dt="2025-07-31T04:19:24.022" v="27" actId="21"/>
          <ac:spMkLst>
            <pc:docMk/>
            <pc:sldMk cId="1517689147" sldId="277"/>
            <ac:spMk id="7" creationId="{C7D290B7-F9CE-CD1E-5BDB-46CABDEE9897}"/>
          </ac:spMkLst>
        </pc:spChg>
        <pc:picChg chg="add del mod ord">
          <ac:chgData name="Nagendra K P" userId="0ba8d16b576cba8a" providerId="LiveId" clId="{7B1AF7AA-115D-4421-8A75-761A84A25AD6}" dt="2025-07-31T04:19:24.022" v="27" actId="21"/>
          <ac:picMkLst>
            <pc:docMk/>
            <pc:sldMk cId="1517689147" sldId="277"/>
            <ac:picMk id="5" creationId="{B94DF7A4-089D-2CFE-21BD-C8AF66126A40}"/>
          </ac:picMkLst>
        </pc:picChg>
      </pc:sldChg>
      <pc:sldChg chg="addSp delSp modSp new del mod">
        <pc:chgData name="Nagendra K P" userId="0ba8d16b576cba8a" providerId="LiveId" clId="{7B1AF7AA-115D-4421-8A75-761A84A25AD6}" dt="2025-07-31T04:14:43.192" v="5" actId="47"/>
        <pc:sldMkLst>
          <pc:docMk/>
          <pc:sldMk cId="2906228760" sldId="277"/>
        </pc:sldMkLst>
        <pc:spChg chg="add del">
          <ac:chgData name="Nagendra K P" userId="0ba8d16b576cba8a" providerId="LiveId" clId="{7B1AF7AA-115D-4421-8A75-761A84A25AD6}" dt="2025-07-31T04:14:37.501" v="4" actId="22"/>
          <ac:spMkLst>
            <pc:docMk/>
            <pc:sldMk cId="2906228760" sldId="277"/>
            <ac:spMk id="3" creationId="{9F28BDBD-31B5-88D3-A307-064F5BB67016}"/>
          </ac:spMkLst>
        </pc:spChg>
        <pc:picChg chg="add del mod ord">
          <ac:chgData name="Nagendra K P" userId="0ba8d16b576cba8a" providerId="LiveId" clId="{7B1AF7AA-115D-4421-8A75-761A84A25AD6}" dt="2025-07-31T04:14:37.501" v="4" actId="22"/>
          <ac:picMkLst>
            <pc:docMk/>
            <pc:sldMk cId="2906228760" sldId="277"/>
            <ac:picMk id="6" creationId="{05C09922-C1F7-EE4E-2DA4-E883E9388752}"/>
          </ac:picMkLst>
        </pc:picChg>
      </pc:sldChg>
    </pc:docChg>
  </pc:docChgLst>
  <pc:docChgLst>
    <pc:chgData name="Nagendra K P" userId="0ba8d16b576cba8a" providerId="LiveId" clId="{60C79235-8306-4BE1-8D63-D9687CB66A05}"/>
    <pc:docChg chg="undo custSel addSld delSld modSld sldOrd">
      <pc:chgData name="Nagendra K P" userId="0ba8d16b576cba8a" providerId="LiveId" clId="{60C79235-8306-4BE1-8D63-D9687CB66A05}" dt="2025-07-23T17:16:04.547" v="292" actId="1076"/>
      <pc:docMkLst>
        <pc:docMk/>
      </pc:docMkLst>
      <pc:sldChg chg="modSp mod">
        <pc:chgData name="Nagendra K P" userId="0ba8d16b576cba8a" providerId="LiveId" clId="{60C79235-8306-4BE1-8D63-D9687CB66A05}" dt="2025-07-23T17:15:05.276" v="291" actId="20577"/>
        <pc:sldMkLst>
          <pc:docMk/>
          <pc:sldMk cId="0" sldId="256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7:15:05.276" v="29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agendra K P" userId="0ba8d16b576cba8a" providerId="LiveId" clId="{60C79235-8306-4BE1-8D63-D9687CB66A05}" dt="2025-07-23T13:58:37.542" v="86" actId="20577"/>
        <pc:sldMkLst>
          <pc:docMk/>
          <pc:sldMk cId="0" sldId="257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57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3:58:37.542" v="8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Nagendra K P" userId="0ba8d16b576cba8a" providerId="LiveId" clId="{60C79235-8306-4BE1-8D63-D9687CB66A05}" dt="2025-07-23T14:01:13.084" v="92" actId="20577"/>
        <pc:sldMkLst>
          <pc:docMk/>
          <pc:sldMk cId="0" sldId="258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4:01:13.084" v="9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agendra K P" userId="0ba8d16b576cba8a" providerId="LiveId" clId="{60C79235-8306-4BE1-8D63-D9687CB66A05}" dt="2025-07-23T14:14:08.684" v="118" actId="20577"/>
        <pc:sldMkLst>
          <pc:docMk/>
          <pc:sldMk cId="0" sldId="259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4:14:08.684" v="118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del mod">
        <pc:chgData name="Nagendra K P" userId="0ba8d16b576cba8a" providerId="LiveId" clId="{60C79235-8306-4BE1-8D63-D9687CB66A05}" dt="2025-07-23T17:07:51.895" v="261" actId="47"/>
        <pc:sldMkLst>
          <pc:docMk/>
          <pc:sldMk cId="0" sldId="260"/>
        </pc:sldMkLst>
      </pc:sldChg>
      <pc:sldChg chg="modSp mod">
        <pc:chgData name="Nagendra K P" userId="0ba8d16b576cba8a" providerId="LiveId" clId="{60C79235-8306-4BE1-8D63-D9687CB66A05}" dt="2025-07-23T14:01:56.929" v="108" actId="20577"/>
        <pc:sldMkLst>
          <pc:docMk/>
          <pc:sldMk cId="0" sldId="261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61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4:01:56.929" v="108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Nagendra K P" userId="0ba8d16b576cba8a" providerId="LiveId" clId="{60C79235-8306-4BE1-8D63-D9687CB66A05}" dt="2025-07-23T14:16:08.051" v="124" actId="20577"/>
        <pc:sldMkLst>
          <pc:docMk/>
          <pc:sldMk cId="0" sldId="262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62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4:16:08.051" v="12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del mod">
        <pc:chgData name="Nagendra K P" userId="0ba8d16b576cba8a" providerId="LiveId" clId="{60C79235-8306-4BE1-8D63-D9687CB66A05}" dt="2025-07-23T17:08:45.471" v="262" actId="47"/>
        <pc:sldMkLst>
          <pc:docMk/>
          <pc:sldMk cId="0" sldId="263"/>
        </pc:sldMkLst>
      </pc:sldChg>
      <pc:sldChg chg="addSp modSp del mod ord">
        <pc:chgData name="Nagendra K P" userId="0ba8d16b576cba8a" providerId="LiveId" clId="{60C79235-8306-4BE1-8D63-D9687CB66A05}" dt="2025-07-23T17:13:18.250" v="280" actId="47"/>
        <pc:sldMkLst>
          <pc:docMk/>
          <pc:sldMk cId="0" sldId="264"/>
        </pc:sldMkLst>
      </pc:sldChg>
      <pc:sldChg chg="modSp del">
        <pc:chgData name="Nagendra K P" userId="0ba8d16b576cba8a" providerId="LiveId" clId="{60C79235-8306-4BE1-8D63-D9687CB66A05}" dt="2025-07-23T14:17:06.700" v="137" actId="47"/>
        <pc:sldMkLst>
          <pc:docMk/>
          <pc:sldMk cId="0" sldId="265"/>
        </pc:sldMkLst>
      </pc:sldChg>
      <pc:sldChg chg="modSp mod">
        <pc:chgData name="Nagendra K P" userId="0ba8d16b576cba8a" providerId="LiveId" clId="{60C79235-8306-4BE1-8D63-D9687CB66A05}" dt="2025-07-23T14:17:21.043" v="145" actId="20577"/>
        <pc:sldMkLst>
          <pc:docMk/>
          <pc:sldMk cId="0" sldId="266"/>
        </pc:sldMkLst>
        <pc:spChg chg="mod">
          <ac:chgData name="Nagendra K P" userId="0ba8d16b576cba8a" providerId="LiveId" clId="{60C79235-8306-4BE1-8D63-D9687CB66A05}" dt="2025-07-23T13:56:23.803" v="72"/>
          <ac:spMkLst>
            <pc:docMk/>
            <pc:sldMk cId="0" sldId="266"/>
            <ac:spMk id="2" creationId="{00000000-0000-0000-0000-000000000000}"/>
          </ac:spMkLst>
        </pc:spChg>
        <pc:spChg chg="mod">
          <ac:chgData name="Nagendra K P" userId="0ba8d16b576cba8a" providerId="LiveId" clId="{60C79235-8306-4BE1-8D63-D9687CB66A05}" dt="2025-07-23T14:17:21.043" v="145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agendra K P" userId="0ba8d16b576cba8a" providerId="LiveId" clId="{60C79235-8306-4BE1-8D63-D9687CB66A05}" dt="2025-07-23T14:18:08.334" v="151" actId="20577"/>
        <pc:sldMkLst>
          <pc:docMk/>
          <pc:sldMk cId="0" sldId="267"/>
        </pc:sldMkLst>
      </pc:sldChg>
      <pc:sldChg chg="modSp del">
        <pc:chgData name="Nagendra K P" userId="0ba8d16b576cba8a" providerId="LiveId" clId="{60C79235-8306-4BE1-8D63-D9687CB66A05}" dt="2025-07-23T17:00:18.268" v="197" actId="47"/>
        <pc:sldMkLst>
          <pc:docMk/>
          <pc:sldMk cId="0" sldId="268"/>
        </pc:sldMkLst>
      </pc:sldChg>
      <pc:sldChg chg="addSp delSp modSp new mod">
        <pc:chgData name="Nagendra K P" userId="0ba8d16b576cba8a" providerId="LiveId" clId="{60C79235-8306-4BE1-8D63-D9687CB66A05}" dt="2025-07-23T14:44:28.878" v="166" actId="931"/>
        <pc:sldMkLst>
          <pc:docMk/>
          <pc:sldMk cId="1097993125" sldId="269"/>
        </pc:sldMkLst>
      </pc:sldChg>
      <pc:sldChg chg="addSp delSp modSp add del mod">
        <pc:chgData name="Nagendra K P" userId="0ba8d16b576cba8a" providerId="LiveId" clId="{60C79235-8306-4BE1-8D63-D9687CB66A05}" dt="2025-07-23T17:06:18.657" v="257" actId="47"/>
        <pc:sldMkLst>
          <pc:docMk/>
          <pc:sldMk cId="3519719273" sldId="270"/>
        </pc:sldMkLst>
      </pc:sldChg>
      <pc:sldChg chg="addSp delSp modSp new del mod">
        <pc:chgData name="Nagendra K P" userId="0ba8d16b576cba8a" providerId="LiveId" clId="{60C79235-8306-4BE1-8D63-D9687CB66A05}" dt="2025-07-23T17:06:32.396" v="258" actId="47"/>
        <pc:sldMkLst>
          <pc:docMk/>
          <pc:sldMk cId="1586705734" sldId="271"/>
        </pc:sldMkLst>
      </pc:sldChg>
      <pc:sldChg chg="add del">
        <pc:chgData name="Nagendra K P" userId="0ba8d16b576cba8a" providerId="LiveId" clId="{60C79235-8306-4BE1-8D63-D9687CB66A05}" dt="2025-07-23T16:57:10.183" v="170"/>
        <pc:sldMkLst>
          <pc:docMk/>
          <pc:sldMk cId="314006477" sldId="272"/>
        </pc:sldMkLst>
      </pc:sldChg>
      <pc:sldChg chg="addSp delSp modSp new mod">
        <pc:chgData name="Nagendra K P" userId="0ba8d16b576cba8a" providerId="LiveId" clId="{60C79235-8306-4BE1-8D63-D9687CB66A05}" dt="2025-07-23T17:11:19.892" v="269" actId="1076"/>
        <pc:sldMkLst>
          <pc:docMk/>
          <pc:sldMk cId="832111270" sldId="272"/>
        </pc:sldMkLst>
      </pc:sldChg>
      <pc:sldChg chg="addSp delSp modSp new mod">
        <pc:chgData name="Nagendra K P" userId="0ba8d16b576cba8a" providerId="LiveId" clId="{60C79235-8306-4BE1-8D63-D9687CB66A05}" dt="2025-07-23T17:16:04.547" v="292" actId="1076"/>
        <pc:sldMkLst>
          <pc:docMk/>
          <pc:sldMk cId="55078052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1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5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23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3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55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32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7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3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7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Topic Modeling on News 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9227" y="4289323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Nagendra K P </a:t>
            </a:r>
          </a:p>
          <a:p>
            <a:r>
              <a:rPr lang="en-US" dirty="0">
                <a:solidFill>
                  <a:schemeClr val="tx1"/>
                </a:solidFill>
              </a:rPr>
              <a:t>      [24ETCS126011]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Topic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News categorization</a:t>
            </a:r>
          </a:p>
          <a:p>
            <a:r>
              <a:rPr dirty="0"/>
              <a:t>Customer feedback analysis</a:t>
            </a:r>
          </a:p>
          <a:p>
            <a:r>
              <a:rPr dirty="0"/>
              <a:t>Recommendation systems</a:t>
            </a:r>
          </a:p>
          <a:p>
            <a:r>
              <a:rPr dirty="0"/>
              <a:t>Trend analysis in social media or business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Topic Modeling is an unsupervised NLP technique used to uncover hidden thematic structures in text data.</a:t>
            </a:r>
          </a:p>
          <a:p>
            <a:r>
              <a:rPr lang="en-US" dirty="0"/>
              <a:t>It helps in organizing, summarizing, understanding massive textual datasets.</a:t>
            </a:r>
          </a:p>
          <a:p>
            <a:r>
              <a:rPr lang="en-US" dirty="0"/>
              <a:t>Applied in news categorization, recommendation systems, summarization, and more.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Total of 2,256 news articles</a:t>
            </a:r>
            <a:r>
              <a:rPr lang="en-US" dirty="0"/>
              <a:t> collected from MongoDB, covering multiple categories like Politics, Sports, Technology, etc.</a:t>
            </a:r>
          </a:p>
          <a:p>
            <a:r>
              <a:rPr lang="en-US" dirty="0"/>
              <a:t>Dataset includes two main features:</a:t>
            </a:r>
          </a:p>
          <a:p>
            <a:r>
              <a:rPr lang="en-US" b="1" dirty="0"/>
              <a:t>text</a:t>
            </a:r>
            <a:r>
              <a:rPr lang="en-US" dirty="0"/>
              <a:t>: The main content of the news article.</a:t>
            </a:r>
          </a:p>
          <a:p>
            <a:r>
              <a:rPr lang="en-US" b="1" dirty="0"/>
              <a:t>category</a:t>
            </a:r>
            <a:r>
              <a:rPr lang="en-US" dirty="0"/>
              <a:t>: The article's label/category (used only for validation, not supervised training).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DF7A4-089D-2CFE-21BD-C8AF66126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36026" y="2615381"/>
            <a:ext cx="4031226" cy="317581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F9BD-6BB3-6CE5-E082-8F2483CF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4445-04B5-5FC7-72B0-9B43A9BB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1643E-8E3D-4CD7-3CC0-4FCCF267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413" y="2438401"/>
            <a:ext cx="7433187" cy="3504262"/>
          </a:xfrm>
        </p:spPr>
      </p:pic>
    </p:spTree>
    <p:extLst>
      <p:ext uri="{BB962C8B-B14F-4D97-AF65-F5344CB8AC3E}">
        <p14:creationId xmlns:p14="http://schemas.microsoft.com/office/powerpoint/2010/main" val="71705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69B5-07D2-8A89-A2DD-0B3F102F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49C6-78DA-1AF8-53D4-EB757310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E2A9-8DE8-E6D8-31D9-67C5D6E7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Data Ingestion</a:t>
            </a:r>
            <a:r>
              <a:rPr lang="en-US" dirty="0"/>
              <a:t>: Fetch news articles from MongoDB.</a:t>
            </a:r>
          </a:p>
          <a:p>
            <a:r>
              <a:rPr lang="en-US" b="1" dirty="0"/>
              <a:t>Data Validation</a:t>
            </a:r>
            <a:r>
              <a:rPr lang="en-US" dirty="0"/>
              <a:t>: Schema validation and anomaly checks.</a:t>
            </a:r>
          </a:p>
          <a:p>
            <a:r>
              <a:rPr lang="en-US" b="1" dirty="0"/>
              <a:t>Data Transformation</a:t>
            </a:r>
            <a:r>
              <a:rPr lang="en-US" dirty="0"/>
              <a:t>: Preprocessing (Tokenization, Stopword removal, Lemmatization).</a:t>
            </a:r>
          </a:p>
          <a:p>
            <a:r>
              <a:rPr lang="en-IN" b="1" dirty="0"/>
              <a:t>Model Training</a:t>
            </a:r>
            <a:r>
              <a:rPr lang="en-IN" dirty="0"/>
              <a:t>: Build LDA &amp; LSA models.</a:t>
            </a:r>
          </a:p>
          <a:p>
            <a:r>
              <a:rPr lang="en-US" b="1" dirty="0"/>
              <a:t>Model Evaluation</a:t>
            </a:r>
            <a:r>
              <a:rPr lang="en-US" dirty="0"/>
              <a:t>: Coherence score computation to select best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Steps: </a:t>
            </a:r>
            <a:r>
              <a:rPr dirty="0"/>
              <a:t>Lowercasing, removing </a:t>
            </a:r>
            <a:r>
              <a:rPr dirty="0" err="1"/>
              <a:t>stopwords</a:t>
            </a:r>
            <a:r>
              <a:rPr dirty="0"/>
              <a:t>, punctuation, and digits.</a:t>
            </a:r>
          </a:p>
          <a:p>
            <a:r>
              <a:rPr dirty="0"/>
              <a:t>Lemmatization using </a:t>
            </a:r>
            <a:r>
              <a:rPr dirty="0" err="1"/>
              <a:t>spaCy</a:t>
            </a:r>
            <a:r>
              <a:rPr dirty="0"/>
              <a:t>.</a:t>
            </a:r>
          </a:p>
          <a:p>
            <a:r>
              <a:rPr b="1" dirty="0"/>
              <a:t>Tokenization: </a:t>
            </a:r>
            <a:r>
              <a:rPr dirty="0"/>
              <a:t>Splitting </a:t>
            </a:r>
            <a:r>
              <a:rPr lang="en-US" dirty="0"/>
              <a:t>corpus</a:t>
            </a:r>
            <a:r>
              <a:rPr dirty="0"/>
              <a:t> into meaningful words.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Latent Dirichlet Allocation (LDA)</a:t>
            </a:r>
          </a:p>
          <a:p>
            <a:r>
              <a:rPr lang="en-US" dirty="0"/>
              <a:t>Probabilistic model where documents are mixtures of topics.</a:t>
            </a:r>
          </a:p>
          <a:p>
            <a:r>
              <a:rPr lang="en-US" dirty="0"/>
              <a:t>Widely used for unsupervised topic discovery.</a:t>
            </a:r>
          </a:p>
          <a:p>
            <a:r>
              <a:rPr lang="en-US" b="1" dirty="0"/>
              <a:t>2. Latent Semantic Analysis (LSA)</a:t>
            </a:r>
          </a:p>
          <a:p>
            <a:r>
              <a:rPr lang="en-US" dirty="0"/>
              <a:t>Dimensionality reduction using SVD.</a:t>
            </a:r>
          </a:p>
          <a:p>
            <a:r>
              <a:rPr lang="en-US" dirty="0"/>
              <a:t>Captures relationships between terms and documents in reduced latent space.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Coherence Score</a:t>
            </a:r>
            <a:r>
              <a:rPr lang="en-US" dirty="0"/>
              <a:t>:</a:t>
            </a:r>
          </a:p>
          <a:p>
            <a:r>
              <a:rPr lang="en-US" dirty="0"/>
              <a:t>Measures the semantic similarity between high-scoring words in a topic.</a:t>
            </a:r>
          </a:p>
          <a:p>
            <a:r>
              <a:rPr lang="en-US" dirty="0"/>
              <a:t>Higher coherence → More interpretable topics.</a:t>
            </a:r>
          </a:p>
          <a:p>
            <a:r>
              <a:rPr lang="en-US" dirty="0"/>
              <a:t>Metric is computed for both LDA and LSA models to select the better-performing model.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BF916-54B2-1FA1-9CDE-0AB12E91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E79C-4CEB-A0CC-2B42-E8889444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8B87B71-AA6F-BD9F-CB79-F0264C68C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824" y="2974848"/>
            <a:ext cx="7400544" cy="2462784"/>
          </a:xfrm>
        </p:spPr>
      </p:pic>
    </p:spTree>
    <p:extLst>
      <p:ext uri="{BB962C8B-B14F-4D97-AF65-F5344CB8AC3E}">
        <p14:creationId xmlns:p14="http://schemas.microsoft.com/office/powerpoint/2010/main" val="1390883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297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Topic Modeling on News Articles</vt:lpstr>
      <vt:lpstr>Introduction</vt:lpstr>
      <vt:lpstr>Dataset Description</vt:lpstr>
      <vt:lpstr>Architecture</vt:lpstr>
      <vt:lpstr>Methodology</vt:lpstr>
      <vt:lpstr>Text Preprocessing</vt:lpstr>
      <vt:lpstr>Algorithms Used</vt:lpstr>
      <vt:lpstr>Model Evaluation</vt:lpstr>
      <vt:lpstr>Output</vt:lpstr>
      <vt:lpstr>Applications of Topic Modeling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Nagendra K P</dc:creator>
  <cp:keywords/>
  <dc:description>generated using python-pptx</dc:description>
  <cp:lastModifiedBy>Nagendra K P</cp:lastModifiedBy>
  <cp:revision>3</cp:revision>
  <dcterms:created xsi:type="dcterms:W3CDTF">2013-01-27T09:14:16Z</dcterms:created>
  <dcterms:modified xsi:type="dcterms:W3CDTF">2025-07-31T04:43:51Z</dcterms:modified>
  <cp:category/>
</cp:coreProperties>
</file>