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893" autoAdjust="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1E454-4459-4E76-83EF-D0281D0657F0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9744C-58C4-4EE9-9B52-05423FAE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7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63D3-5943-4DCA-811D-32E3858FDEB1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21A9-0AD7-48DD-A079-6AC13E5F9399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9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4E834-ABC4-45B8-8C86-CA6E8E6CD0CE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2BEB-F9A6-4DA4-9508-53612AD13837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D59C-A0C1-4266-83EE-C322A7424133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75FD-9233-46C6-B49F-9C167404F0CF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A7789-D3D4-49F6-8D08-1BF95690CB9A}" type="datetime1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B7E7-02AB-4C99-81B2-30536AF277FF}" type="datetime1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E02D-5020-4F3C-AF40-3CD1F65E3224}" type="datetime1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4B30-B59A-4042-996E-51FC308A90F1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621CC-1F88-49B0-92FB-D459BBDE58D0}" type="datetime1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D6371-AB5E-4637-978D-27859975EFA4}" type="datetime1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DECC-5776-45FE-A1F8-864179D59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ietf-ippm-ioam-direct-export-0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In-situ OAM Direct Exporting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draft-ietf-ippm-ioam-direct-export-00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Haoyu</a:t>
            </a:r>
            <a:r>
              <a:rPr lang="en-US" dirty="0"/>
              <a:t> Song, Barak </a:t>
            </a:r>
            <a:r>
              <a:rPr lang="en-US" dirty="0" err="1"/>
              <a:t>Gafni</a:t>
            </a:r>
            <a:r>
              <a:rPr lang="en-US" dirty="0"/>
              <a:t>, </a:t>
            </a:r>
            <a:r>
              <a:rPr lang="en-US" dirty="0" err="1"/>
              <a:t>Tianran</a:t>
            </a:r>
            <a:r>
              <a:rPr lang="en-US" dirty="0"/>
              <a:t> Zhou, </a:t>
            </a:r>
            <a:r>
              <a:rPr lang="en-US" dirty="0" err="1"/>
              <a:t>Zhenbin</a:t>
            </a:r>
            <a:r>
              <a:rPr lang="en-US" dirty="0"/>
              <a:t> Li,</a:t>
            </a:r>
          </a:p>
          <a:p>
            <a:r>
              <a:rPr lang="en-US" dirty="0"/>
              <a:t>Frank </a:t>
            </a:r>
            <a:r>
              <a:rPr lang="en-US" dirty="0" err="1"/>
              <a:t>Brockners</a:t>
            </a:r>
            <a:r>
              <a:rPr lang="en-US" dirty="0"/>
              <a:t>, </a:t>
            </a:r>
            <a:r>
              <a:rPr lang="en-US" dirty="0" err="1"/>
              <a:t>Shwetha</a:t>
            </a:r>
            <a:r>
              <a:rPr lang="en-US" dirty="0"/>
              <a:t> Bhandari, Ramesh </a:t>
            </a:r>
            <a:r>
              <a:rPr lang="en-US" dirty="0" err="1"/>
              <a:t>Sivakolundu</a:t>
            </a:r>
            <a:r>
              <a:rPr lang="en-US" dirty="0"/>
              <a:t>, Tal Mizrahi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0723" y="5799551"/>
            <a:ext cx="222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IETF 108, IPPM, </a:t>
            </a:r>
          </a:p>
          <a:p>
            <a:pPr algn="ctr"/>
            <a:r>
              <a:rPr lang="en-US" dirty="0"/>
              <a:t>July 2020</a:t>
            </a:r>
          </a:p>
        </p:txBody>
      </p:sp>
    </p:spTree>
    <p:extLst>
      <p:ext uri="{BB962C8B-B14F-4D97-AF65-F5344CB8AC3E}">
        <p14:creationId xmlns:p14="http://schemas.microsoft.com/office/powerpoint/2010/main" val="899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this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draft is the product of a design team that worked on combining two documents (PBT-I and immediate exporting).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main open issue remains to be resolved – Hop Count field.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IETF 108 IPPM, July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Open Issue – Hop Count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423" y="1439501"/>
            <a:ext cx="11425472" cy="45627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Question: should the DEX option include an explicit Hop Count field, or is the </a:t>
            </a:r>
            <a:r>
              <a:rPr lang="en-US" dirty="0" err="1"/>
              <a:t>Hop_Lim</a:t>
            </a:r>
            <a:r>
              <a:rPr lang="en-US" dirty="0"/>
              <a:t>/</a:t>
            </a:r>
            <a:r>
              <a:rPr lang="en-US" dirty="0" err="1"/>
              <a:t>Node_ID</a:t>
            </a:r>
            <a:r>
              <a:rPr lang="en-US" dirty="0"/>
              <a:t> data field sufficient?</a:t>
            </a:r>
          </a:p>
          <a:p>
            <a:endParaRPr lang="en-US" dirty="0"/>
          </a:p>
          <a:p>
            <a:r>
              <a:rPr lang="en-US" u="sng" dirty="0"/>
              <a:t>No Hop 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Using existing functionality: </a:t>
            </a:r>
            <a:r>
              <a:rPr lang="en-US" dirty="0" err="1"/>
              <a:t>Hop_Lim</a:t>
            </a:r>
            <a:r>
              <a:rPr lang="en-US" dirty="0"/>
              <a:t>/</a:t>
            </a:r>
            <a:r>
              <a:rPr lang="en-US" dirty="0" err="1"/>
              <a:t>Node_ID</a:t>
            </a:r>
            <a:r>
              <a:rPr lang="en-US" dirty="0"/>
              <a:t> data field can be used, copied from the TTL/Hop Limit from the lower layer, and included in the exported packet.</a:t>
            </a:r>
          </a:p>
          <a:p>
            <a:pPr lvl="1"/>
            <a:r>
              <a:rPr lang="en-US" dirty="0"/>
              <a:t>The DEX option does not need to be modified by transit switches.</a:t>
            </a:r>
          </a:p>
          <a:p>
            <a:pPr lvl="1"/>
            <a:endParaRPr lang="en-US" dirty="0"/>
          </a:p>
          <a:p>
            <a:r>
              <a:rPr lang="en-US" u="sng" dirty="0"/>
              <a:t>Explicit Hop 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lower layer TTL may not be accurate, e.g., L2 or hierarchical VPN.</a:t>
            </a:r>
          </a:p>
          <a:p>
            <a:pPr lvl="1"/>
            <a:r>
              <a:rPr lang="en-US" dirty="0"/>
              <a:t>Allows to detect IOAM-capable node that fails to export packets.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3381" y="6488668"/>
            <a:ext cx="413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IETF 108 IPPM, July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4DECC-5776-45FE-A1F8-864179D597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In-situ OAM Direct Exporting</vt:lpstr>
      <vt:lpstr>Status of this Draft</vt:lpstr>
      <vt:lpstr>Open Issue – Hop 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In-situ OAM Direct Exporting</dc:title>
  <dc:creator>Tal Mizrahi</dc:creator>
  <cp:lastModifiedBy>Mizrahi Family</cp:lastModifiedBy>
  <cp:revision>15</cp:revision>
  <dcterms:created xsi:type="dcterms:W3CDTF">2019-10-22T11:08:10Z</dcterms:created>
  <dcterms:modified xsi:type="dcterms:W3CDTF">2020-07-21T12:10:45Z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(3)eO3T4RD4q1PynzE08pjikPeaov30Q7qAgRGXWKix1DoUGKWCPvNOkoEMQqpWE5lq4sH8iXFn
grV8xEcKENCl5cgjiNZ/iIVZ2mrB2HiFO0SeH8lBQVFZ2dPH4V95evYtHAj2FJy1Ft5nGg+c
i045b0SnNuT64ISepu6C/WPEEoAK1H4dwvCGwoIoCGrkoCdoATgHPbY1VKSrHEERzjvdbP0g
T1WlGp8M6T6LkxS5yw</vt:lpwstr>
  </property>
  <property fmtid="{D5CDD505-2E9C-101B-9397-08002B2CF9AE}" pid="3" name="_2015_ms_pID_7253431">
    <vt:lpwstr>sVtzyLNp2KQT+MqkIRwqEUrVfZNkX4P4y0POkJzNrotNGtSeSlH83z
+9pqjMW9s3Q5fInS2ghn44QzJx67LsHCFeYdfY4wsvndD7M121qfVBVgZpv5DcFHBCxC2wZt
fW79ZoPM+e0kjevX8gSvBkzDmIogFwiNs5Y5z44+c4Y3IYNsiN2idNHN6DAzUwvaSbkoln55
sz4b3RlGP3JwIfmkksfqub1MBohc/LYCj7ns</vt:lpwstr>
  </property>
  <property fmtid="{D5CDD505-2E9C-101B-9397-08002B2CF9AE}" pid="4" name="_2015_ms_pID_7253432">
    <vt:lpwstr>9Q==</vt:lpwstr>
  </property>
</Properties>
</file>