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94893" autoAdjust="0"/>
  </p:normalViewPr>
  <p:slideViewPr>
    <p:cSldViewPr snapToGrid="0">
      <p:cViewPr varScale="1">
        <p:scale>
          <a:sx n="105" d="100"/>
          <a:sy n="105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1E454-4459-4E76-83EF-D0281D0657F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9744C-58C4-4EE9-9B52-05423FA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6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63D3-5943-4DCA-811D-32E3858FDEB1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4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21A9-0AD7-48DD-A079-6AC13E5F9399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834-ABC4-45B8-8C86-CA6E8E6CD0CE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7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BEB-F9A6-4DA4-9508-53612AD13837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D59C-A0C1-4266-83EE-C322A7424133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75FD-9233-46C6-B49F-9C167404F0CF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7789-D3D4-49F6-8D08-1BF95690CB9A}" type="datetime1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B7E7-02AB-4C99-81B2-30536AF277FF}" type="datetime1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E02D-5020-4F3C-AF40-3CD1F65E3224}" type="datetime1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2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4B30-B59A-4042-996E-51FC308A90F1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7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21CC-1F88-49B0-92FB-D459BBDE58D0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D6371-AB5E-4637-978D-27859975EFA4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ippm-ioam-flags-0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In-situ OAM Flags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draft-ietf-ippm-ioam-flags-01</a:t>
            </a:r>
            <a:endParaRPr lang="en-US" dirty="0"/>
          </a:p>
          <a:p>
            <a:endParaRPr lang="en-US" dirty="0"/>
          </a:p>
          <a:p>
            <a:r>
              <a:rPr lang="en-US" dirty="0"/>
              <a:t>Tal Mizrahi, Frank </a:t>
            </a:r>
            <a:r>
              <a:rPr lang="en-US" dirty="0" err="1"/>
              <a:t>Brockners</a:t>
            </a:r>
            <a:r>
              <a:rPr lang="en-US" dirty="0"/>
              <a:t>, </a:t>
            </a:r>
            <a:r>
              <a:rPr lang="en-US" dirty="0" err="1"/>
              <a:t>Shwetha</a:t>
            </a:r>
            <a:r>
              <a:rPr lang="en-US" dirty="0"/>
              <a:t> Bhandari, Ramesh </a:t>
            </a:r>
            <a:r>
              <a:rPr lang="en-US" dirty="0" err="1"/>
              <a:t>Sivakolundu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Carlos </a:t>
            </a:r>
            <a:r>
              <a:rPr lang="en-US" dirty="0" err="1"/>
              <a:t>Pignataro</a:t>
            </a:r>
            <a:r>
              <a:rPr lang="en-US" dirty="0"/>
              <a:t>, Aviv </a:t>
            </a:r>
            <a:r>
              <a:rPr lang="en-US" dirty="0" err="1"/>
              <a:t>Kfir</a:t>
            </a:r>
            <a:r>
              <a:rPr lang="en-US" dirty="0"/>
              <a:t>, Barak </a:t>
            </a:r>
            <a:r>
              <a:rPr lang="en-US" dirty="0" err="1"/>
              <a:t>Gafni</a:t>
            </a:r>
            <a:r>
              <a:rPr lang="en-US" dirty="0"/>
              <a:t>, Mickey Spiegel, Jennifer Lemon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0723" y="5799551"/>
            <a:ext cx="222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IETF 108, IPPM </a:t>
            </a:r>
          </a:p>
          <a:p>
            <a:pPr algn="ctr"/>
            <a:r>
              <a:rPr lang="en-US" dirty="0"/>
              <a:t>July 2020</a:t>
            </a:r>
          </a:p>
        </p:txBody>
      </p:sp>
    </p:spTree>
    <p:extLst>
      <p:ext uri="{BB962C8B-B14F-4D97-AF65-F5344CB8AC3E}">
        <p14:creationId xmlns:p14="http://schemas.microsoft.com/office/powerpoint/2010/main" val="8998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this Draft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5020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Version 01 (hopefully) addressed the main issue that were raised</a:t>
            </a:r>
            <a:br>
              <a:rPr lang="en-US" dirty="0"/>
            </a:br>
            <a:r>
              <a:rPr lang="en-US" dirty="0"/>
              <a:t>- amplification attacks.</a:t>
            </a:r>
          </a:p>
          <a:p>
            <a:endParaRPr lang="en-US" dirty="0"/>
          </a:p>
          <a:p>
            <a:r>
              <a:rPr lang="en-US" dirty="0"/>
              <a:t>Discussed in the IPPM interim meeting in April 2020.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Still expecting feedback from people who volunteered to review this issue.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still have an open issue about loopback on the reverse path – to be continued on the mailing list.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IETF 108, IPPM, July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1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 – Loopback Flag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1456" y="19140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Loopback on the reverse path:</a:t>
            </a:r>
          </a:p>
          <a:p>
            <a:pPr lvl="1"/>
            <a:r>
              <a:rPr lang="en-US" dirty="0"/>
              <a:t>Pushing IOAM data on the reverse path is not necessary.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Problem: how do transit nodes know that a looped back packet is in transit on the reverse path?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New flag?</a:t>
            </a:r>
          </a:p>
          <a:p>
            <a:pPr lvl="2"/>
            <a:r>
              <a:rPr lang="en-US" dirty="0"/>
              <a:t>New IOAM type?</a:t>
            </a:r>
          </a:p>
          <a:p>
            <a:pPr lvl="2"/>
            <a:r>
              <a:rPr lang="en-US" dirty="0"/>
              <a:t>Clearing the </a:t>
            </a:r>
            <a:r>
              <a:rPr lang="en-US" dirty="0" err="1"/>
              <a:t>RemainingLen</a:t>
            </a:r>
            <a:r>
              <a:rPr lang="en-US" dirty="0"/>
              <a:t> field when the packet is looped back?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IETF 108, IPPM, July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9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178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In-situ OAM Flags</vt:lpstr>
      <vt:lpstr>Status of this Draft</vt:lpstr>
      <vt:lpstr>Open Issue – Loopback Flag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In-situ OAM Direct Exporting</dc:title>
  <dc:creator>Tal Mizrahi</dc:creator>
  <cp:lastModifiedBy>Mizrahi Family</cp:lastModifiedBy>
  <cp:revision>20</cp:revision>
  <dcterms:created xsi:type="dcterms:W3CDTF">2019-10-22T11:08:10Z</dcterms:created>
  <dcterms:modified xsi:type="dcterms:W3CDTF">2020-07-22T12:33:34Z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(3)eO3T4RD4q1PynzE08pjikPeaov30Q7qAgRGXWKix1DoUGKWCPvNOkoEMQqpWE5lq4sH8iXFn
grV8xEcKENCl5cgjiNZ/iIVZ2mrB2HiFO0SeH8lBQVFZ2dPH4V95evYtHAj2FJy1Ft5nGg+c
i045b0SnNuT64ISepu6C/WPEEoAK1H4dwvCGwoIoCGrkoCdoATgHPbY1VKSrHEERzjvdbP0g
T1WlGp8M6T6LkxS5yw</vt:lpwstr>
  </property>
  <property fmtid="{D5CDD505-2E9C-101B-9397-08002B2CF9AE}" pid="3" name="_2015_ms_pID_7253431">
    <vt:lpwstr>sVtzyLNp2KQT+MqkIRwqEUrVfZNkX4P4y0POkJzNrotNGtSeSlH83z
+9pqjMW9s3Q5fInS2ghn44QzJx67LsHCFeYdfY4wsvndD7M121qfVBVgZpv5DcFHBCxC2wZt
fW79ZoPM+e0kjevX8gSvBkzDmIogFwiNs5Y5z44+c4Y3IYNsiN2idNHN6DAzUwvaSbkoln55
sz4b3RlGP3JwIfmkksfqub1MBohc/LYCj7ns</vt:lpwstr>
  </property>
  <property fmtid="{D5CDD505-2E9C-101B-9397-08002B2CF9AE}" pid="4" name="_2015_ms_pID_7253432">
    <vt:lpwstr>9Q==</vt:lpwstr>
  </property>
</Properties>
</file>