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Distribution of Reviews</a:t>
            </a:r>
          </a:p>
        </p:txBody>
      </p:sp>
      <p:pic>
        <p:nvPicPr>
          <p:cNvPr id="3" name="Picture 2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5</a:t>
            </a:r>
          </a:p>
        </p:txBody>
      </p:sp>
      <p:pic>
        <p:nvPicPr>
          <p:cNvPr id="3" name="Picture 2" descr="topic_5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6</a:t>
            </a:r>
          </a:p>
        </p:txBody>
      </p:sp>
      <p:pic>
        <p:nvPicPr>
          <p:cNvPr id="3" name="Picture 2" descr="topic_6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7</a:t>
            </a:r>
          </a:p>
        </p:txBody>
      </p:sp>
      <p:pic>
        <p:nvPicPr>
          <p:cNvPr id="3" name="Picture 2" descr="topic_7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8</a:t>
            </a:r>
          </a:p>
        </p:txBody>
      </p:sp>
      <p:pic>
        <p:nvPicPr>
          <p:cNvPr id="3" name="Picture 2" descr="topic_8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9</a:t>
            </a:r>
          </a:p>
        </p:txBody>
      </p:sp>
      <p:pic>
        <p:nvPicPr>
          <p:cNvPr id="3" name="Picture 2" descr="topic_9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10</a:t>
            </a:r>
          </a:p>
        </p:txBody>
      </p:sp>
      <p:pic>
        <p:nvPicPr>
          <p:cNvPr id="3" name="Picture 2" descr="topic_10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 Terms in Reviews</a:t>
            </a:r>
          </a:p>
        </p:txBody>
      </p:sp>
      <p:pic>
        <p:nvPicPr>
          <p:cNvPr id="3" name="Picture 2" descr="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6583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Distribution in Reviews</a:t>
            </a:r>
          </a:p>
        </p:txBody>
      </p:sp>
      <p:pic>
        <p:nvPicPr>
          <p:cNvPr id="3" name="Picture 2" descr="topic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vs. Topics</a:t>
            </a:r>
          </a:p>
        </p:txBody>
      </p:sp>
      <p:pic>
        <p:nvPicPr>
          <p:cNvPr id="3" name="Picture 2" descr="sentiment_vs_to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Review Lengths</a:t>
            </a:r>
          </a:p>
        </p:txBody>
      </p:sp>
      <p:pic>
        <p:nvPicPr>
          <p:cNvPr id="3" name="Picture 2" descr="review_leng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1</a:t>
            </a:r>
          </a:p>
        </p:txBody>
      </p:sp>
      <p:pic>
        <p:nvPicPr>
          <p:cNvPr id="3" name="Picture 2" descr="topic_1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2</a:t>
            </a:r>
          </a:p>
        </p:txBody>
      </p:sp>
      <p:pic>
        <p:nvPicPr>
          <p:cNvPr id="3" name="Picture 2" descr="topic_2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3</a:t>
            </a:r>
          </a:p>
        </p:txBody>
      </p:sp>
      <p:pic>
        <p:nvPicPr>
          <p:cNvPr id="3" name="Picture 2" descr="topic_3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Words for Topic 4</a:t>
            </a:r>
          </a:p>
        </p:txBody>
      </p:sp>
      <p:pic>
        <p:nvPicPr>
          <p:cNvPr id="3" name="Picture 2" descr="topic_4_top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