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6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Predictive Modeling for Customer Booking Completion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of Model Performance and Feature Importance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4985"/>
          </a:xfrm>
        </p:spPr>
        <p:txBody>
          <a:bodyPr>
            <a:normAutofit/>
          </a:bodyPr>
          <a:lstStyle/>
          <a:p>
            <a:r>
              <a:rPr sz="2000" dirty="0"/>
              <a:t>Model Evaluation Metrics:</a:t>
            </a:r>
          </a:p>
          <a:p>
            <a:r>
              <a:rPr sz="2000" dirty="0"/>
              <a:t>- Accuracy: 0.8561</a:t>
            </a:r>
          </a:p>
          <a:p>
            <a:r>
              <a:rPr sz="2000" dirty="0"/>
              <a:t>- Cross-validation scores: [0.8504, 0.7873, 0.7267, 0.5566, 0.771]</a:t>
            </a:r>
          </a:p>
          <a:p>
            <a:r>
              <a:rPr sz="2000" dirty="0"/>
              <a:t>- Average CV score: 0.7384</a:t>
            </a:r>
          </a:p>
          <a:p>
            <a:r>
              <a:rPr sz="2000" dirty="0"/>
              <a:t>- Precision (No Booking): 0.87</a:t>
            </a:r>
          </a:p>
          <a:p>
            <a:r>
              <a:rPr sz="2000" dirty="0"/>
              <a:t>- Recall (No Booking): 0.98</a:t>
            </a:r>
          </a:p>
          <a:p>
            <a:r>
              <a:rPr sz="2000" dirty="0"/>
              <a:t>- F1-Score (No Booking): 0.92</a:t>
            </a:r>
          </a:p>
          <a:p>
            <a:r>
              <a:rPr sz="2000" dirty="0"/>
              <a:t>- Precision (Booking): 0.57</a:t>
            </a:r>
          </a:p>
          <a:p>
            <a:r>
              <a:rPr sz="2000" dirty="0"/>
              <a:t>- Recall (Booking): 0.12</a:t>
            </a:r>
          </a:p>
          <a:p>
            <a:r>
              <a:rPr sz="2000" dirty="0"/>
              <a:t>- F1-Score (Booking): 0.19</a:t>
            </a:r>
          </a:p>
          <a:p>
            <a:r>
              <a:rPr sz="2000" dirty="0"/>
              <a:t>- Macro Average F1-Score: 0.56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Predictive Modeling for Customer Booking Completion</vt:lpstr>
      <vt:lpstr>Model Performance</vt:lpstr>
      <vt:lpstr>Confusion Matrix</vt:lpstr>
      <vt:lpstr>Feature Importance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Nagendra Ojha</cp:lastModifiedBy>
  <cp:revision>2</cp:revision>
  <dcterms:created xsi:type="dcterms:W3CDTF">2013-01-27T09:14:16Z</dcterms:created>
  <dcterms:modified xsi:type="dcterms:W3CDTF">2025-04-14T18:59:16Z</dcterms:modified>
  <cp:category/>
</cp:coreProperties>
</file>