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0"/>
  </p:notesMasterIdLst>
  <p:sldIdLst>
    <p:sldId id="256" r:id="rId2"/>
    <p:sldId id="290" r:id="rId3"/>
    <p:sldId id="257" r:id="rId4"/>
    <p:sldId id="259" r:id="rId5"/>
    <p:sldId id="258" r:id="rId6"/>
    <p:sldId id="261" r:id="rId7"/>
    <p:sldId id="306" r:id="rId8"/>
    <p:sldId id="264" r:id="rId9"/>
    <p:sldId id="286" r:id="rId10"/>
    <p:sldId id="265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6" r:id="rId21"/>
    <p:sldId id="277" r:id="rId22"/>
    <p:sldId id="300" r:id="rId23"/>
    <p:sldId id="301" r:id="rId24"/>
    <p:sldId id="302" r:id="rId25"/>
    <p:sldId id="303" r:id="rId26"/>
    <p:sldId id="304" r:id="rId27"/>
    <p:sldId id="305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D2CCFC"/>
    <a:srgbClr val="A499F9"/>
    <a:srgbClr val="FBC605"/>
    <a:srgbClr val="F5C8A9"/>
    <a:srgbClr val="FFFFFF"/>
    <a:srgbClr val="CCFFFF"/>
    <a:srgbClr val="EE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56198" autoAdjust="0"/>
  </p:normalViewPr>
  <p:slideViewPr>
    <p:cSldViewPr snapToGrid="0">
      <p:cViewPr varScale="1">
        <p:scale>
          <a:sx n="48" d="100"/>
          <a:sy n="48" d="100"/>
        </p:scale>
        <p:origin x="13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Vallepu" userId="901fede16ebe30c7" providerId="LiveId" clId="{8F0586CF-4421-40A6-BB01-71315B5694EB}"/>
    <pc:docChg chg="undo redo custSel addSld delSld modSld sldOrd">
      <pc:chgData name="Nagendra Vallepu" userId="901fede16ebe30c7" providerId="LiveId" clId="{8F0586CF-4421-40A6-BB01-71315B5694EB}" dt="2024-08-28T08:00:10.925" v="19826" actId="20577"/>
      <pc:docMkLst>
        <pc:docMk/>
      </pc:docMkLst>
      <pc:sldChg chg="addSp delSp modSp mod modTransition modNotesTx">
        <pc:chgData name="Nagendra Vallepu" userId="901fede16ebe30c7" providerId="LiveId" clId="{8F0586CF-4421-40A6-BB01-71315B5694EB}" dt="2024-08-28T04:58:49.380" v="11893" actId="20577"/>
        <pc:sldMkLst>
          <pc:docMk/>
          <pc:sldMk cId="3407345761" sldId="256"/>
        </pc:sldMkLst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3407345761" sldId="256"/>
            <ac:spMk id="2" creationId="{7277F290-CBE4-C18E-110E-D10CAA487E9C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3407345761" sldId="256"/>
            <ac:spMk id="3" creationId="{585F2D3D-5355-41E7-9277-C6D8C842F9EB}"/>
          </ac:spMkLst>
        </pc:spChg>
        <pc:spChg chg="mod">
          <ac:chgData name="Nagendra Vallepu" userId="901fede16ebe30c7" providerId="LiveId" clId="{8F0586CF-4421-40A6-BB01-71315B5694EB}" dt="2024-08-21T17:53:29.302" v="887" actId="207"/>
          <ac:spMkLst>
            <pc:docMk/>
            <pc:sldMk cId="3407345761" sldId="256"/>
            <ac:spMk id="9" creationId="{844E8730-D0BB-A966-1375-97F0FF7D1E72}"/>
          </ac:spMkLst>
        </pc:spChg>
        <pc:spChg chg="mod">
          <ac:chgData name="Nagendra Vallepu" userId="901fede16ebe30c7" providerId="LiveId" clId="{8F0586CF-4421-40A6-BB01-71315B5694EB}" dt="2024-08-21T17:53:11.279" v="886" actId="207"/>
          <ac:spMkLst>
            <pc:docMk/>
            <pc:sldMk cId="3407345761" sldId="256"/>
            <ac:spMk id="18" creationId="{7C84993A-697C-CE3E-B90E-C0192E8AD4CD}"/>
          </ac:spMkLst>
        </pc:spChg>
        <pc:picChg chg="add mod">
          <ac:chgData name="Nagendra Vallepu" userId="901fede16ebe30c7" providerId="LiveId" clId="{8F0586CF-4421-40A6-BB01-71315B5694EB}" dt="2024-08-24T13:56:15.010" v="5317" actId="1440"/>
          <ac:picMkLst>
            <pc:docMk/>
            <pc:sldMk cId="3407345761" sldId="256"/>
            <ac:picMk id="4" creationId="{8A8FA82B-1295-02D7-DE05-87BA4193A3AD}"/>
          </ac:picMkLst>
        </pc:picChg>
        <pc:picChg chg="mod">
          <ac:chgData name="Nagendra Vallepu" userId="901fede16ebe30c7" providerId="LiveId" clId="{8F0586CF-4421-40A6-BB01-71315B5694EB}" dt="2024-08-24T14:01:32.989" v="5389" actId="14100"/>
          <ac:picMkLst>
            <pc:docMk/>
            <pc:sldMk cId="3407345761" sldId="256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6:05:32.875" v="5158" actId="478"/>
          <ac:picMkLst>
            <pc:docMk/>
            <pc:sldMk cId="3407345761" sldId="256"/>
            <ac:picMk id="15" creationId="{E6FBBF65-917B-99E7-EAA9-5AA66208653B}"/>
          </ac:picMkLst>
        </pc:picChg>
      </pc:sldChg>
      <pc:sldChg chg="addSp delSp modSp add mod modTransition modClrScheme modAnim chgLayout modNotesTx">
        <pc:chgData name="Nagendra Vallepu" userId="901fede16ebe30c7" providerId="LiveId" clId="{8F0586CF-4421-40A6-BB01-71315B5694EB}" dt="2024-08-28T02:21:27.219" v="9591" actId="20577"/>
        <pc:sldMkLst>
          <pc:docMk/>
          <pc:sldMk cId="3467477170" sldId="257"/>
        </pc:sldMkLst>
        <pc:spChg chg="del mod ord">
          <ac:chgData name="Nagendra Vallepu" userId="901fede16ebe30c7" providerId="LiveId" clId="{8F0586CF-4421-40A6-BB01-71315B5694EB}" dt="2024-08-21T07:13:36.771" v="34" actId="700"/>
          <ac:spMkLst>
            <pc:docMk/>
            <pc:sldMk cId="3467477170" sldId="257"/>
            <ac:spMk id="2" creationId="{7277F290-CBE4-C18E-110E-D10CAA487E9C}"/>
          </ac:spMkLst>
        </pc:spChg>
        <pc:spChg chg="del mod ord">
          <ac:chgData name="Nagendra Vallepu" userId="901fede16ebe30c7" providerId="LiveId" clId="{8F0586CF-4421-40A6-BB01-71315B5694EB}" dt="2024-08-21T07:13:36.771" v="34" actId="700"/>
          <ac:spMkLst>
            <pc:docMk/>
            <pc:sldMk cId="3467477170" sldId="257"/>
            <ac:spMk id="3" creationId="{585F2D3D-5355-41E7-9277-C6D8C842F9EB}"/>
          </ac:spMkLst>
        </pc:spChg>
        <pc:spChg chg="add mod">
          <ac:chgData name="Nagendra Vallepu" userId="901fede16ebe30c7" providerId="LiveId" clId="{8F0586CF-4421-40A6-BB01-71315B5694EB}" dt="2024-08-24T14:20:02.626" v="5399" actId="1076"/>
          <ac:spMkLst>
            <pc:docMk/>
            <pc:sldMk cId="3467477170" sldId="257"/>
            <ac:spMk id="4" creationId="{3647BD0A-3447-A382-B0FC-E95C9C76340F}"/>
          </ac:spMkLst>
        </pc:spChg>
        <pc:spChg chg="add mod">
          <ac:chgData name="Nagendra Vallepu" userId="901fede16ebe30c7" providerId="LiveId" clId="{8F0586CF-4421-40A6-BB01-71315B5694EB}" dt="2024-08-24T14:24:15.173" v="5434" actId="12788"/>
          <ac:spMkLst>
            <pc:docMk/>
            <pc:sldMk cId="3467477170" sldId="257"/>
            <ac:spMk id="5" creationId="{97CE209A-C5B2-34F8-52A0-199999BC331C}"/>
          </ac:spMkLst>
        </pc:spChg>
        <pc:spChg chg="add mod ord">
          <ac:chgData name="Nagendra Vallepu" userId="901fede16ebe30c7" providerId="LiveId" clId="{8F0586CF-4421-40A6-BB01-71315B5694EB}" dt="2024-08-21T17:52:29.452" v="883"/>
          <ac:spMkLst>
            <pc:docMk/>
            <pc:sldMk cId="3467477170" sldId="257"/>
            <ac:spMk id="6" creationId="{62E5BDAA-73A5-DD89-A53F-E4A8D203A379}"/>
          </ac:spMkLst>
        </pc:spChg>
        <pc:spChg chg="add mod ord">
          <ac:chgData name="Nagendra Vallepu" userId="901fede16ebe30c7" providerId="LiveId" clId="{8F0586CF-4421-40A6-BB01-71315B5694EB}" dt="2024-08-21T17:52:29.452" v="883"/>
          <ac:spMkLst>
            <pc:docMk/>
            <pc:sldMk cId="3467477170" sldId="257"/>
            <ac:spMk id="8" creationId="{C484F4C7-4D55-EFDF-1A02-AAFB6AC4EF3C}"/>
          </ac:spMkLst>
        </pc:spChg>
        <pc:spChg chg="del">
          <ac:chgData name="Nagendra Vallepu" userId="901fede16ebe30c7" providerId="LiveId" clId="{8F0586CF-4421-40A6-BB01-71315B5694EB}" dt="2024-08-21T07:26:48.624" v="266" actId="478"/>
          <ac:spMkLst>
            <pc:docMk/>
            <pc:sldMk cId="3467477170" sldId="257"/>
            <ac:spMk id="9" creationId="{844E8730-D0BB-A966-1375-97F0FF7D1E72}"/>
          </ac:spMkLst>
        </pc:spChg>
        <pc:spChg chg="add del mod">
          <ac:chgData name="Nagendra Vallepu" userId="901fede16ebe30c7" providerId="LiveId" clId="{8F0586CF-4421-40A6-BB01-71315B5694EB}" dt="2024-08-21T07:14:08.751" v="38" actId="478"/>
          <ac:spMkLst>
            <pc:docMk/>
            <pc:sldMk cId="3467477170" sldId="257"/>
            <ac:spMk id="10" creationId="{9806737E-75D5-0E0B-C4F3-6174CCAD3F73}"/>
          </ac:spMkLst>
        </pc:spChg>
        <pc:spChg chg="add mod">
          <ac:chgData name="Nagendra Vallepu" userId="901fede16ebe30c7" providerId="LiveId" clId="{8F0586CF-4421-40A6-BB01-71315B5694EB}" dt="2024-08-26T03:22:36.291" v="9085" actId="20577"/>
          <ac:spMkLst>
            <pc:docMk/>
            <pc:sldMk cId="3467477170" sldId="257"/>
            <ac:spMk id="11" creationId="{21796E7E-2637-B68D-BDB8-946BD16B1439}"/>
          </ac:spMkLst>
        </pc:spChg>
        <pc:spChg chg="del">
          <ac:chgData name="Nagendra Vallepu" userId="901fede16ebe30c7" providerId="LiveId" clId="{8F0586CF-4421-40A6-BB01-71315B5694EB}" dt="2024-08-21T07:09:05.909" v="2" actId="478"/>
          <ac:spMkLst>
            <pc:docMk/>
            <pc:sldMk cId="3467477170" sldId="257"/>
            <ac:spMk id="18" creationId="{7C84993A-697C-CE3E-B90E-C0192E8AD4CD}"/>
          </ac:spMkLst>
        </pc:spChg>
        <pc:picChg chg="add mod">
          <ac:chgData name="Nagendra Vallepu" userId="901fede16ebe30c7" providerId="LiveId" clId="{8F0586CF-4421-40A6-BB01-71315B5694EB}" dt="2024-08-24T06:05:27.502" v="5157"/>
          <ac:picMkLst>
            <pc:docMk/>
            <pc:sldMk cId="3467477170" sldId="257"/>
            <ac:picMk id="2" creationId="{22CD50BF-D6D3-2D41-52F3-96C54030D397}"/>
          </ac:picMkLst>
        </pc:picChg>
        <pc:picChg chg="mod">
          <ac:chgData name="Nagendra Vallepu" userId="901fede16ebe30c7" providerId="LiveId" clId="{8F0586CF-4421-40A6-BB01-71315B5694EB}" dt="2024-08-24T14:19:56.770" v="5398" actId="1076"/>
          <ac:picMkLst>
            <pc:docMk/>
            <pc:sldMk cId="3467477170" sldId="257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1T07:09:01.804" v="1" actId="478"/>
          <ac:picMkLst>
            <pc:docMk/>
            <pc:sldMk cId="3467477170" sldId="257"/>
            <ac:picMk id="13" creationId="{F882FD5F-806A-9F7E-75A7-BC7D3804EE35}"/>
          </ac:picMkLst>
        </pc:picChg>
        <pc:picChg chg="del">
          <ac:chgData name="Nagendra Vallepu" userId="901fede16ebe30c7" providerId="LiveId" clId="{8F0586CF-4421-40A6-BB01-71315B5694EB}" dt="2024-08-24T06:05:26.787" v="5156" actId="478"/>
          <ac:picMkLst>
            <pc:docMk/>
            <pc:sldMk cId="3467477170" sldId="257"/>
            <ac:picMk id="15" creationId="{E6FBBF65-917B-99E7-EAA9-5AA66208653B}"/>
          </ac:picMkLst>
        </pc:picChg>
        <pc:picChg chg="del">
          <ac:chgData name="Nagendra Vallepu" userId="901fede16ebe30c7" providerId="LiveId" clId="{8F0586CF-4421-40A6-BB01-71315B5694EB}" dt="2024-08-21T07:09:07.166" v="3" actId="478"/>
          <ac:picMkLst>
            <pc:docMk/>
            <pc:sldMk cId="3467477170" sldId="257"/>
            <ac:picMk id="17" creationId="{E6220783-EC92-483C-C3DD-7A9B977509B0}"/>
          </ac:picMkLst>
        </pc:picChg>
      </pc:sldChg>
      <pc:sldChg chg="addSp delSp modSp add mod modTransition modNotesTx">
        <pc:chgData name="Nagendra Vallepu" userId="901fede16ebe30c7" providerId="LiveId" clId="{8F0586CF-4421-40A6-BB01-71315B5694EB}" dt="2024-08-28T02:25:40.488" v="10102" actId="20577"/>
        <pc:sldMkLst>
          <pc:docMk/>
          <pc:sldMk cId="2658282316" sldId="258"/>
        </pc:sldMkLst>
        <pc:spChg chg="mod">
          <ac:chgData name="Nagendra Vallepu" userId="901fede16ebe30c7" providerId="LiveId" clId="{8F0586CF-4421-40A6-BB01-71315B5694EB}" dt="2024-08-24T13:56:36.266" v="5322" actId="1076"/>
          <ac:spMkLst>
            <pc:docMk/>
            <pc:sldMk cId="2658282316" sldId="258"/>
            <ac:spMk id="4" creationId="{3647BD0A-3447-A382-B0FC-E95C9C76340F}"/>
          </ac:spMkLst>
        </pc:spChg>
        <pc:spChg chg="mod">
          <ac:chgData name="Nagendra Vallepu" userId="901fede16ebe30c7" providerId="LiveId" clId="{8F0586CF-4421-40A6-BB01-71315B5694EB}" dt="2024-08-24T14:24:41.137" v="5437" actId="12788"/>
          <ac:spMkLst>
            <pc:docMk/>
            <pc:sldMk cId="2658282316" sldId="258"/>
            <ac:spMk id="5" creationId="{97CE209A-C5B2-34F8-52A0-199999BC331C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2658282316" sldId="258"/>
            <ac:spMk id="6" creationId="{62E5BDAA-73A5-DD89-A53F-E4A8D203A379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2658282316" sldId="258"/>
            <ac:spMk id="8" creationId="{C484F4C7-4D55-EFDF-1A02-AAFB6AC4EF3C}"/>
          </ac:spMkLst>
        </pc:spChg>
        <pc:spChg chg="del">
          <ac:chgData name="Nagendra Vallepu" userId="901fede16ebe30c7" providerId="LiveId" clId="{8F0586CF-4421-40A6-BB01-71315B5694EB}" dt="2024-08-21T07:26:53.277" v="267" actId="478"/>
          <ac:spMkLst>
            <pc:docMk/>
            <pc:sldMk cId="2658282316" sldId="258"/>
            <ac:spMk id="9" creationId="{844E8730-D0BB-A966-1375-97F0FF7D1E72}"/>
          </ac:spMkLst>
        </pc:spChg>
        <pc:spChg chg="mod">
          <ac:chgData name="Nagendra Vallepu" userId="901fede16ebe30c7" providerId="LiveId" clId="{8F0586CF-4421-40A6-BB01-71315B5694EB}" dt="2024-08-24T14:24:41.137" v="5437" actId="12788"/>
          <ac:spMkLst>
            <pc:docMk/>
            <pc:sldMk cId="2658282316" sldId="258"/>
            <ac:spMk id="11" creationId="{21796E7E-2637-B68D-BDB8-946BD16B1439}"/>
          </ac:spMkLst>
        </pc:spChg>
        <pc:picChg chg="add mod">
          <ac:chgData name="Nagendra Vallepu" userId="901fede16ebe30c7" providerId="LiveId" clId="{8F0586CF-4421-40A6-BB01-71315B5694EB}" dt="2024-08-24T13:56:44.977" v="5324"/>
          <ac:picMkLst>
            <pc:docMk/>
            <pc:sldMk cId="2658282316" sldId="258"/>
            <ac:picMk id="2" creationId="{F035C67A-60FF-3905-BC74-A52EE51CBBB0}"/>
          </ac:picMkLst>
        </pc:picChg>
        <pc:picChg chg="mod">
          <ac:chgData name="Nagendra Vallepu" userId="901fede16ebe30c7" providerId="LiveId" clId="{8F0586CF-4421-40A6-BB01-71315B5694EB}" dt="2024-08-24T14:01:26.131" v="5387" actId="14100"/>
          <ac:picMkLst>
            <pc:docMk/>
            <pc:sldMk cId="2658282316" sldId="258"/>
            <ac:picMk id="7" creationId="{A0679350-1214-F600-A597-4CE747051566}"/>
          </ac:picMkLst>
        </pc:picChg>
        <pc:picChg chg="del mod">
          <ac:chgData name="Nagendra Vallepu" userId="901fede16ebe30c7" providerId="LiveId" clId="{8F0586CF-4421-40A6-BB01-71315B5694EB}" dt="2024-08-24T13:56:44.668" v="5323" actId="478"/>
          <ac:picMkLst>
            <pc:docMk/>
            <pc:sldMk cId="2658282316" sldId="258"/>
            <ac:picMk id="15" creationId="{E6FBBF65-917B-99E7-EAA9-5AA66208653B}"/>
          </ac:picMkLst>
        </pc:picChg>
      </pc:sldChg>
      <pc:sldChg chg="addSp delSp modSp add mod modTransition modNotesTx">
        <pc:chgData name="Nagendra Vallepu" userId="901fede16ebe30c7" providerId="LiveId" clId="{8F0586CF-4421-40A6-BB01-71315B5694EB}" dt="2024-08-28T02:39:29.507" v="10377" actId="20577"/>
        <pc:sldMkLst>
          <pc:docMk/>
          <pc:sldMk cId="843410574" sldId="259"/>
        </pc:sldMkLst>
        <pc:spChg chg="mod">
          <ac:chgData name="Nagendra Vallepu" userId="901fede16ebe30c7" providerId="LiveId" clId="{8F0586CF-4421-40A6-BB01-71315B5694EB}" dt="2024-08-24T06:05:12.600" v="5155" actId="1076"/>
          <ac:spMkLst>
            <pc:docMk/>
            <pc:sldMk cId="843410574" sldId="259"/>
            <ac:spMk id="4" creationId="{3647BD0A-3447-A382-B0FC-E95C9C76340F}"/>
          </ac:spMkLst>
        </pc:spChg>
        <pc:spChg chg="mod">
          <ac:chgData name="Nagendra Vallepu" userId="901fede16ebe30c7" providerId="LiveId" clId="{8F0586CF-4421-40A6-BB01-71315B5694EB}" dt="2024-08-24T13:55:28.881" v="5311" actId="14100"/>
          <ac:spMkLst>
            <pc:docMk/>
            <pc:sldMk cId="843410574" sldId="259"/>
            <ac:spMk id="5" creationId="{97CE209A-C5B2-34F8-52A0-199999BC331C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843410574" sldId="259"/>
            <ac:spMk id="6" creationId="{62E5BDAA-73A5-DD89-A53F-E4A8D203A379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843410574" sldId="259"/>
            <ac:spMk id="8" creationId="{C484F4C7-4D55-EFDF-1A02-AAFB6AC4EF3C}"/>
          </ac:spMkLst>
        </pc:spChg>
        <pc:spChg chg="mod">
          <ac:chgData name="Nagendra Vallepu" userId="901fede16ebe30c7" providerId="LiveId" clId="{8F0586CF-4421-40A6-BB01-71315B5694EB}" dt="2024-08-24T13:55:33.275" v="5312" actId="1076"/>
          <ac:spMkLst>
            <pc:docMk/>
            <pc:sldMk cId="843410574" sldId="259"/>
            <ac:spMk id="11" creationId="{21796E7E-2637-B68D-BDB8-946BD16B1439}"/>
          </ac:spMkLst>
        </pc:spChg>
        <pc:picChg chg="add mod">
          <ac:chgData name="Nagendra Vallepu" userId="901fede16ebe30c7" providerId="LiveId" clId="{8F0586CF-4421-40A6-BB01-71315B5694EB}" dt="2024-08-24T06:05:08.777" v="5154"/>
          <ac:picMkLst>
            <pc:docMk/>
            <pc:sldMk cId="843410574" sldId="259"/>
            <ac:picMk id="2" creationId="{073FD107-8ACF-8CAB-D8EE-15217B83FB25}"/>
          </ac:picMkLst>
        </pc:picChg>
        <pc:picChg chg="mod">
          <ac:chgData name="Nagendra Vallepu" userId="901fede16ebe30c7" providerId="LiveId" clId="{8F0586CF-4421-40A6-BB01-71315B5694EB}" dt="2024-08-24T14:01:16.013" v="5385" actId="14100"/>
          <ac:picMkLst>
            <pc:docMk/>
            <pc:sldMk cId="843410574" sldId="259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6:05:08.080" v="5153" actId="478"/>
          <ac:picMkLst>
            <pc:docMk/>
            <pc:sldMk cId="843410574" sldId="259"/>
            <ac:picMk id="15" creationId="{E6FBBF65-917B-99E7-EAA9-5AA66208653B}"/>
          </ac:picMkLst>
        </pc:picChg>
      </pc:sldChg>
      <pc:sldChg chg="addSp delSp modSp add mod ord modTransition modAnim modNotesTx">
        <pc:chgData name="Nagendra Vallepu" userId="901fede16ebe30c7" providerId="LiveId" clId="{8F0586CF-4421-40A6-BB01-71315B5694EB}" dt="2024-08-28T02:30:14.141" v="10208" actId="20577"/>
        <pc:sldMkLst>
          <pc:docMk/>
          <pc:sldMk cId="2629987933" sldId="260"/>
        </pc:sldMkLst>
        <pc:spChg chg="mod">
          <ac:chgData name="Nagendra Vallepu" userId="901fede16ebe30c7" providerId="LiveId" clId="{8F0586CF-4421-40A6-BB01-71315B5694EB}" dt="2024-08-23T13:12:44.590" v="4308" actId="20577"/>
          <ac:spMkLst>
            <pc:docMk/>
            <pc:sldMk cId="2629987933" sldId="260"/>
            <ac:spMk id="4" creationId="{3647BD0A-3447-A382-B0FC-E95C9C76340F}"/>
          </ac:spMkLst>
        </pc:spChg>
        <pc:spChg chg="add del mod">
          <ac:chgData name="Nagendra Vallepu" userId="901fede16ebe30c7" providerId="LiveId" clId="{8F0586CF-4421-40A6-BB01-71315B5694EB}" dt="2024-08-23T13:19:49.254" v="4385" actId="478"/>
          <ac:spMkLst>
            <pc:docMk/>
            <pc:sldMk cId="2629987933" sldId="260"/>
            <ac:spMk id="5" creationId="{26E03ADA-2E3D-6F89-27DD-6BD0452678B3}"/>
          </ac:spMkLst>
        </pc:spChg>
        <pc:spChg chg="del">
          <ac:chgData name="Nagendra Vallepu" userId="901fede16ebe30c7" providerId="LiveId" clId="{8F0586CF-4421-40A6-BB01-71315B5694EB}" dt="2024-08-21T17:01:55.450" v="334" actId="478"/>
          <ac:spMkLst>
            <pc:docMk/>
            <pc:sldMk cId="2629987933" sldId="260"/>
            <ac:spMk id="5" creationId="{97CE209A-C5B2-34F8-52A0-199999BC331C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2629987933" sldId="260"/>
            <ac:spMk id="6" creationId="{62E5BDAA-73A5-DD89-A53F-E4A8D203A379}"/>
          </ac:spMkLst>
        </pc:spChg>
        <pc:spChg chg="del mod">
          <ac:chgData name="Nagendra Vallepu" userId="901fede16ebe30c7" providerId="LiveId" clId="{8F0586CF-4421-40A6-BB01-71315B5694EB}" dt="2024-08-23T13:28:27.442" v="4421"/>
          <ac:spMkLst>
            <pc:docMk/>
            <pc:sldMk cId="2629987933" sldId="260"/>
            <ac:spMk id="8" creationId="{C484F4C7-4D55-EFDF-1A02-AAFB6AC4EF3C}"/>
          </ac:spMkLst>
        </pc:spChg>
        <pc:spChg chg="add mod">
          <ac:chgData name="Nagendra Vallepu" userId="901fede16ebe30c7" providerId="LiveId" clId="{8F0586CF-4421-40A6-BB01-71315B5694EB}" dt="2024-08-24T14:24:24.354" v="5435" actId="12788"/>
          <ac:spMkLst>
            <pc:docMk/>
            <pc:sldMk cId="2629987933" sldId="260"/>
            <ac:spMk id="9" creationId="{6999DAE9-7219-AC48-8CE4-D7D16A6832C8}"/>
          </ac:spMkLst>
        </pc:spChg>
        <pc:spChg chg="del mod">
          <ac:chgData name="Nagendra Vallepu" userId="901fede16ebe30c7" providerId="LiveId" clId="{8F0586CF-4421-40A6-BB01-71315B5694EB}" dt="2024-08-21T17:01:47.757" v="331" actId="478"/>
          <ac:spMkLst>
            <pc:docMk/>
            <pc:sldMk cId="2629987933" sldId="260"/>
            <ac:spMk id="11" creationId="{21796E7E-2637-B68D-BDB8-946BD16B1439}"/>
          </ac:spMkLst>
        </pc:spChg>
        <pc:spChg chg="add mod">
          <ac:chgData name="Nagendra Vallepu" userId="901fede16ebe30c7" providerId="LiveId" clId="{8F0586CF-4421-40A6-BB01-71315B5694EB}" dt="2024-08-24T14:24:24.354" v="5435" actId="12788"/>
          <ac:spMkLst>
            <pc:docMk/>
            <pc:sldMk cId="2629987933" sldId="260"/>
            <ac:spMk id="11" creationId="{4BD5659A-8B4C-7334-22FF-9FA9186D5446}"/>
          </ac:spMkLst>
        </pc:spChg>
        <pc:spChg chg="add mod">
          <ac:chgData name="Nagendra Vallepu" userId="901fede16ebe30c7" providerId="LiveId" clId="{8F0586CF-4421-40A6-BB01-71315B5694EB}" dt="2024-08-24T14:24:24.354" v="5435" actId="12788"/>
          <ac:spMkLst>
            <pc:docMk/>
            <pc:sldMk cId="2629987933" sldId="260"/>
            <ac:spMk id="12" creationId="{FC46BD27-84CD-221C-CCD6-416E4C82A074}"/>
          </ac:spMkLst>
        </pc:spChg>
        <pc:spChg chg="add mod">
          <ac:chgData name="Nagendra Vallepu" userId="901fede16ebe30c7" providerId="LiveId" clId="{8F0586CF-4421-40A6-BB01-71315B5694EB}" dt="2024-08-24T14:24:33.086" v="5436" actId="12788"/>
          <ac:spMkLst>
            <pc:docMk/>
            <pc:sldMk cId="2629987933" sldId="260"/>
            <ac:spMk id="14" creationId="{467A2FE2-DCF9-2D33-2E39-37C33E757F74}"/>
          </ac:spMkLst>
        </pc:spChg>
        <pc:spChg chg="add">
          <ac:chgData name="Nagendra Vallepu" userId="901fede16ebe30c7" providerId="LiveId" clId="{8F0586CF-4421-40A6-BB01-71315B5694EB}" dt="2024-08-23T13:23:34.632" v="4420"/>
          <ac:spMkLst>
            <pc:docMk/>
            <pc:sldMk cId="2629987933" sldId="260"/>
            <ac:spMk id="16" creationId="{74314E3F-F08F-0BC0-C105-D37ED1575E7C}"/>
          </ac:spMkLst>
        </pc:spChg>
        <pc:spChg chg="add mod">
          <ac:chgData name="Nagendra Vallepu" userId="901fede16ebe30c7" providerId="LiveId" clId="{8F0586CF-4421-40A6-BB01-71315B5694EB}" dt="2024-08-24T14:24:33.086" v="5436" actId="12788"/>
          <ac:spMkLst>
            <pc:docMk/>
            <pc:sldMk cId="2629987933" sldId="260"/>
            <ac:spMk id="25" creationId="{9C682BEB-7C13-7EC6-99CF-854AD4D45805}"/>
          </ac:spMkLst>
        </pc:spChg>
        <pc:spChg chg="add mod">
          <ac:chgData name="Nagendra Vallepu" userId="901fede16ebe30c7" providerId="LiveId" clId="{8F0586CF-4421-40A6-BB01-71315B5694EB}" dt="2024-08-24T14:24:33.086" v="5436" actId="12788"/>
          <ac:spMkLst>
            <pc:docMk/>
            <pc:sldMk cId="2629987933" sldId="260"/>
            <ac:spMk id="26" creationId="{3204EC68-959F-DFAC-DCCF-0ED17ECBEDDF}"/>
          </ac:spMkLst>
        </pc:spChg>
        <pc:picChg chg="add mod">
          <ac:chgData name="Nagendra Vallepu" userId="901fede16ebe30c7" providerId="LiveId" clId="{8F0586CF-4421-40A6-BB01-71315B5694EB}" dt="2024-08-24T13:56:48.465" v="5326"/>
          <ac:picMkLst>
            <pc:docMk/>
            <pc:sldMk cId="2629987933" sldId="260"/>
            <ac:picMk id="2" creationId="{07C7BEB7-B3DF-3E80-2C9D-952D99ACA35D}"/>
          </ac:picMkLst>
        </pc:picChg>
        <pc:picChg chg="add del mod">
          <ac:chgData name="Nagendra Vallepu" userId="901fede16ebe30c7" providerId="LiveId" clId="{8F0586CF-4421-40A6-BB01-71315B5694EB}" dt="2024-08-23T13:08:40.303" v="4250" actId="478"/>
          <ac:picMkLst>
            <pc:docMk/>
            <pc:sldMk cId="2629987933" sldId="260"/>
            <ac:picMk id="3" creationId="{F183244F-7CE6-0C88-14AD-B06645B18684}"/>
          </ac:picMkLst>
        </pc:picChg>
        <pc:picChg chg="mod">
          <ac:chgData name="Nagendra Vallepu" userId="901fede16ebe30c7" providerId="LiveId" clId="{8F0586CF-4421-40A6-BB01-71315B5694EB}" dt="2024-08-24T14:01:20.929" v="5386" actId="14100"/>
          <ac:picMkLst>
            <pc:docMk/>
            <pc:sldMk cId="2629987933" sldId="260"/>
            <ac:picMk id="7" creationId="{A0679350-1214-F600-A597-4CE747051566}"/>
          </ac:picMkLst>
        </pc:picChg>
        <pc:picChg chg="add del mod">
          <ac:chgData name="Nagendra Vallepu" userId="901fede16ebe30c7" providerId="LiveId" clId="{8F0586CF-4421-40A6-BB01-71315B5694EB}" dt="2024-08-23T13:08:37.253" v="4249" actId="478"/>
          <ac:picMkLst>
            <pc:docMk/>
            <pc:sldMk cId="2629987933" sldId="260"/>
            <ac:picMk id="10" creationId="{9688E2D6-093F-2FF2-D468-23E4B0D71C17}"/>
          </ac:picMkLst>
        </pc:picChg>
        <pc:picChg chg="del">
          <ac:chgData name="Nagendra Vallepu" userId="901fede16ebe30c7" providerId="LiveId" clId="{8F0586CF-4421-40A6-BB01-71315B5694EB}" dt="2024-08-24T13:56:48.201" v="5325" actId="478"/>
          <ac:picMkLst>
            <pc:docMk/>
            <pc:sldMk cId="2629987933" sldId="260"/>
            <ac:picMk id="15" creationId="{E6FBBF65-917B-99E7-EAA9-5AA66208653B}"/>
          </ac:picMkLst>
        </pc:picChg>
        <pc:picChg chg="add mod">
          <ac:chgData name="Nagendra Vallepu" userId="901fede16ebe30c7" providerId="LiveId" clId="{8F0586CF-4421-40A6-BB01-71315B5694EB}" dt="2024-08-23T13:28:27.442" v="4421"/>
          <ac:picMkLst>
            <pc:docMk/>
            <pc:sldMk cId="2629987933" sldId="260"/>
            <ac:picMk id="18" creationId="{C177D973-20C1-D192-885E-1B249A286BBE}"/>
          </ac:picMkLst>
        </pc:picChg>
        <pc:picChg chg="add mod">
          <ac:chgData name="Nagendra Vallepu" userId="901fede16ebe30c7" providerId="LiveId" clId="{8F0586CF-4421-40A6-BB01-71315B5694EB}" dt="2024-08-24T14:24:33.086" v="5436" actId="12788"/>
          <ac:picMkLst>
            <pc:docMk/>
            <pc:sldMk cId="2629987933" sldId="260"/>
            <ac:picMk id="20" creationId="{FEBC4712-E0D4-4ED1-B7DA-5A2B4F9227E8}"/>
          </ac:picMkLst>
        </pc:picChg>
        <pc:picChg chg="add mod">
          <ac:chgData name="Nagendra Vallepu" userId="901fede16ebe30c7" providerId="LiveId" clId="{8F0586CF-4421-40A6-BB01-71315B5694EB}" dt="2024-08-24T14:24:24.354" v="5435" actId="12788"/>
          <ac:picMkLst>
            <pc:docMk/>
            <pc:sldMk cId="2629987933" sldId="260"/>
            <ac:picMk id="22" creationId="{CEF3261E-CD2B-70FA-41D1-469D862F1F1B}"/>
          </ac:picMkLst>
        </pc:picChg>
        <pc:picChg chg="add del mod">
          <ac:chgData name="Nagendra Vallepu" userId="901fede16ebe30c7" providerId="LiveId" clId="{8F0586CF-4421-40A6-BB01-71315B5694EB}" dt="2024-08-23T13:28:38.379" v="4425" actId="478"/>
          <ac:picMkLst>
            <pc:docMk/>
            <pc:sldMk cId="2629987933" sldId="260"/>
            <ac:picMk id="24" creationId="{0F571084-F57E-79D9-B9D3-8F031F4FE1EB}"/>
          </ac:picMkLst>
        </pc:picChg>
        <pc:picChg chg="add del mod">
          <ac:chgData name="Nagendra Vallepu" userId="901fede16ebe30c7" providerId="LiveId" clId="{8F0586CF-4421-40A6-BB01-71315B5694EB}" dt="2024-08-23T13:28:47.578" v="4428" actId="478"/>
          <ac:picMkLst>
            <pc:docMk/>
            <pc:sldMk cId="2629987933" sldId="260"/>
            <ac:picMk id="2050" creationId="{82361EB7-4172-5ACB-B3CC-CA037F2BA589}"/>
          </ac:picMkLst>
        </pc:picChg>
      </pc:sldChg>
      <pc:sldChg chg="addSp delSp modSp add mod ord modTransition modAnim modNotesTx">
        <pc:chgData name="Nagendra Vallepu" userId="901fede16ebe30c7" providerId="LiveId" clId="{8F0586CF-4421-40A6-BB01-71315B5694EB}" dt="2024-08-28T06:21:30.930" v="19321" actId="20577"/>
        <pc:sldMkLst>
          <pc:docMk/>
          <pc:sldMk cId="2411838685" sldId="261"/>
        </pc:sldMkLst>
        <pc:spChg chg="mod">
          <ac:chgData name="Nagendra Vallepu" userId="901fede16ebe30c7" providerId="LiveId" clId="{8F0586CF-4421-40A6-BB01-71315B5694EB}" dt="2024-08-23T17:22:18.937" v="4514" actId="1076"/>
          <ac:spMkLst>
            <pc:docMk/>
            <pc:sldMk cId="2411838685" sldId="261"/>
            <ac:spMk id="4" creationId="{3647BD0A-3447-A382-B0FC-E95C9C76340F}"/>
          </ac:spMkLst>
        </pc:spChg>
        <pc:spChg chg="del mod">
          <ac:chgData name="Nagendra Vallepu" userId="901fede16ebe30c7" providerId="LiveId" clId="{8F0586CF-4421-40A6-BB01-71315B5694EB}" dt="2024-08-21T17:26:39.541" v="717" actId="478"/>
          <ac:spMkLst>
            <pc:docMk/>
            <pc:sldMk cId="2411838685" sldId="261"/>
            <ac:spMk id="5" creationId="{97CE209A-C5B2-34F8-52A0-199999BC331C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2411838685" sldId="261"/>
            <ac:spMk id="6" creationId="{62E5BDAA-73A5-DD89-A53F-E4A8D203A379}"/>
          </ac:spMkLst>
        </pc:spChg>
        <pc:spChg chg="mod">
          <ac:chgData name="Nagendra Vallepu" userId="901fede16ebe30c7" providerId="LiveId" clId="{8F0586CF-4421-40A6-BB01-71315B5694EB}" dt="2024-08-21T17:52:29.452" v="883"/>
          <ac:spMkLst>
            <pc:docMk/>
            <pc:sldMk cId="2411838685" sldId="261"/>
            <ac:spMk id="8" creationId="{C484F4C7-4D55-EFDF-1A02-AAFB6AC4EF3C}"/>
          </ac:spMkLst>
        </pc:spChg>
        <pc:spChg chg="add mod">
          <ac:chgData name="Nagendra Vallepu" userId="901fede16ebe30c7" providerId="LiveId" clId="{8F0586CF-4421-40A6-BB01-71315B5694EB}" dt="2024-08-24T14:23:59.117" v="5432" actId="113"/>
          <ac:spMkLst>
            <pc:docMk/>
            <pc:sldMk cId="2411838685" sldId="261"/>
            <ac:spMk id="9" creationId="{1F7209EC-2388-B24C-8F0C-CCDC89DA3DE8}"/>
          </ac:spMkLst>
        </pc:spChg>
        <pc:spChg chg="add mod">
          <ac:chgData name="Nagendra Vallepu" userId="901fede16ebe30c7" providerId="LiveId" clId="{8F0586CF-4421-40A6-BB01-71315B5694EB}" dt="2024-08-24T14:23:36.241" v="5430" actId="552"/>
          <ac:spMkLst>
            <pc:docMk/>
            <pc:sldMk cId="2411838685" sldId="261"/>
            <ac:spMk id="10" creationId="{6EF3BE6A-D4F5-3DAA-A522-14E96803A45F}"/>
          </ac:spMkLst>
        </pc:spChg>
        <pc:spChg chg="mod">
          <ac:chgData name="Nagendra Vallepu" userId="901fede16ebe30c7" providerId="LiveId" clId="{8F0586CF-4421-40A6-BB01-71315B5694EB}" dt="2024-08-24T14:23:36.241" v="5430" actId="552"/>
          <ac:spMkLst>
            <pc:docMk/>
            <pc:sldMk cId="2411838685" sldId="261"/>
            <ac:spMk id="11" creationId="{21796E7E-2637-B68D-BDB8-946BD16B1439}"/>
          </ac:spMkLst>
        </pc:spChg>
        <pc:spChg chg="add mod">
          <ac:chgData name="Nagendra Vallepu" userId="901fede16ebe30c7" providerId="LiveId" clId="{8F0586CF-4421-40A6-BB01-71315B5694EB}" dt="2024-08-24T14:23:36.241" v="5430" actId="552"/>
          <ac:spMkLst>
            <pc:docMk/>
            <pc:sldMk cId="2411838685" sldId="261"/>
            <ac:spMk id="12" creationId="{EFC50BD2-7C5B-97A6-C5A4-01AA4720867D}"/>
          </ac:spMkLst>
        </pc:spChg>
        <pc:spChg chg="add">
          <ac:chgData name="Nagendra Vallepu" userId="901fede16ebe30c7" providerId="LiveId" clId="{8F0586CF-4421-40A6-BB01-71315B5694EB}" dt="2024-08-21T17:39:49.403" v="856"/>
          <ac:spMkLst>
            <pc:docMk/>
            <pc:sldMk cId="2411838685" sldId="261"/>
            <ac:spMk id="12" creationId="{FAE4AC66-42C6-28EB-0466-E5E022EAF63A}"/>
          </ac:spMkLst>
        </pc:spChg>
        <pc:spChg chg="add mod">
          <ac:chgData name="Nagendra Vallepu" userId="901fede16ebe30c7" providerId="LiveId" clId="{8F0586CF-4421-40A6-BB01-71315B5694EB}" dt="2024-08-21T17:39:55.125" v="858"/>
          <ac:spMkLst>
            <pc:docMk/>
            <pc:sldMk cId="2411838685" sldId="261"/>
            <ac:spMk id="13" creationId="{1FAB6F2A-08F1-51CF-C06D-49B4C3766A9D}"/>
          </ac:spMkLst>
        </pc:spChg>
        <pc:picChg chg="add mod">
          <ac:chgData name="Nagendra Vallepu" userId="901fede16ebe30c7" providerId="LiveId" clId="{8F0586CF-4421-40A6-BB01-71315B5694EB}" dt="2024-08-24T06:05:00.961" v="5152"/>
          <ac:picMkLst>
            <pc:docMk/>
            <pc:sldMk cId="2411838685" sldId="261"/>
            <ac:picMk id="2" creationId="{2EDE4F81-10E6-4DCB-6A62-5AC33786E943}"/>
          </ac:picMkLst>
        </pc:picChg>
        <pc:picChg chg="add mod">
          <ac:chgData name="Nagendra Vallepu" userId="901fede16ebe30c7" providerId="LiveId" clId="{8F0586CF-4421-40A6-BB01-71315B5694EB}" dt="2024-08-24T14:24:07.382" v="5433" actId="1076"/>
          <ac:picMkLst>
            <pc:docMk/>
            <pc:sldMk cId="2411838685" sldId="261"/>
            <ac:picMk id="3" creationId="{0A0200FA-90FD-A76B-6850-8C5852999AE0}"/>
          </ac:picMkLst>
        </pc:picChg>
        <pc:picChg chg="mod">
          <ac:chgData name="Nagendra Vallepu" userId="901fede16ebe30c7" providerId="LiveId" clId="{8F0586CF-4421-40A6-BB01-71315B5694EB}" dt="2024-08-24T14:01:12.403" v="5384" actId="14100"/>
          <ac:picMkLst>
            <pc:docMk/>
            <pc:sldMk cId="2411838685" sldId="261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6:05:00.084" v="5151" actId="478"/>
          <ac:picMkLst>
            <pc:docMk/>
            <pc:sldMk cId="2411838685" sldId="261"/>
            <ac:picMk id="15" creationId="{E6FBBF65-917B-99E7-EAA9-5AA66208653B}"/>
          </ac:picMkLst>
        </pc:picChg>
      </pc:sldChg>
      <pc:sldChg chg="addSp delSp modSp add del mod setBg">
        <pc:chgData name="Nagendra Vallepu" userId="901fede16ebe30c7" providerId="LiveId" clId="{8F0586CF-4421-40A6-BB01-71315B5694EB}" dt="2024-08-21T18:12:26.991" v="1250" actId="2696"/>
        <pc:sldMkLst>
          <pc:docMk/>
          <pc:sldMk cId="1158326746" sldId="262"/>
        </pc:sldMkLst>
        <pc:spChg chg="mod">
          <ac:chgData name="Nagendra Vallepu" userId="901fede16ebe30c7" providerId="LiveId" clId="{8F0586CF-4421-40A6-BB01-71315B5694EB}" dt="2024-08-21T17:54:21.207" v="897" actId="108"/>
          <ac:spMkLst>
            <pc:docMk/>
            <pc:sldMk cId="1158326746" sldId="262"/>
            <ac:spMk id="4" creationId="{3647BD0A-3447-A382-B0FC-E95C9C76340F}"/>
          </ac:spMkLst>
        </pc:spChg>
        <pc:spChg chg="del">
          <ac:chgData name="Nagendra Vallepu" userId="901fede16ebe30c7" providerId="LiveId" clId="{8F0586CF-4421-40A6-BB01-71315B5694EB}" dt="2024-08-21T17:51:42.476" v="879" actId="478"/>
          <ac:spMkLst>
            <pc:docMk/>
            <pc:sldMk cId="1158326746" sldId="262"/>
            <ac:spMk id="6" creationId="{62E5BDAA-73A5-DD89-A53F-E4A8D203A379}"/>
          </ac:spMkLst>
        </pc:spChg>
        <pc:spChg chg="del">
          <ac:chgData name="Nagendra Vallepu" userId="901fede16ebe30c7" providerId="LiveId" clId="{8F0586CF-4421-40A6-BB01-71315B5694EB}" dt="2024-08-21T17:49:05.758" v="872" actId="3680"/>
          <ac:spMkLst>
            <pc:docMk/>
            <pc:sldMk cId="1158326746" sldId="262"/>
            <ac:spMk id="8" creationId="{C484F4C7-4D55-EFDF-1A02-AAFB6AC4EF3C}"/>
          </ac:spMkLst>
        </pc:spChg>
        <pc:spChg chg="del">
          <ac:chgData name="Nagendra Vallepu" userId="901fede16ebe30c7" providerId="LiveId" clId="{8F0586CF-4421-40A6-BB01-71315B5694EB}" dt="2024-08-21T17:41:46.998" v="870" actId="478"/>
          <ac:spMkLst>
            <pc:docMk/>
            <pc:sldMk cId="1158326746" sldId="262"/>
            <ac:spMk id="9" creationId="{1F7209EC-2388-B24C-8F0C-CCDC89DA3DE8}"/>
          </ac:spMkLst>
        </pc:spChg>
        <pc:spChg chg="del">
          <ac:chgData name="Nagendra Vallepu" userId="901fede16ebe30c7" providerId="LiveId" clId="{8F0586CF-4421-40A6-BB01-71315B5694EB}" dt="2024-08-21T17:48:48.242" v="871" actId="478"/>
          <ac:spMkLst>
            <pc:docMk/>
            <pc:sldMk cId="1158326746" sldId="262"/>
            <ac:spMk id="10" creationId="{6EF3BE6A-D4F5-3DAA-A522-14E96803A45F}"/>
          </ac:spMkLst>
        </pc:spChg>
        <pc:spChg chg="mod">
          <ac:chgData name="Nagendra Vallepu" userId="901fede16ebe30c7" providerId="LiveId" clId="{8F0586CF-4421-40A6-BB01-71315B5694EB}" dt="2024-08-21T17:54:20.196" v="896" actId="108"/>
          <ac:spMkLst>
            <pc:docMk/>
            <pc:sldMk cId="1158326746" sldId="262"/>
            <ac:spMk id="11" creationId="{21796E7E-2637-B68D-BDB8-946BD16B1439}"/>
          </ac:spMkLst>
        </pc:spChg>
        <pc:graphicFrameChg chg="add mod ord modGraphic">
          <ac:chgData name="Nagendra Vallepu" userId="901fede16ebe30c7" providerId="LiveId" clId="{8F0586CF-4421-40A6-BB01-71315B5694EB}" dt="2024-08-21T17:49:39.714" v="875" actId="14100"/>
          <ac:graphicFrameMkLst>
            <pc:docMk/>
            <pc:sldMk cId="1158326746" sldId="262"/>
            <ac:graphicFrameMk id="2" creationId="{F53722CE-0089-73DA-0734-060B32630813}"/>
          </ac:graphicFrameMkLst>
        </pc:graphicFrameChg>
        <pc:picChg chg="del">
          <ac:chgData name="Nagendra Vallepu" userId="901fede16ebe30c7" providerId="LiveId" clId="{8F0586CF-4421-40A6-BB01-71315B5694EB}" dt="2024-08-21T17:41:41.385" v="869" actId="478"/>
          <ac:picMkLst>
            <pc:docMk/>
            <pc:sldMk cId="1158326746" sldId="262"/>
            <ac:picMk id="3" creationId="{0A0200FA-90FD-A76B-6850-8C5852999AE0}"/>
          </ac:picMkLst>
        </pc:picChg>
        <pc:picChg chg="del">
          <ac:chgData name="Nagendra Vallepu" userId="901fede16ebe30c7" providerId="LiveId" clId="{8F0586CF-4421-40A6-BB01-71315B5694EB}" dt="2024-08-21T17:49:21.035" v="874" actId="478"/>
          <ac:picMkLst>
            <pc:docMk/>
            <pc:sldMk cId="1158326746" sldId="262"/>
            <ac:picMk id="7" creationId="{A0679350-1214-F600-A597-4CE747051566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6:22:12.167" v="19339" actId="20577"/>
        <pc:sldMkLst>
          <pc:docMk/>
          <pc:sldMk cId="1755996034" sldId="263"/>
        </pc:sldMkLst>
        <pc:spChg chg="mod">
          <ac:chgData name="Nagendra Vallepu" userId="901fede16ebe30c7" providerId="LiveId" clId="{8F0586CF-4421-40A6-BB01-71315B5694EB}" dt="2024-08-21T18:12:19.726" v="1249" actId="113"/>
          <ac:spMkLst>
            <pc:docMk/>
            <pc:sldMk cId="1755996034" sldId="263"/>
            <ac:spMk id="4" creationId="{3647BD0A-3447-A382-B0FC-E95C9C76340F}"/>
          </ac:spMkLst>
        </pc:spChg>
        <pc:spChg chg="add mod">
          <ac:chgData name="Nagendra Vallepu" userId="901fede16ebe30c7" providerId="LiveId" clId="{8F0586CF-4421-40A6-BB01-71315B5694EB}" dt="2024-08-21T18:10:33.538" v="1230" actId="1076"/>
          <ac:spMkLst>
            <pc:docMk/>
            <pc:sldMk cId="1755996034" sldId="263"/>
            <ac:spMk id="5" creationId="{C97C6E35-0ABE-C444-7B1F-F8C3DF504CF2}"/>
          </ac:spMkLst>
        </pc:spChg>
        <pc:spChg chg="del">
          <ac:chgData name="Nagendra Vallepu" userId="901fede16ebe30c7" providerId="LiveId" clId="{8F0586CF-4421-40A6-BB01-71315B5694EB}" dt="2024-08-25T17:31:25.045" v="7698" actId="3680"/>
          <ac:spMkLst>
            <pc:docMk/>
            <pc:sldMk cId="1755996034" sldId="263"/>
            <ac:spMk id="8" creationId="{C484F4C7-4D55-EFDF-1A02-AAFB6AC4EF3C}"/>
          </ac:spMkLst>
        </pc:spChg>
        <pc:spChg chg="del">
          <ac:chgData name="Nagendra Vallepu" userId="901fede16ebe30c7" providerId="LiveId" clId="{8F0586CF-4421-40A6-BB01-71315B5694EB}" dt="2024-08-21T17:57:21.616" v="930" actId="478"/>
          <ac:spMkLst>
            <pc:docMk/>
            <pc:sldMk cId="1755996034" sldId="263"/>
            <ac:spMk id="9" creationId="{1F7209EC-2388-B24C-8F0C-CCDC89DA3DE8}"/>
          </ac:spMkLst>
        </pc:spChg>
        <pc:spChg chg="del mod">
          <ac:chgData name="Nagendra Vallepu" userId="901fede16ebe30c7" providerId="LiveId" clId="{8F0586CF-4421-40A6-BB01-71315B5694EB}" dt="2024-08-21T17:57:15.339" v="928" actId="478"/>
          <ac:spMkLst>
            <pc:docMk/>
            <pc:sldMk cId="1755996034" sldId="263"/>
            <ac:spMk id="10" creationId="{6EF3BE6A-D4F5-3DAA-A522-14E96803A45F}"/>
          </ac:spMkLst>
        </pc:spChg>
        <pc:spChg chg="del">
          <ac:chgData name="Nagendra Vallepu" userId="901fede16ebe30c7" providerId="LiveId" clId="{8F0586CF-4421-40A6-BB01-71315B5694EB}" dt="2024-08-21T17:58:52.291" v="1005" actId="478"/>
          <ac:spMkLst>
            <pc:docMk/>
            <pc:sldMk cId="1755996034" sldId="263"/>
            <ac:spMk id="11" creationId="{21796E7E-2637-B68D-BDB8-946BD16B1439}"/>
          </ac:spMkLst>
        </pc:spChg>
        <pc:graphicFrameChg chg="add mod modGraphic">
          <ac:chgData name="Nagendra Vallepu" userId="901fede16ebe30c7" providerId="LiveId" clId="{8F0586CF-4421-40A6-BB01-71315B5694EB}" dt="2024-08-25T17:35:01.768" v="7737"/>
          <ac:graphicFrameMkLst>
            <pc:docMk/>
            <pc:sldMk cId="1755996034" sldId="263"/>
            <ac:graphicFrameMk id="2" creationId="{B5CE8760-70A1-DDD6-FC28-885BA0DA91CB}"/>
          </ac:graphicFrameMkLst>
        </pc:graphicFrameChg>
        <pc:graphicFrameChg chg="add del mod">
          <ac:chgData name="Nagendra Vallepu" userId="901fede16ebe30c7" providerId="LiveId" clId="{8F0586CF-4421-40A6-BB01-71315B5694EB}" dt="2024-08-25T17:36:40.822" v="7755" actId="478"/>
          <ac:graphicFrameMkLst>
            <pc:docMk/>
            <pc:sldMk cId="1755996034" sldId="263"/>
            <ac:graphicFrameMk id="9" creationId="{E84EE385-6518-00E6-7934-2C4EC28D4BC0}"/>
          </ac:graphicFrameMkLst>
        </pc:graphicFrameChg>
        <pc:graphicFrameChg chg="add mod ord modGraphic">
          <ac:chgData name="Nagendra Vallepu" userId="901fede16ebe30c7" providerId="LiveId" clId="{8F0586CF-4421-40A6-BB01-71315B5694EB}" dt="2024-08-25T17:31:25.045" v="7698" actId="3680"/>
          <ac:graphicFrameMkLst>
            <pc:docMk/>
            <pc:sldMk cId="1755996034" sldId="263"/>
            <ac:graphicFrameMk id="10" creationId="{AF078E59-8EE8-3081-1DD6-5A365ACCAA91}"/>
          </ac:graphicFrameMkLst>
        </pc:graphicFrameChg>
        <pc:graphicFrameChg chg="add mod modGraphic">
          <ac:chgData name="Nagendra Vallepu" userId="901fede16ebe30c7" providerId="LiveId" clId="{8F0586CF-4421-40A6-BB01-71315B5694EB}" dt="2024-08-25T17:37:49.157" v="7762" actId="113"/>
          <ac:graphicFrameMkLst>
            <pc:docMk/>
            <pc:sldMk cId="1755996034" sldId="263"/>
            <ac:graphicFrameMk id="11" creationId="{95C38955-D4C7-0C48-D6D4-8F6886FAF81F}"/>
          </ac:graphicFrameMkLst>
        </pc:graphicFrameChg>
        <pc:picChg chg="del">
          <ac:chgData name="Nagendra Vallepu" userId="901fede16ebe30c7" providerId="LiveId" clId="{8F0586CF-4421-40A6-BB01-71315B5694EB}" dt="2024-08-21T17:57:19.137" v="929" actId="478"/>
          <ac:picMkLst>
            <pc:docMk/>
            <pc:sldMk cId="1755996034" sldId="263"/>
            <ac:picMk id="3" creationId="{0A0200FA-90FD-A76B-6850-8C5852999AE0}"/>
          </ac:picMkLst>
        </pc:picChg>
        <pc:picChg chg="add mod">
          <ac:chgData name="Nagendra Vallepu" userId="901fede16ebe30c7" providerId="LiveId" clId="{8F0586CF-4421-40A6-BB01-71315B5694EB}" dt="2024-08-24T06:04:56.251" v="5150"/>
          <ac:picMkLst>
            <pc:docMk/>
            <pc:sldMk cId="1755996034" sldId="263"/>
            <ac:picMk id="3" creationId="{D2E9316D-61C5-8D9B-3032-4F259E01F8F4}"/>
          </ac:picMkLst>
        </pc:picChg>
        <pc:picChg chg="mod">
          <ac:chgData name="Nagendra Vallepu" userId="901fede16ebe30c7" providerId="LiveId" clId="{8F0586CF-4421-40A6-BB01-71315B5694EB}" dt="2024-08-24T14:01:07.011" v="5383" actId="14100"/>
          <ac:picMkLst>
            <pc:docMk/>
            <pc:sldMk cId="1755996034" sldId="263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6:04:55.353" v="5149" actId="478"/>
          <ac:picMkLst>
            <pc:docMk/>
            <pc:sldMk cId="1755996034" sldId="263"/>
            <ac:picMk id="15" creationId="{E6FBBF65-917B-99E7-EAA9-5AA66208653B}"/>
          </ac:picMkLst>
        </pc:picChg>
      </pc:sldChg>
      <pc:sldChg chg="addSp delSp modSp add mod modTransition modNotesTx">
        <pc:chgData name="Nagendra Vallepu" userId="901fede16ebe30c7" providerId="LiveId" clId="{8F0586CF-4421-40A6-BB01-71315B5694EB}" dt="2024-08-28T03:01:20.372" v="10591" actId="20577"/>
        <pc:sldMkLst>
          <pc:docMk/>
          <pc:sldMk cId="2114644626" sldId="264"/>
        </pc:sldMkLst>
        <pc:spChg chg="mod">
          <ac:chgData name="Nagendra Vallepu" userId="901fede16ebe30c7" providerId="LiveId" clId="{8F0586CF-4421-40A6-BB01-71315B5694EB}" dt="2024-08-23T18:31:31.046" v="4585" actId="1076"/>
          <ac:spMkLst>
            <pc:docMk/>
            <pc:sldMk cId="2114644626" sldId="264"/>
            <ac:spMk id="4" creationId="{3647BD0A-3447-A382-B0FC-E95C9C76340F}"/>
          </ac:spMkLst>
        </pc:spChg>
        <pc:spChg chg="del">
          <ac:chgData name="Nagendra Vallepu" userId="901fede16ebe30c7" providerId="LiveId" clId="{8F0586CF-4421-40A6-BB01-71315B5694EB}" dt="2024-08-21T18:13:44.393" v="1255" actId="478"/>
          <ac:spMkLst>
            <pc:docMk/>
            <pc:sldMk cId="2114644626" sldId="264"/>
            <ac:spMk id="5" creationId="{C97C6E35-0ABE-C444-7B1F-F8C3DF504CF2}"/>
          </ac:spMkLst>
        </pc:spChg>
        <pc:graphicFrameChg chg="del">
          <ac:chgData name="Nagendra Vallepu" userId="901fede16ebe30c7" providerId="LiveId" clId="{8F0586CF-4421-40A6-BB01-71315B5694EB}" dt="2024-08-21T18:13:41.775" v="1254" actId="478"/>
          <ac:graphicFrameMkLst>
            <pc:docMk/>
            <pc:sldMk cId="2114644626" sldId="264"/>
            <ac:graphicFrameMk id="2" creationId="{B5CE8760-70A1-DDD6-FC28-885BA0DA91CB}"/>
          </ac:graphicFrameMkLst>
        </pc:graphicFrameChg>
        <pc:picChg chg="add mod">
          <ac:chgData name="Nagendra Vallepu" userId="901fede16ebe30c7" providerId="LiveId" clId="{8F0586CF-4421-40A6-BB01-71315B5694EB}" dt="2024-08-24T06:04:51.943" v="5148"/>
          <ac:picMkLst>
            <pc:docMk/>
            <pc:sldMk cId="2114644626" sldId="264"/>
            <ac:picMk id="2" creationId="{2FA73CD2-6B9A-A275-076B-87AB5A58A1A6}"/>
          </ac:picMkLst>
        </pc:picChg>
        <pc:picChg chg="add mod">
          <ac:chgData name="Nagendra Vallepu" userId="901fede16ebe30c7" providerId="LiveId" clId="{8F0586CF-4421-40A6-BB01-71315B5694EB}" dt="2024-08-23T18:31:36.555" v="4587" actId="1076"/>
          <ac:picMkLst>
            <pc:docMk/>
            <pc:sldMk cId="2114644626" sldId="264"/>
            <ac:picMk id="3" creationId="{0E2D41AA-92F8-D7A2-B686-F9D3E00B9B40}"/>
          </ac:picMkLst>
        </pc:picChg>
        <pc:picChg chg="mod">
          <ac:chgData name="Nagendra Vallepu" userId="901fede16ebe30c7" providerId="LiveId" clId="{8F0586CF-4421-40A6-BB01-71315B5694EB}" dt="2024-08-24T14:01:01.977" v="5382" actId="14100"/>
          <ac:picMkLst>
            <pc:docMk/>
            <pc:sldMk cId="2114644626" sldId="264"/>
            <ac:picMk id="7" creationId="{A0679350-1214-F600-A597-4CE747051566}"/>
          </ac:picMkLst>
        </pc:picChg>
        <pc:picChg chg="del mod">
          <ac:chgData name="Nagendra Vallepu" userId="901fede16ebe30c7" providerId="LiveId" clId="{8F0586CF-4421-40A6-BB01-71315B5694EB}" dt="2024-08-24T06:04:51.332" v="5147" actId="478"/>
          <ac:picMkLst>
            <pc:docMk/>
            <pc:sldMk cId="2114644626" sldId="264"/>
            <ac:picMk id="15" creationId="{E6FBBF65-917B-99E7-EAA9-5AA66208653B}"/>
          </ac:picMkLst>
        </pc:picChg>
      </pc:sldChg>
      <pc:sldChg chg="addSp delSp modSp add mod ord modTransition modAnim modNotesTx">
        <pc:chgData name="Nagendra Vallepu" userId="901fede16ebe30c7" providerId="LiveId" clId="{8F0586CF-4421-40A6-BB01-71315B5694EB}" dt="2024-08-28T03:41:57.115" v="10697" actId="20577"/>
        <pc:sldMkLst>
          <pc:docMk/>
          <pc:sldMk cId="1942999909" sldId="265"/>
        </pc:sldMkLst>
        <pc:spChg chg="del">
          <ac:chgData name="Nagendra Vallepu" userId="901fede16ebe30c7" providerId="LiveId" clId="{8F0586CF-4421-40A6-BB01-71315B5694EB}" dt="2024-08-21T18:14:56.113" v="1279" actId="478"/>
          <ac:spMkLst>
            <pc:docMk/>
            <pc:sldMk cId="1942999909" sldId="265"/>
            <ac:spMk id="4" creationId="{3647BD0A-3447-A382-B0FC-E95C9C76340F}"/>
          </ac:spMkLst>
        </pc:spChg>
        <pc:spChg chg="mod">
          <ac:chgData name="Nagendra Vallepu" userId="901fede16ebe30c7" providerId="LiveId" clId="{8F0586CF-4421-40A6-BB01-71315B5694EB}" dt="2024-08-24T14:26:30.247" v="5447" actId="12788"/>
          <ac:spMkLst>
            <pc:docMk/>
            <pc:sldMk cId="1942999909" sldId="265"/>
            <ac:spMk id="9" creationId="{1F7209EC-2388-B24C-8F0C-CCDC89DA3DE8}"/>
          </ac:spMkLst>
        </pc:spChg>
        <pc:spChg chg="del mod">
          <ac:chgData name="Nagendra Vallepu" userId="901fede16ebe30c7" providerId="LiveId" clId="{8F0586CF-4421-40A6-BB01-71315B5694EB}" dt="2024-08-21T18:17:00.469" v="1293" actId="478"/>
          <ac:spMkLst>
            <pc:docMk/>
            <pc:sldMk cId="1942999909" sldId="265"/>
            <ac:spMk id="10" creationId="{6EF3BE6A-D4F5-3DAA-A522-14E96803A45F}"/>
          </ac:spMkLst>
        </pc:spChg>
        <pc:spChg chg="mod">
          <ac:chgData name="Nagendra Vallepu" userId="901fede16ebe30c7" providerId="LiveId" clId="{8F0586CF-4421-40A6-BB01-71315B5694EB}" dt="2024-08-24T06:04:44.419" v="5144" actId="1076"/>
          <ac:spMkLst>
            <pc:docMk/>
            <pc:sldMk cId="1942999909" sldId="265"/>
            <ac:spMk id="11" creationId="{21796E7E-2637-B68D-BDB8-946BD16B1439}"/>
          </ac:spMkLst>
        </pc:spChg>
        <pc:spChg chg="add del mod">
          <ac:chgData name="Nagendra Vallepu" userId="901fede16ebe30c7" providerId="LiveId" clId="{8F0586CF-4421-40A6-BB01-71315B5694EB}" dt="2024-08-21T18:20:36.700" v="1338" actId="478"/>
          <ac:spMkLst>
            <pc:docMk/>
            <pc:sldMk cId="1942999909" sldId="265"/>
            <ac:spMk id="14" creationId="{F3C39810-91DE-165F-7339-4C97F1B46CD9}"/>
          </ac:spMkLst>
        </pc:spChg>
        <pc:spChg chg="add mod">
          <ac:chgData name="Nagendra Vallepu" userId="901fede16ebe30c7" providerId="LiveId" clId="{8F0586CF-4421-40A6-BB01-71315B5694EB}" dt="2024-08-21T18:27:07.131" v="1409" actId="1076"/>
          <ac:spMkLst>
            <pc:docMk/>
            <pc:sldMk cId="1942999909" sldId="265"/>
            <ac:spMk id="16" creationId="{6DAA30AA-545E-C4AE-78FB-B13DFFAB8CD9}"/>
          </ac:spMkLst>
        </pc:spChg>
        <pc:spChg chg="add mod">
          <ac:chgData name="Nagendra Vallepu" userId="901fede16ebe30c7" providerId="LiveId" clId="{8F0586CF-4421-40A6-BB01-71315B5694EB}" dt="2024-08-24T14:26:19.796" v="5446" actId="552"/>
          <ac:spMkLst>
            <pc:docMk/>
            <pc:sldMk cId="1942999909" sldId="265"/>
            <ac:spMk id="17" creationId="{6A9EF201-C328-3A97-C63E-92FF2CB4A48C}"/>
          </ac:spMkLst>
        </pc:spChg>
        <pc:spChg chg="add mod">
          <ac:chgData name="Nagendra Vallepu" userId="901fede16ebe30c7" providerId="LiveId" clId="{8F0586CF-4421-40A6-BB01-71315B5694EB}" dt="2024-08-24T14:26:50.826" v="5449" actId="12788"/>
          <ac:spMkLst>
            <pc:docMk/>
            <pc:sldMk cId="1942999909" sldId="265"/>
            <ac:spMk id="18" creationId="{B17A2187-4D24-E988-C92D-D6F97F868DBB}"/>
          </ac:spMkLst>
        </pc:spChg>
        <pc:spChg chg="add mod">
          <ac:chgData name="Nagendra Vallepu" userId="901fede16ebe30c7" providerId="LiveId" clId="{8F0586CF-4421-40A6-BB01-71315B5694EB}" dt="2024-08-24T14:26:40.047" v="5448" actId="552"/>
          <ac:spMkLst>
            <pc:docMk/>
            <pc:sldMk cId="1942999909" sldId="265"/>
            <ac:spMk id="23" creationId="{9150BB5A-C144-DDBD-C528-06092FA5AFA8}"/>
          </ac:spMkLst>
        </pc:spChg>
        <pc:spChg chg="add mod">
          <ac:chgData name="Nagendra Vallepu" userId="901fede16ebe30c7" providerId="LiveId" clId="{8F0586CF-4421-40A6-BB01-71315B5694EB}" dt="2024-08-24T14:26:40.047" v="5448" actId="552"/>
          <ac:spMkLst>
            <pc:docMk/>
            <pc:sldMk cId="1942999909" sldId="265"/>
            <ac:spMk id="24" creationId="{6C2A1186-9A0F-C6F6-75A7-7FDF7D92E1E1}"/>
          </ac:spMkLst>
        </pc:spChg>
        <pc:picChg chg="add mod">
          <ac:chgData name="Nagendra Vallepu" userId="901fede16ebe30c7" providerId="LiveId" clId="{8F0586CF-4421-40A6-BB01-71315B5694EB}" dt="2024-08-24T06:04:37.722" v="5143"/>
          <ac:picMkLst>
            <pc:docMk/>
            <pc:sldMk cId="1942999909" sldId="265"/>
            <ac:picMk id="2" creationId="{7E30D185-1A31-F743-E202-0795A6F8DC9D}"/>
          </ac:picMkLst>
        </pc:picChg>
        <pc:picChg chg="del">
          <ac:chgData name="Nagendra Vallepu" userId="901fede16ebe30c7" providerId="LiveId" clId="{8F0586CF-4421-40A6-BB01-71315B5694EB}" dt="2024-08-21T18:15:36.953" v="1291" actId="478"/>
          <ac:picMkLst>
            <pc:docMk/>
            <pc:sldMk cId="1942999909" sldId="265"/>
            <ac:picMk id="3" creationId="{0A0200FA-90FD-A76B-6850-8C5852999AE0}"/>
          </ac:picMkLst>
        </pc:picChg>
        <pc:picChg chg="add mod">
          <ac:chgData name="Nagendra Vallepu" userId="901fede16ebe30c7" providerId="LiveId" clId="{8F0586CF-4421-40A6-BB01-71315B5694EB}" dt="2024-08-24T14:26:30.247" v="5447" actId="12788"/>
          <ac:picMkLst>
            <pc:docMk/>
            <pc:sldMk cId="1942999909" sldId="265"/>
            <ac:picMk id="5" creationId="{2F1BD7C5-F8B5-C381-DFAD-7954E5702C63}"/>
          </ac:picMkLst>
        </pc:picChg>
        <pc:picChg chg="mod">
          <ac:chgData name="Nagendra Vallepu" userId="901fede16ebe30c7" providerId="LiveId" clId="{8F0586CF-4421-40A6-BB01-71315B5694EB}" dt="2024-08-24T14:00:53.222" v="5380" actId="14100"/>
          <ac:picMkLst>
            <pc:docMk/>
            <pc:sldMk cId="1942999909" sldId="265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4T14:26:30.247" v="5447" actId="12788"/>
          <ac:picMkLst>
            <pc:docMk/>
            <pc:sldMk cId="1942999909" sldId="265"/>
            <ac:picMk id="13" creationId="{6423B8AF-CC6A-F39F-3510-16222890CA9A}"/>
          </ac:picMkLst>
        </pc:picChg>
        <pc:picChg chg="del">
          <ac:chgData name="Nagendra Vallepu" userId="901fede16ebe30c7" providerId="LiveId" clId="{8F0586CF-4421-40A6-BB01-71315B5694EB}" dt="2024-08-24T06:04:37.164" v="5142" actId="478"/>
          <ac:picMkLst>
            <pc:docMk/>
            <pc:sldMk cId="1942999909" sldId="265"/>
            <ac:picMk id="15" creationId="{E6FBBF65-917B-99E7-EAA9-5AA66208653B}"/>
          </ac:picMkLst>
        </pc:picChg>
        <pc:picChg chg="add mod">
          <ac:chgData name="Nagendra Vallepu" userId="901fede16ebe30c7" providerId="LiveId" clId="{8F0586CF-4421-40A6-BB01-71315B5694EB}" dt="2024-08-24T14:26:50.826" v="5449" actId="12788"/>
          <ac:picMkLst>
            <pc:docMk/>
            <pc:sldMk cId="1942999909" sldId="265"/>
            <ac:picMk id="20" creationId="{EDC6988C-C7D8-E92F-1E3D-70A9DC4B40E4}"/>
          </ac:picMkLst>
        </pc:picChg>
        <pc:picChg chg="add mod">
          <ac:chgData name="Nagendra Vallepu" userId="901fede16ebe30c7" providerId="LiveId" clId="{8F0586CF-4421-40A6-BB01-71315B5694EB}" dt="2024-08-24T14:26:50.826" v="5449" actId="12788"/>
          <ac:picMkLst>
            <pc:docMk/>
            <pc:sldMk cId="1942999909" sldId="265"/>
            <ac:picMk id="22" creationId="{331CD61E-4184-4F52-8EF2-ED49BF36440E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3:42:36.252" v="10795" actId="20577"/>
        <pc:sldMkLst>
          <pc:docMk/>
          <pc:sldMk cId="3003505607" sldId="266"/>
        </pc:sldMkLst>
        <pc:spChg chg="add mod">
          <ac:chgData name="Nagendra Vallepu" userId="901fede16ebe30c7" providerId="LiveId" clId="{8F0586CF-4421-40A6-BB01-71315B5694EB}" dt="2024-08-24T14:39:27.664" v="5660" actId="14100"/>
          <ac:spMkLst>
            <pc:docMk/>
            <pc:sldMk cId="3003505607" sldId="266"/>
            <ac:spMk id="4" creationId="{E737F7C4-BFCA-55F8-BB44-B62DD98306F2}"/>
          </ac:spMkLst>
        </pc:spChg>
        <pc:spChg chg="add mod">
          <ac:chgData name="Nagendra Vallepu" userId="901fede16ebe30c7" providerId="LiveId" clId="{8F0586CF-4421-40A6-BB01-71315B5694EB}" dt="2024-08-24T14:37:42.812" v="5574" actId="1076"/>
          <ac:spMkLst>
            <pc:docMk/>
            <pc:sldMk cId="3003505607" sldId="266"/>
            <ac:spMk id="5" creationId="{65AA3AE4-DF5D-285B-0303-F427832C9A25}"/>
          </ac:spMkLst>
        </pc:spChg>
        <pc:spChg chg="del">
          <ac:chgData name="Nagendra Vallepu" userId="901fede16ebe30c7" providerId="LiveId" clId="{8F0586CF-4421-40A6-BB01-71315B5694EB}" dt="2024-08-21T18:46:55.979" v="1428" actId="478"/>
          <ac:spMkLst>
            <pc:docMk/>
            <pc:sldMk cId="3003505607" sldId="266"/>
            <ac:spMk id="9" creationId="{1F7209EC-2388-B24C-8F0C-CCDC89DA3DE8}"/>
          </ac:spMkLst>
        </pc:spChg>
        <pc:spChg chg="add mod">
          <ac:chgData name="Nagendra Vallepu" userId="901fede16ebe30c7" providerId="LiveId" clId="{8F0586CF-4421-40A6-BB01-71315B5694EB}" dt="2024-08-24T14:39:13.459" v="5656" actId="1076"/>
          <ac:spMkLst>
            <pc:docMk/>
            <pc:sldMk cId="3003505607" sldId="266"/>
            <ac:spMk id="9" creationId="{4E584B46-3952-37F0-C30C-CBF4EFFC7C32}"/>
          </ac:spMkLst>
        </pc:spChg>
        <pc:spChg chg="mod">
          <ac:chgData name="Nagendra Vallepu" userId="901fede16ebe30c7" providerId="LiveId" clId="{8F0586CF-4421-40A6-BB01-71315B5694EB}" dt="2024-08-24T06:04:33.931" v="5141" actId="1076"/>
          <ac:spMkLst>
            <pc:docMk/>
            <pc:sldMk cId="3003505607" sldId="266"/>
            <ac:spMk id="11" creationId="{21796E7E-2637-B68D-BDB8-946BD16B1439}"/>
          </ac:spMkLst>
        </pc:spChg>
        <pc:spChg chg="add del mod">
          <ac:chgData name="Nagendra Vallepu" userId="901fede16ebe30c7" providerId="LiveId" clId="{8F0586CF-4421-40A6-BB01-71315B5694EB}" dt="2024-08-24T14:35:56.940" v="5507" actId="478"/>
          <ac:spMkLst>
            <pc:docMk/>
            <pc:sldMk cId="3003505607" sldId="266"/>
            <ac:spMk id="12" creationId="{D49C09BE-C086-5F99-F1AB-FFBE3EBB6648}"/>
          </ac:spMkLst>
        </pc:spChg>
        <pc:spChg chg="add mod">
          <ac:chgData name="Nagendra Vallepu" userId="901fede16ebe30c7" providerId="LiveId" clId="{8F0586CF-4421-40A6-BB01-71315B5694EB}" dt="2024-08-24T14:39:17.358" v="5657" actId="1076"/>
          <ac:spMkLst>
            <pc:docMk/>
            <pc:sldMk cId="3003505607" sldId="266"/>
            <ac:spMk id="13" creationId="{BBB01403-7A63-6DEF-399F-673582F17E77}"/>
          </ac:spMkLst>
        </pc:spChg>
        <pc:spChg chg="add mod">
          <ac:chgData name="Nagendra Vallepu" userId="901fede16ebe30c7" providerId="LiveId" clId="{8F0586CF-4421-40A6-BB01-71315B5694EB}" dt="2024-08-24T14:40:23.173" v="5682" actId="1076"/>
          <ac:spMkLst>
            <pc:docMk/>
            <pc:sldMk cId="3003505607" sldId="266"/>
            <ac:spMk id="14" creationId="{E89C60E9-40AD-B75D-A9F0-E9BD49C3B45D}"/>
          </ac:spMkLst>
        </pc:spChg>
        <pc:spChg chg="mod">
          <ac:chgData name="Nagendra Vallepu" userId="901fede16ebe30c7" providerId="LiveId" clId="{8F0586CF-4421-40A6-BB01-71315B5694EB}" dt="2024-08-24T14:41:18.427" v="5688" actId="12788"/>
          <ac:spMkLst>
            <pc:docMk/>
            <pc:sldMk cId="3003505607" sldId="266"/>
            <ac:spMk id="16" creationId="{6DAA30AA-545E-C4AE-78FB-B13DFFAB8CD9}"/>
          </ac:spMkLst>
        </pc:spChg>
        <pc:spChg chg="del">
          <ac:chgData name="Nagendra Vallepu" userId="901fede16ebe30c7" providerId="LiveId" clId="{8F0586CF-4421-40A6-BB01-71315B5694EB}" dt="2024-08-21T18:47:09.477" v="1431" actId="478"/>
          <ac:spMkLst>
            <pc:docMk/>
            <pc:sldMk cId="3003505607" sldId="266"/>
            <ac:spMk id="17" creationId="{6A9EF201-C328-3A97-C63E-92FF2CB4A48C}"/>
          </ac:spMkLst>
        </pc:spChg>
        <pc:spChg chg="del">
          <ac:chgData name="Nagendra Vallepu" userId="901fede16ebe30c7" providerId="LiveId" clId="{8F0586CF-4421-40A6-BB01-71315B5694EB}" dt="2024-08-21T18:49:50.309" v="1457" actId="478"/>
          <ac:spMkLst>
            <pc:docMk/>
            <pc:sldMk cId="3003505607" sldId="266"/>
            <ac:spMk id="18" creationId="{B17A2187-4D24-E988-C92D-D6F97F868DBB}"/>
          </ac:spMkLst>
        </pc:spChg>
        <pc:spChg chg="del">
          <ac:chgData name="Nagendra Vallepu" userId="901fede16ebe30c7" providerId="LiveId" clId="{8F0586CF-4421-40A6-BB01-71315B5694EB}" dt="2024-08-21T18:47:13.256" v="1432" actId="478"/>
          <ac:spMkLst>
            <pc:docMk/>
            <pc:sldMk cId="3003505607" sldId="266"/>
            <ac:spMk id="23" creationId="{9150BB5A-C144-DDBD-C528-06092FA5AFA8}"/>
          </ac:spMkLst>
        </pc:spChg>
        <pc:spChg chg="mod">
          <ac:chgData name="Nagendra Vallepu" userId="901fede16ebe30c7" providerId="LiveId" clId="{8F0586CF-4421-40A6-BB01-71315B5694EB}" dt="2024-08-24T14:41:13.150" v="5687" actId="12788"/>
          <ac:spMkLst>
            <pc:docMk/>
            <pc:sldMk cId="3003505607" sldId="266"/>
            <ac:spMk id="24" creationId="{6C2A1186-9A0F-C6F6-75A7-7FDF7D92E1E1}"/>
          </ac:spMkLst>
        </pc:spChg>
        <pc:picChg chg="add mod">
          <ac:chgData name="Nagendra Vallepu" userId="901fede16ebe30c7" providerId="LiveId" clId="{8F0586CF-4421-40A6-BB01-71315B5694EB}" dt="2024-08-24T06:04:29.272" v="5140"/>
          <ac:picMkLst>
            <pc:docMk/>
            <pc:sldMk cId="3003505607" sldId="266"/>
            <ac:picMk id="2" creationId="{31A46CC5-2BBA-1850-D9BE-BC907FC09188}"/>
          </ac:picMkLst>
        </pc:picChg>
        <pc:picChg chg="add mod">
          <ac:chgData name="Nagendra Vallepu" userId="901fede16ebe30c7" providerId="LiveId" clId="{8F0586CF-4421-40A6-BB01-71315B5694EB}" dt="2024-08-24T14:41:18.427" v="5688" actId="12788"/>
          <ac:picMkLst>
            <pc:docMk/>
            <pc:sldMk cId="3003505607" sldId="266"/>
            <ac:picMk id="3" creationId="{6FA5987D-4AAA-91A0-F7A3-7C0044FFFCE9}"/>
          </ac:picMkLst>
        </pc:picChg>
        <pc:picChg chg="del">
          <ac:chgData name="Nagendra Vallepu" userId="901fede16ebe30c7" providerId="LiveId" clId="{8F0586CF-4421-40A6-BB01-71315B5694EB}" dt="2024-08-21T18:46:59.854" v="1429" actId="478"/>
          <ac:picMkLst>
            <pc:docMk/>
            <pc:sldMk cId="3003505607" sldId="266"/>
            <ac:picMk id="5" creationId="{2F1BD7C5-F8B5-C381-DFAD-7954E5702C63}"/>
          </ac:picMkLst>
        </pc:picChg>
        <pc:picChg chg="mod">
          <ac:chgData name="Nagendra Vallepu" userId="901fede16ebe30c7" providerId="LiveId" clId="{8F0586CF-4421-40A6-BB01-71315B5694EB}" dt="2024-08-24T14:00:49.076" v="5379" actId="14100"/>
          <ac:picMkLst>
            <pc:docMk/>
            <pc:sldMk cId="3003505607" sldId="266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4T14:41:13.150" v="5687" actId="12788"/>
          <ac:picMkLst>
            <pc:docMk/>
            <pc:sldMk cId="3003505607" sldId="266"/>
            <ac:picMk id="10" creationId="{ECF0BA70-6B4F-98F0-0570-BB02273CBC3A}"/>
          </ac:picMkLst>
        </pc:picChg>
        <pc:picChg chg="del">
          <ac:chgData name="Nagendra Vallepu" userId="901fede16ebe30c7" providerId="LiveId" clId="{8F0586CF-4421-40A6-BB01-71315B5694EB}" dt="2024-08-21T18:46:59.854" v="1429" actId="478"/>
          <ac:picMkLst>
            <pc:docMk/>
            <pc:sldMk cId="3003505607" sldId="266"/>
            <ac:picMk id="13" creationId="{6423B8AF-CC6A-F39F-3510-16222890CA9A}"/>
          </ac:picMkLst>
        </pc:picChg>
        <pc:picChg chg="del">
          <ac:chgData name="Nagendra Vallepu" userId="901fede16ebe30c7" providerId="LiveId" clId="{8F0586CF-4421-40A6-BB01-71315B5694EB}" dt="2024-08-24T06:04:28.512" v="5139" actId="478"/>
          <ac:picMkLst>
            <pc:docMk/>
            <pc:sldMk cId="3003505607" sldId="266"/>
            <ac:picMk id="15" creationId="{E6FBBF65-917B-99E7-EAA9-5AA66208653B}"/>
          </ac:picMkLst>
        </pc:picChg>
        <pc:picChg chg="del">
          <ac:chgData name="Nagendra Vallepu" userId="901fede16ebe30c7" providerId="LiveId" clId="{8F0586CF-4421-40A6-BB01-71315B5694EB}" dt="2024-08-21T18:46:59.854" v="1429" actId="478"/>
          <ac:picMkLst>
            <pc:docMk/>
            <pc:sldMk cId="3003505607" sldId="266"/>
            <ac:picMk id="20" creationId="{EDC6988C-C7D8-E92F-1E3D-70A9DC4B40E4}"/>
          </ac:picMkLst>
        </pc:picChg>
        <pc:picChg chg="del">
          <ac:chgData name="Nagendra Vallepu" userId="901fede16ebe30c7" providerId="LiveId" clId="{8F0586CF-4421-40A6-BB01-71315B5694EB}" dt="2024-08-21T18:46:59.854" v="1429" actId="478"/>
          <ac:picMkLst>
            <pc:docMk/>
            <pc:sldMk cId="3003505607" sldId="266"/>
            <ac:picMk id="22" creationId="{331CD61E-4184-4F52-8EF2-ED49BF36440E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3:43:47.140" v="10966" actId="20577"/>
        <pc:sldMkLst>
          <pc:docMk/>
          <pc:sldMk cId="526431050" sldId="267"/>
        </pc:sldMkLst>
        <pc:spChg chg="del">
          <ac:chgData name="Nagendra Vallepu" userId="901fede16ebe30c7" providerId="LiveId" clId="{8F0586CF-4421-40A6-BB01-71315B5694EB}" dt="2024-08-21T19:21:01.560" v="1528"/>
          <ac:spMkLst>
            <pc:docMk/>
            <pc:sldMk cId="526431050" sldId="267"/>
            <ac:spMk id="8" creationId="{C484F4C7-4D55-EFDF-1A02-AAFB6AC4EF3C}"/>
          </ac:spMkLst>
        </pc:spChg>
        <pc:spChg chg="mod">
          <ac:chgData name="Nagendra Vallepu" userId="901fede16ebe30c7" providerId="LiveId" clId="{8F0586CF-4421-40A6-BB01-71315B5694EB}" dt="2024-08-24T06:04:25.345" v="5138" actId="1076"/>
          <ac:spMkLst>
            <pc:docMk/>
            <pc:sldMk cId="526431050" sldId="267"/>
            <ac:spMk id="11" creationId="{21796E7E-2637-B68D-BDB8-946BD16B1439}"/>
          </ac:spMkLst>
        </pc:spChg>
        <pc:spChg chg="add del mod">
          <ac:chgData name="Nagendra Vallepu" userId="901fede16ebe30c7" providerId="LiveId" clId="{8F0586CF-4421-40A6-BB01-71315B5694EB}" dt="2024-08-21T19:26:12.204" v="1621"/>
          <ac:spMkLst>
            <pc:docMk/>
            <pc:sldMk cId="526431050" sldId="267"/>
            <ac:spMk id="12" creationId="{24E0AB83-7C99-4BCD-458A-7DFC293F425E}"/>
          </ac:spMkLst>
        </pc:spChg>
        <pc:spChg chg="add del mod">
          <ac:chgData name="Nagendra Vallepu" userId="901fede16ebe30c7" providerId="LiveId" clId="{8F0586CF-4421-40A6-BB01-71315B5694EB}" dt="2024-08-24T14:43:02.561" v="5692" actId="478"/>
          <ac:spMkLst>
            <pc:docMk/>
            <pc:sldMk cId="526431050" sldId="267"/>
            <ac:spMk id="13" creationId="{87B2B62E-8DD3-7257-927F-422D080CA3A1}"/>
          </ac:spMkLst>
        </pc:spChg>
        <pc:spChg chg="add del mod">
          <ac:chgData name="Nagendra Vallepu" userId="901fede16ebe30c7" providerId="LiveId" clId="{8F0586CF-4421-40A6-BB01-71315B5694EB}" dt="2024-08-24T14:51:46.991" v="5695" actId="478"/>
          <ac:spMkLst>
            <pc:docMk/>
            <pc:sldMk cId="526431050" sldId="267"/>
            <ac:spMk id="14" creationId="{C4E66D85-80C6-8283-195A-9DB522368503}"/>
          </ac:spMkLst>
        </pc:spChg>
        <pc:spChg chg="del">
          <ac:chgData name="Nagendra Vallepu" userId="901fede16ebe30c7" providerId="LiveId" clId="{8F0586CF-4421-40A6-BB01-71315B5694EB}" dt="2024-08-21T19:21:19.862" v="1535" actId="478"/>
          <ac:spMkLst>
            <pc:docMk/>
            <pc:sldMk cId="526431050" sldId="267"/>
            <ac:spMk id="16" creationId="{6DAA30AA-545E-C4AE-78FB-B13DFFAB8CD9}"/>
          </ac:spMkLst>
        </pc:spChg>
        <pc:spChg chg="add mod">
          <ac:chgData name="Nagendra Vallepu" userId="901fede16ebe30c7" providerId="LiveId" clId="{8F0586CF-4421-40A6-BB01-71315B5694EB}" dt="2024-08-24T14:57:06.232" v="5783" actId="1076"/>
          <ac:spMkLst>
            <pc:docMk/>
            <pc:sldMk cId="526431050" sldId="267"/>
            <ac:spMk id="16" creationId="{707D79BB-C74B-D1DF-1095-889E9C86EA0B}"/>
          </ac:spMkLst>
        </pc:spChg>
        <pc:spChg chg="add mod">
          <ac:chgData name="Nagendra Vallepu" userId="901fede16ebe30c7" providerId="LiveId" clId="{8F0586CF-4421-40A6-BB01-71315B5694EB}" dt="2024-08-24T14:57:10.791" v="5784" actId="1076"/>
          <ac:spMkLst>
            <pc:docMk/>
            <pc:sldMk cId="526431050" sldId="267"/>
            <ac:spMk id="17" creationId="{0D025BE6-762C-B153-901D-41C63F41B243}"/>
          </ac:spMkLst>
        </pc:spChg>
        <pc:spChg chg="add mod">
          <ac:chgData name="Nagendra Vallepu" userId="901fede16ebe30c7" providerId="LiveId" clId="{8F0586CF-4421-40A6-BB01-71315B5694EB}" dt="2024-08-24T16:37:11.568" v="6319" actId="113"/>
          <ac:spMkLst>
            <pc:docMk/>
            <pc:sldMk cId="526431050" sldId="267"/>
            <ac:spMk id="18" creationId="{08B815A2-F0BE-BF06-D4EC-60A4D00A8583}"/>
          </ac:spMkLst>
        </pc:spChg>
        <pc:spChg chg="add del mod">
          <ac:chgData name="Nagendra Vallepu" userId="901fede16ebe30c7" providerId="LiveId" clId="{8F0586CF-4421-40A6-BB01-71315B5694EB}" dt="2024-08-24T14:56:56.816" v="5782" actId="478"/>
          <ac:spMkLst>
            <pc:docMk/>
            <pc:sldMk cId="526431050" sldId="267"/>
            <ac:spMk id="19" creationId="{5768A7E2-EF40-E68A-D221-931148278728}"/>
          </ac:spMkLst>
        </pc:spChg>
        <pc:spChg chg="del">
          <ac:chgData name="Nagendra Vallepu" userId="901fede16ebe30c7" providerId="LiveId" clId="{8F0586CF-4421-40A6-BB01-71315B5694EB}" dt="2024-08-21T19:21:36.525" v="1540" actId="478"/>
          <ac:spMkLst>
            <pc:docMk/>
            <pc:sldMk cId="526431050" sldId="267"/>
            <ac:spMk id="24" creationId="{6C2A1186-9A0F-C6F6-75A7-7FDF7D92E1E1}"/>
          </ac:spMkLst>
        </pc:spChg>
        <pc:picChg chg="add mod">
          <ac:chgData name="Nagendra Vallepu" userId="901fede16ebe30c7" providerId="LiveId" clId="{8F0586CF-4421-40A6-BB01-71315B5694EB}" dt="2024-08-24T06:04:20.577" v="5137"/>
          <ac:picMkLst>
            <pc:docMk/>
            <pc:sldMk cId="526431050" sldId="267"/>
            <ac:picMk id="2" creationId="{64023E1D-998C-D978-C4CF-0BC05E3CA2EA}"/>
          </ac:picMkLst>
        </pc:picChg>
        <pc:picChg chg="del">
          <ac:chgData name="Nagendra Vallepu" userId="901fede16ebe30c7" providerId="LiveId" clId="{8F0586CF-4421-40A6-BB01-71315B5694EB}" dt="2024-08-21T18:50:31.187" v="1482" actId="478"/>
          <ac:picMkLst>
            <pc:docMk/>
            <pc:sldMk cId="526431050" sldId="267"/>
            <ac:picMk id="3" creationId="{6FA5987D-4AAA-91A0-F7A3-7C0044FFFCE9}"/>
          </ac:picMkLst>
        </pc:picChg>
        <pc:picChg chg="add mod">
          <ac:chgData name="Nagendra Vallepu" userId="901fede16ebe30c7" providerId="LiveId" clId="{8F0586CF-4421-40A6-BB01-71315B5694EB}" dt="2024-08-21T19:21:01.560" v="1528"/>
          <ac:picMkLst>
            <pc:docMk/>
            <pc:sldMk cId="526431050" sldId="267"/>
            <ac:picMk id="4" creationId="{91D481ED-731C-75A0-C5C7-C7F4C35C8A23}"/>
          </ac:picMkLst>
        </pc:picChg>
        <pc:picChg chg="add mod">
          <ac:chgData name="Nagendra Vallepu" userId="901fede16ebe30c7" providerId="LiveId" clId="{8F0586CF-4421-40A6-BB01-71315B5694EB}" dt="2024-08-24T16:37:07.257" v="6317" actId="1076"/>
          <ac:picMkLst>
            <pc:docMk/>
            <pc:sldMk cId="526431050" sldId="267"/>
            <ac:picMk id="5" creationId="{DE0F5554-00B9-75BD-41D9-35185BA4ED6A}"/>
          </ac:picMkLst>
        </pc:picChg>
        <pc:picChg chg="mod">
          <ac:chgData name="Nagendra Vallepu" userId="901fede16ebe30c7" providerId="LiveId" clId="{8F0586CF-4421-40A6-BB01-71315B5694EB}" dt="2024-08-24T14:54:27.671" v="5712" actId="1076"/>
          <ac:picMkLst>
            <pc:docMk/>
            <pc:sldMk cId="526431050" sldId="267"/>
            <ac:picMk id="7" creationId="{A0679350-1214-F600-A597-4CE747051566}"/>
          </ac:picMkLst>
        </pc:picChg>
        <pc:picChg chg="add del mod">
          <ac:chgData name="Nagendra Vallepu" userId="901fede16ebe30c7" providerId="LiveId" clId="{8F0586CF-4421-40A6-BB01-71315B5694EB}" dt="2024-08-24T14:51:36.820" v="5694" actId="478"/>
          <ac:picMkLst>
            <pc:docMk/>
            <pc:sldMk cId="526431050" sldId="267"/>
            <ac:picMk id="9" creationId="{A32F213D-F0D4-B583-9E1F-CD5415CFE308}"/>
          </ac:picMkLst>
        </pc:picChg>
        <pc:picChg chg="del">
          <ac:chgData name="Nagendra Vallepu" userId="901fede16ebe30c7" providerId="LiveId" clId="{8F0586CF-4421-40A6-BB01-71315B5694EB}" dt="2024-08-21T18:50:32.690" v="1483" actId="478"/>
          <ac:picMkLst>
            <pc:docMk/>
            <pc:sldMk cId="526431050" sldId="267"/>
            <ac:picMk id="10" creationId="{ECF0BA70-6B4F-98F0-0570-BB02273CBC3A}"/>
          </ac:picMkLst>
        </pc:picChg>
        <pc:picChg chg="del">
          <ac:chgData name="Nagendra Vallepu" userId="901fede16ebe30c7" providerId="LiveId" clId="{8F0586CF-4421-40A6-BB01-71315B5694EB}" dt="2024-08-24T06:04:19.810" v="5136" actId="478"/>
          <ac:picMkLst>
            <pc:docMk/>
            <pc:sldMk cId="526431050" sldId="267"/>
            <ac:picMk id="15" creationId="{E6FBBF65-917B-99E7-EAA9-5AA66208653B}"/>
          </ac:picMkLst>
        </pc:picChg>
        <pc:cxnChg chg="add mod">
          <ac:chgData name="Nagendra Vallepu" userId="901fede16ebe30c7" providerId="LiveId" clId="{8F0586CF-4421-40A6-BB01-71315B5694EB}" dt="2024-08-24T14:57:06.232" v="5783" actId="1076"/>
          <ac:cxnSpMkLst>
            <pc:docMk/>
            <pc:sldMk cId="526431050" sldId="267"/>
            <ac:cxnSpMk id="10" creationId="{5224365B-2995-9CEC-F046-24F1D6E7921C}"/>
          </ac:cxnSpMkLst>
        </pc:cxnChg>
      </pc:sldChg>
      <pc:sldChg chg="addSp delSp modSp add mod modTransition modAnim modNotesTx">
        <pc:chgData name="Nagendra Vallepu" userId="901fede16ebe30c7" providerId="LiveId" clId="{8F0586CF-4421-40A6-BB01-71315B5694EB}" dt="2024-08-28T06:24:44.679" v="19346" actId="20577"/>
        <pc:sldMkLst>
          <pc:docMk/>
          <pc:sldMk cId="1002492808" sldId="268"/>
        </pc:sldMkLst>
        <pc:spChg chg="mod">
          <ac:chgData name="Nagendra Vallepu" userId="901fede16ebe30c7" providerId="LiveId" clId="{8F0586CF-4421-40A6-BB01-71315B5694EB}" dt="2024-08-24T06:04:12.865" v="5135" actId="1076"/>
          <ac:spMkLst>
            <pc:docMk/>
            <pc:sldMk cId="1002492808" sldId="268"/>
            <ac:spMk id="11" creationId="{21796E7E-2637-B68D-BDB8-946BD16B1439}"/>
          </ac:spMkLst>
        </pc:spChg>
        <pc:spChg chg="del">
          <ac:chgData name="Nagendra Vallepu" userId="901fede16ebe30c7" providerId="LiveId" clId="{8F0586CF-4421-40A6-BB01-71315B5694EB}" dt="2024-08-21T19:26:48.112" v="1629" actId="478"/>
          <ac:spMkLst>
            <pc:docMk/>
            <pc:sldMk cId="1002492808" sldId="268"/>
            <ac:spMk id="13" creationId="{87B2B62E-8DD3-7257-927F-422D080CA3A1}"/>
          </ac:spMkLst>
        </pc:spChg>
        <pc:spChg chg="del">
          <ac:chgData name="Nagendra Vallepu" userId="901fede16ebe30c7" providerId="LiveId" clId="{8F0586CF-4421-40A6-BB01-71315B5694EB}" dt="2024-08-21T19:26:46.487" v="1628" actId="478"/>
          <ac:spMkLst>
            <pc:docMk/>
            <pc:sldMk cId="1002492808" sldId="268"/>
            <ac:spMk id="14" creationId="{C4E66D85-80C6-8283-195A-9DB522368503}"/>
          </ac:spMkLst>
        </pc:spChg>
        <pc:spChg chg="del">
          <ac:chgData name="Nagendra Vallepu" userId="901fede16ebe30c7" providerId="LiveId" clId="{8F0586CF-4421-40A6-BB01-71315B5694EB}" dt="2024-08-22T05:47:53.109" v="1649" actId="478"/>
          <ac:spMkLst>
            <pc:docMk/>
            <pc:sldMk cId="1002492808" sldId="268"/>
            <ac:spMk id="17" creationId="{0D025BE6-762C-B153-901D-41C63F41B243}"/>
          </ac:spMkLst>
        </pc:spChg>
        <pc:spChg chg="add mod">
          <ac:chgData name="Nagendra Vallepu" userId="901fede16ebe30c7" providerId="LiveId" clId="{8F0586CF-4421-40A6-BB01-71315B5694EB}" dt="2024-08-24T16:09:14.765" v="5895" actId="1076"/>
          <ac:spMkLst>
            <pc:docMk/>
            <pc:sldMk cId="1002492808" sldId="268"/>
            <ac:spMk id="17" creationId="{DB65A741-4174-01AA-6BDA-F1E63BA7D1E6}"/>
          </ac:spMkLst>
        </pc:spChg>
        <pc:picChg chg="add mod">
          <ac:chgData name="Nagendra Vallepu" userId="901fede16ebe30c7" providerId="LiveId" clId="{8F0586CF-4421-40A6-BB01-71315B5694EB}" dt="2024-08-24T06:04:06.301" v="5134"/>
          <ac:picMkLst>
            <pc:docMk/>
            <pc:sldMk cId="1002492808" sldId="268"/>
            <ac:picMk id="2" creationId="{F93F945E-7CE8-EED1-14AC-9E5AC69A9C44}"/>
          </ac:picMkLst>
        </pc:picChg>
        <pc:picChg chg="add del mod">
          <ac:chgData name="Nagendra Vallepu" userId="901fede16ebe30c7" providerId="LiveId" clId="{8F0586CF-4421-40A6-BB01-71315B5694EB}" dt="2024-08-21T19:35:26.571" v="1644" actId="478"/>
          <ac:picMkLst>
            <pc:docMk/>
            <pc:sldMk cId="1002492808" sldId="268"/>
            <ac:picMk id="3" creationId="{07082C71-656C-0EF8-7129-0E6C1C5B008B}"/>
          </ac:picMkLst>
        </pc:picChg>
        <pc:picChg chg="add del mod">
          <ac:chgData name="Nagendra Vallepu" userId="901fede16ebe30c7" providerId="LiveId" clId="{8F0586CF-4421-40A6-BB01-71315B5694EB}" dt="2024-08-24T16:06:30.984" v="5801" actId="478"/>
          <ac:picMkLst>
            <pc:docMk/>
            <pc:sldMk cId="1002492808" sldId="268"/>
            <ac:picMk id="5" creationId="{9F0B494A-1F10-F8C7-73FF-66961C45B1F9}"/>
          </ac:picMkLst>
        </pc:picChg>
        <pc:picChg chg="mod">
          <ac:chgData name="Nagendra Vallepu" userId="901fede16ebe30c7" providerId="LiveId" clId="{8F0586CF-4421-40A6-BB01-71315B5694EB}" dt="2024-08-24T14:00:38.931" v="5377" actId="14100"/>
          <ac:picMkLst>
            <pc:docMk/>
            <pc:sldMk cId="1002492808" sldId="268"/>
            <ac:picMk id="7" creationId="{A0679350-1214-F600-A597-4CE747051566}"/>
          </ac:picMkLst>
        </pc:picChg>
        <pc:picChg chg="add del mod">
          <ac:chgData name="Nagendra Vallepu" userId="901fede16ebe30c7" providerId="LiveId" clId="{8F0586CF-4421-40A6-BB01-71315B5694EB}" dt="2024-08-21T19:35:25.036" v="1643" actId="478"/>
          <ac:picMkLst>
            <pc:docMk/>
            <pc:sldMk cId="1002492808" sldId="268"/>
            <ac:picMk id="8" creationId="{A3C8A26D-498D-A356-7213-5AEA413D4CE9}"/>
          </ac:picMkLst>
        </pc:picChg>
        <pc:picChg chg="add del mod">
          <ac:chgData name="Nagendra Vallepu" userId="901fede16ebe30c7" providerId="LiveId" clId="{8F0586CF-4421-40A6-BB01-71315B5694EB}" dt="2024-08-24T16:06:26.960" v="5799" actId="478"/>
          <ac:picMkLst>
            <pc:docMk/>
            <pc:sldMk cId="1002492808" sldId="268"/>
            <ac:picMk id="8" creationId="{C7C1D397-5F2A-AC33-1D68-4C9D14F3B7BB}"/>
          </ac:picMkLst>
        </pc:picChg>
        <pc:picChg chg="add del mod">
          <ac:chgData name="Nagendra Vallepu" userId="901fede16ebe30c7" providerId="LiveId" clId="{8F0586CF-4421-40A6-BB01-71315B5694EB}" dt="2024-08-24T16:07:39.134" v="5808" actId="478"/>
          <ac:picMkLst>
            <pc:docMk/>
            <pc:sldMk cId="1002492808" sldId="268"/>
            <ac:picMk id="9" creationId="{91AE5DB2-6C90-6D64-363C-A2EFE72B8C28}"/>
          </ac:picMkLst>
        </pc:picChg>
        <pc:picChg chg="del">
          <ac:chgData name="Nagendra Vallepu" userId="901fede16ebe30c7" providerId="LiveId" clId="{8F0586CF-4421-40A6-BB01-71315B5694EB}" dt="2024-08-21T19:26:41.967" v="1627" actId="478"/>
          <ac:picMkLst>
            <pc:docMk/>
            <pc:sldMk cId="1002492808" sldId="268"/>
            <ac:picMk id="9" creationId="{A32F213D-F0D4-B583-9E1F-CD5415CFE308}"/>
          </ac:picMkLst>
        </pc:picChg>
        <pc:picChg chg="add del mod">
          <ac:chgData name="Nagendra Vallepu" userId="901fede16ebe30c7" providerId="LiveId" clId="{8F0586CF-4421-40A6-BB01-71315B5694EB}" dt="2024-08-24T16:06:26.960" v="5799" actId="478"/>
          <ac:picMkLst>
            <pc:docMk/>
            <pc:sldMk cId="1002492808" sldId="268"/>
            <ac:picMk id="10" creationId="{FA624B4B-C51C-D7C9-12FA-AA9EDA0E3673}"/>
          </ac:picMkLst>
        </pc:picChg>
        <pc:picChg chg="add del mod">
          <ac:chgData name="Nagendra Vallepu" userId="901fede16ebe30c7" providerId="LiveId" clId="{8F0586CF-4421-40A6-BB01-71315B5694EB}" dt="2024-08-21T19:35:23.374" v="1642" actId="478"/>
          <ac:picMkLst>
            <pc:docMk/>
            <pc:sldMk cId="1002492808" sldId="268"/>
            <ac:picMk id="12" creationId="{9235B660-B63A-A62C-63DB-7720FE0CC55A}"/>
          </ac:picMkLst>
        </pc:picChg>
        <pc:picChg chg="add del mod">
          <ac:chgData name="Nagendra Vallepu" userId="901fede16ebe30c7" providerId="LiveId" clId="{8F0586CF-4421-40A6-BB01-71315B5694EB}" dt="2024-08-24T16:07:39.134" v="5808" actId="478"/>
          <ac:picMkLst>
            <pc:docMk/>
            <pc:sldMk cId="1002492808" sldId="268"/>
            <ac:picMk id="12" creationId="{D8863A39-7DFD-D30A-D8AA-80295AC03CDA}"/>
          </ac:picMkLst>
        </pc:picChg>
        <pc:picChg chg="add del mod">
          <ac:chgData name="Nagendra Vallepu" userId="901fede16ebe30c7" providerId="LiveId" clId="{8F0586CF-4421-40A6-BB01-71315B5694EB}" dt="2024-08-24T16:07:39.134" v="5808" actId="478"/>
          <ac:picMkLst>
            <pc:docMk/>
            <pc:sldMk cId="1002492808" sldId="268"/>
            <ac:picMk id="13" creationId="{C1FA36B6-EBEA-CD70-0D3F-0F89A930CEE1}"/>
          </ac:picMkLst>
        </pc:picChg>
        <pc:picChg chg="del">
          <ac:chgData name="Nagendra Vallepu" userId="901fede16ebe30c7" providerId="LiveId" clId="{8F0586CF-4421-40A6-BB01-71315B5694EB}" dt="2024-08-24T06:04:05.445" v="5133" actId="478"/>
          <ac:picMkLst>
            <pc:docMk/>
            <pc:sldMk cId="1002492808" sldId="268"/>
            <ac:picMk id="15" creationId="{E6FBBF65-917B-99E7-EAA9-5AA66208653B}"/>
          </ac:picMkLst>
        </pc:picChg>
        <pc:picChg chg="add mod">
          <ac:chgData name="Nagendra Vallepu" userId="901fede16ebe30c7" providerId="LiveId" clId="{8F0586CF-4421-40A6-BB01-71315B5694EB}" dt="2024-08-24T16:07:58.685" v="5809" actId="1076"/>
          <ac:picMkLst>
            <pc:docMk/>
            <pc:sldMk cId="1002492808" sldId="268"/>
            <ac:picMk id="16" creationId="{2B49833F-E9EC-5C44-538E-ED87F202D728}"/>
          </ac:picMkLst>
        </pc:picChg>
        <pc:picChg chg="add del mod">
          <ac:chgData name="Nagendra Vallepu" userId="901fede16ebe30c7" providerId="LiveId" clId="{8F0586CF-4421-40A6-BB01-71315B5694EB}" dt="2024-08-24T16:04:38.464" v="5787" actId="478"/>
          <ac:picMkLst>
            <pc:docMk/>
            <pc:sldMk cId="1002492808" sldId="268"/>
            <ac:picMk id="18" creationId="{050C5EC2-24EA-72E1-D73A-F4EDC959E999}"/>
          </ac:picMkLst>
        </pc:picChg>
      </pc:sldChg>
      <pc:sldChg chg="addSp delSp modSp add del mod">
        <pc:chgData name="Nagendra Vallepu" userId="901fede16ebe30c7" providerId="LiveId" clId="{8F0586CF-4421-40A6-BB01-71315B5694EB}" dt="2024-08-22T06:08:18.133" v="1746" actId="2696"/>
        <pc:sldMkLst>
          <pc:docMk/>
          <pc:sldMk cId="3971355668" sldId="269"/>
        </pc:sldMkLst>
        <pc:spChg chg="mod">
          <ac:chgData name="Nagendra Vallepu" userId="901fede16ebe30c7" providerId="LiveId" clId="{8F0586CF-4421-40A6-BB01-71315B5694EB}" dt="2024-08-22T05:48:39.876" v="1657" actId="20577"/>
          <ac:spMkLst>
            <pc:docMk/>
            <pc:sldMk cId="3971355668" sldId="269"/>
            <ac:spMk id="11" creationId="{21796E7E-2637-B68D-BDB8-946BD16B1439}"/>
          </ac:spMkLst>
        </pc:spChg>
        <pc:picChg chg="add del mod">
          <ac:chgData name="Nagendra Vallepu" userId="901fede16ebe30c7" providerId="LiveId" clId="{8F0586CF-4421-40A6-BB01-71315B5694EB}" dt="2024-08-22T05:54:49.133" v="1664" actId="478"/>
          <ac:picMkLst>
            <pc:docMk/>
            <pc:sldMk cId="3971355668" sldId="269"/>
            <ac:picMk id="3" creationId="{1D06B0DB-9AEA-8F4B-5920-A66654C57F76}"/>
          </ac:picMkLst>
        </pc:picChg>
        <pc:picChg chg="add mod">
          <ac:chgData name="Nagendra Vallepu" userId="901fede16ebe30c7" providerId="LiveId" clId="{8F0586CF-4421-40A6-BB01-71315B5694EB}" dt="2024-08-22T05:54:55.485" v="1667" actId="1076"/>
          <ac:picMkLst>
            <pc:docMk/>
            <pc:sldMk cId="3971355668" sldId="269"/>
            <ac:picMk id="8" creationId="{32EE9454-0E87-CAB8-5055-92DA7561AC63}"/>
          </ac:picMkLst>
        </pc:picChg>
        <pc:picChg chg="add del mod">
          <ac:chgData name="Nagendra Vallepu" userId="901fede16ebe30c7" providerId="LiveId" clId="{8F0586CF-4421-40A6-BB01-71315B5694EB}" dt="2024-08-22T06:00:38.160" v="1673" actId="478"/>
          <ac:picMkLst>
            <pc:docMk/>
            <pc:sldMk cId="3971355668" sldId="269"/>
            <ac:picMk id="10" creationId="{920F25B0-06CB-1A65-EBFA-3484CF59A30F}"/>
          </ac:picMkLst>
        </pc:picChg>
        <pc:picChg chg="add mod">
          <ac:chgData name="Nagendra Vallepu" userId="901fede16ebe30c7" providerId="LiveId" clId="{8F0586CF-4421-40A6-BB01-71315B5694EB}" dt="2024-08-22T06:01:47.263" v="1686" actId="14100"/>
          <ac:picMkLst>
            <pc:docMk/>
            <pc:sldMk cId="3971355668" sldId="269"/>
            <ac:picMk id="13" creationId="{5D69F706-926D-298C-DC82-70AB76E36757}"/>
          </ac:picMkLst>
        </pc:picChg>
        <pc:picChg chg="add mod">
          <ac:chgData name="Nagendra Vallepu" userId="901fede16ebe30c7" providerId="LiveId" clId="{8F0586CF-4421-40A6-BB01-71315B5694EB}" dt="2024-08-22T06:01:51.630" v="1687" actId="14100"/>
          <ac:picMkLst>
            <pc:docMk/>
            <pc:sldMk cId="3971355668" sldId="269"/>
            <ac:picMk id="16" creationId="{BCAE9A9B-73EA-7353-0E1D-746A828EEE04}"/>
          </ac:picMkLst>
        </pc:picChg>
        <pc:picChg chg="del">
          <ac:chgData name="Nagendra Vallepu" userId="901fede16ebe30c7" providerId="LiveId" clId="{8F0586CF-4421-40A6-BB01-71315B5694EB}" dt="2024-08-22T05:48:42.171" v="1658" actId="478"/>
          <ac:picMkLst>
            <pc:docMk/>
            <pc:sldMk cId="3971355668" sldId="269"/>
            <ac:picMk id="18" creationId="{050C5EC2-24EA-72E1-D73A-F4EDC959E999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3:50:08.211" v="11701" actId="20577"/>
        <pc:sldMkLst>
          <pc:docMk/>
          <pc:sldMk cId="581402006" sldId="270"/>
        </pc:sldMkLst>
        <pc:spChg chg="add del mod">
          <ac:chgData name="Nagendra Vallepu" userId="901fede16ebe30c7" providerId="LiveId" clId="{8F0586CF-4421-40A6-BB01-71315B5694EB}" dt="2024-08-24T16:13:30.709" v="5919" actId="478"/>
          <ac:spMkLst>
            <pc:docMk/>
            <pc:sldMk cId="581402006" sldId="270"/>
            <ac:spMk id="10" creationId="{58F6BA9A-941C-FFBC-FE21-33518EE0CC21}"/>
          </ac:spMkLst>
        </pc:spChg>
        <pc:spChg chg="mod">
          <ac:chgData name="Nagendra Vallepu" userId="901fede16ebe30c7" providerId="LiveId" clId="{8F0586CF-4421-40A6-BB01-71315B5694EB}" dt="2024-08-24T16:11:18.709" v="5900" actId="12788"/>
          <ac:spMkLst>
            <pc:docMk/>
            <pc:sldMk cId="581402006" sldId="270"/>
            <ac:spMk id="11" creationId="{21796E7E-2637-B68D-BDB8-946BD16B1439}"/>
          </ac:spMkLst>
        </pc:spChg>
        <pc:spChg chg="add del mod">
          <ac:chgData name="Nagendra Vallepu" userId="901fede16ebe30c7" providerId="LiveId" clId="{8F0586CF-4421-40A6-BB01-71315B5694EB}" dt="2024-08-24T16:13:30.709" v="5919" actId="478"/>
          <ac:spMkLst>
            <pc:docMk/>
            <pc:sldMk cId="581402006" sldId="270"/>
            <ac:spMk id="12" creationId="{FAAA9505-19CA-0E1F-5FFB-E175D5C690E1}"/>
          </ac:spMkLst>
        </pc:spChg>
        <pc:spChg chg="add del mod">
          <ac:chgData name="Nagendra Vallepu" userId="901fede16ebe30c7" providerId="LiveId" clId="{8F0586CF-4421-40A6-BB01-71315B5694EB}" dt="2024-08-24T16:13:30.709" v="5919" actId="478"/>
          <ac:spMkLst>
            <pc:docMk/>
            <pc:sldMk cId="581402006" sldId="270"/>
            <ac:spMk id="20" creationId="{2FA08017-1B68-89A3-7144-7FE490C16A4E}"/>
          </ac:spMkLst>
        </pc:spChg>
        <pc:spChg chg="add del mod">
          <ac:chgData name="Nagendra Vallepu" userId="901fede16ebe30c7" providerId="LiveId" clId="{8F0586CF-4421-40A6-BB01-71315B5694EB}" dt="2024-08-24T16:13:30.709" v="5919" actId="478"/>
          <ac:spMkLst>
            <pc:docMk/>
            <pc:sldMk cId="581402006" sldId="270"/>
            <ac:spMk id="21" creationId="{9A5D8A68-8336-934F-E01A-C759E251B638}"/>
          </ac:spMkLst>
        </pc:spChg>
        <pc:picChg chg="add mod">
          <ac:chgData name="Nagendra Vallepu" userId="901fede16ebe30c7" providerId="LiveId" clId="{8F0586CF-4421-40A6-BB01-71315B5694EB}" dt="2024-08-24T06:03:52.519" v="5131"/>
          <ac:picMkLst>
            <pc:docMk/>
            <pc:sldMk cId="581402006" sldId="270"/>
            <ac:picMk id="2" creationId="{F51E8BBF-1550-4447-7311-3E75C1C184DF}"/>
          </ac:picMkLst>
        </pc:picChg>
        <pc:picChg chg="add mod">
          <ac:chgData name="Nagendra Vallepu" userId="901fede16ebe30c7" providerId="LiveId" clId="{8F0586CF-4421-40A6-BB01-71315B5694EB}" dt="2024-08-24T16:14:03.720" v="5926" actId="1076"/>
          <ac:picMkLst>
            <pc:docMk/>
            <pc:sldMk cId="581402006" sldId="270"/>
            <ac:picMk id="3" creationId="{B3EEDA17-7335-E674-CF37-2AB89BC77418}"/>
          </ac:picMkLst>
        </pc:picChg>
        <pc:picChg chg="mod">
          <ac:chgData name="Nagendra Vallepu" userId="901fede16ebe30c7" providerId="LiveId" clId="{8F0586CF-4421-40A6-BB01-71315B5694EB}" dt="2024-08-24T16:11:18.709" v="5900" actId="12788"/>
          <ac:picMkLst>
            <pc:docMk/>
            <pc:sldMk cId="581402006" sldId="270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16:10:45.978" v="5896" actId="478"/>
          <ac:picMkLst>
            <pc:docMk/>
            <pc:sldMk cId="581402006" sldId="270"/>
            <ac:picMk id="8" creationId="{32EE9454-0E87-CAB8-5055-92DA7561AC63}"/>
          </ac:picMkLst>
        </pc:picChg>
        <pc:picChg chg="add mod">
          <ac:chgData name="Nagendra Vallepu" userId="901fede16ebe30c7" providerId="LiveId" clId="{8F0586CF-4421-40A6-BB01-71315B5694EB}" dt="2024-08-24T16:14:14.027" v="5929" actId="14100"/>
          <ac:picMkLst>
            <pc:docMk/>
            <pc:sldMk cId="581402006" sldId="270"/>
            <ac:picMk id="9" creationId="{17FE7D2C-D5A8-CD4C-879D-B05E539A1368}"/>
          </ac:picMkLst>
        </pc:picChg>
        <pc:picChg chg="del mod">
          <ac:chgData name="Nagendra Vallepu" userId="901fede16ebe30c7" providerId="LiveId" clId="{8F0586CF-4421-40A6-BB01-71315B5694EB}" dt="2024-08-22T06:04:56.900" v="1696" actId="478"/>
          <ac:picMkLst>
            <pc:docMk/>
            <pc:sldMk cId="581402006" sldId="270"/>
            <ac:picMk id="13" creationId="{5D69F706-926D-298C-DC82-70AB76E36757}"/>
          </ac:picMkLst>
        </pc:picChg>
        <pc:picChg chg="add mod">
          <ac:chgData name="Nagendra Vallepu" userId="901fede16ebe30c7" providerId="LiveId" clId="{8F0586CF-4421-40A6-BB01-71315B5694EB}" dt="2024-08-24T16:11:18.709" v="5900" actId="12788"/>
          <ac:picMkLst>
            <pc:docMk/>
            <pc:sldMk cId="581402006" sldId="270"/>
            <ac:picMk id="13" creationId="{8A24BEF5-9079-5630-C1F3-D4DFA4EACE2A}"/>
          </ac:picMkLst>
        </pc:picChg>
        <pc:picChg chg="add mod">
          <ac:chgData name="Nagendra Vallepu" userId="901fede16ebe30c7" providerId="LiveId" clId="{8F0586CF-4421-40A6-BB01-71315B5694EB}" dt="2024-08-24T16:13:06.556" v="5916" actId="1076"/>
          <ac:picMkLst>
            <pc:docMk/>
            <pc:sldMk cId="581402006" sldId="270"/>
            <ac:picMk id="14" creationId="{C58F76D0-032E-7615-29B9-7D50AA768D2C}"/>
          </ac:picMkLst>
        </pc:picChg>
        <pc:picChg chg="del">
          <ac:chgData name="Nagendra Vallepu" userId="901fede16ebe30c7" providerId="LiveId" clId="{8F0586CF-4421-40A6-BB01-71315B5694EB}" dt="2024-08-24T06:03:51.949" v="5130" actId="478"/>
          <ac:picMkLst>
            <pc:docMk/>
            <pc:sldMk cId="581402006" sldId="270"/>
            <ac:picMk id="15" creationId="{E6FBBF65-917B-99E7-EAA9-5AA66208653B}"/>
          </ac:picMkLst>
        </pc:picChg>
        <pc:picChg chg="del">
          <ac:chgData name="Nagendra Vallepu" userId="901fede16ebe30c7" providerId="LiveId" clId="{8F0586CF-4421-40A6-BB01-71315B5694EB}" dt="2024-08-22T06:06:24.321" v="1728" actId="478"/>
          <ac:picMkLst>
            <pc:docMk/>
            <pc:sldMk cId="581402006" sldId="270"/>
            <ac:picMk id="16" creationId="{BCAE9A9B-73EA-7353-0E1D-746A828EEE04}"/>
          </ac:picMkLst>
        </pc:picChg>
        <pc:picChg chg="add mod">
          <ac:chgData name="Nagendra Vallepu" userId="901fede16ebe30c7" providerId="LiveId" clId="{8F0586CF-4421-40A6-BB01-71315B5694EB}" dt="2024-08-24T16:13:01.560" v="5915" actId="1076"/>
          <ac:picMkLst>
            <pc:docMk/>
            <pc:sldMk cId="581402006" sldId="270"/>
            <ac:picMk id="16" creationId="{DA20686A-9390-0E29-5274-90BA741A219A}"/>
          </ac:picMkLst>
        </pc:picChg>
        <pc:picChg chg="add mod">
          <ac:chgData name="Nagendra Vallepu" userId="901fede16ebe30c7" providerId="LiveId" clId="{8F0586CF-4421-40A6-BB01-71315B5694EB}" dt="2024-08-24T16:13:36.908" v="5921" actId="1076"/>
          <ac:picMkLst>
            <pc:docMk/>
            <pc:sldMk cId="581402006" sldId="270"/>
            <ac:picMk id="17" creationId="{5F2BCF3E-87DF-28FA-6A48-D793FD45C5C0}"/>
          </ac:picMkLst>
        </pc:picChg>
        <pc:picChg chg="add mod">
          <ac:chgData name="Nagendra Vallepu" userId="901fede16ebe30c7" providerId="LiveId" clId="{8F0586CF-4421-40A6-BB01-71315B5694EB}" dt="2024-08-24T16:13:14.981" v="5918" actId="1076"/>
          <ac:picMkLst>
            <pc:docMk/>
            <pc:sldMk cId="581402006" sldId="270"/>
            <ac:picMk id="18" creationId="{D277972F-CDBF-0F2A-11E5-D258C14DD6AE}"/>
          </ac:picMkLst>
        </pc:picChg>
        <pc:picChg chg="add mod">
          <ac:chgData name="Nagendra Vallepu" userId="901fede16ebe30c7" providerId="LiveId" clId="{8F0586CF-4421-40A6-BB01-71315B5694EB}" dt="2024-08-24T16:13:45.020" v="5924" actId="14100"/>
          <ac:picMkLst>
            <pc:docMk/>
            <pc:sldMk cId="581402006" sldId="270"/>
            <ac:picMk id="19" creationId="{345DCC35-3C87-7091-F0DC-B270C451CC64}"/>
          </ac:picMkLst>
        </pc:picChg>
        <pc:picChg chg="add mod">
          <ac:chgData name="Nagendra Vallepu" userId="901fede16ebe30c7" providerId="LiveId" clId="{8F0586CF-4421-40A6-BB01-71315B5694EB}" dt="2024-08-24T16:13:14.981" v="5918" actId="1076"/>
          <ac:picMkLst>
            <pc:docMk/>
            <pc:sldMk cId="581402006" sldId="270"/>
            <ac:picMk id="22" creationId="{C29CEF87-9516-5CA8-2AB0-25DA16BDF2D3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6:24:39.480" v="19344" actId="20577"/>
        <pc:sldMkLst>
          <pc:docMk/>
          <pc:sldMk cId="3655304267" sldId="271"/>
        </pc:sldMkLst>
        <pc:spChg chg="add">
          <ac:chgData name="Nagendra Vallepu" userId="901fede16ebe30c7" providerId="LiveId" clId="{8F0586CF-4421-40A6-BB01-71315B5694EB}" dt="2024-08-24T16:23:49.581" v="5967"/>
          <ac:spMkLst>
            <pc:docMk/>
            <pc:sldMk cId="3655304267" sldId="271"/>
            <ac:spMk id="3" creationId="{874FF09F-6FCE-B2CD-FA7C-339D6D2EE6A9}"/>
          </ac:spMkLst>
        </pc:spChg>
        <pc:spChg chg="add mod">
          <ac:chgData name="Nagendra Vallepu" userId="901fede16ebe30c7" providerId="LiveId" clId="{8F0586CF-4421-40A6-BB01-71315B5694EB}" dt="2024-08-24T16:23:58.947" v="5968"/>
          <ac:spMkLst>
            <pc:docMk/>
            <pc:sldMk cId="3655304267" sldId="271"/>
            <ac:spMk id="8" creationId="{DDB3E05C-79BE-4A9B-975B-C3CAEEE6ECF6}"/>
          </ac:spMkLst>
        </pc:spChg>
        <pc:spChg chg="add mod">
          <ac:chgData name="Nagendra Vallepu" userId="901fede16ebe30c7" providerId="LiveId" clId="{8F0586CF-4421-40A6-BB01-71315B5694EB}" dt="2024-08-24T16:24:15.245" v="5972"/>
          <ac:spMkLst>
            <pc:docMk/>
            <pc:sldMk cId="3655304267" sldId="271"/>
            <ac:spMk id="9" creationId="{A133CF4C-EAE8-69D6-5F69-8077C6FD3838}"/>
          </ac:spMkLst>
        </pc:spChg>
        <pc:spChg chg="add del mod">
          <ac:chgData name="Nagendra Vallepu" userId="901fede16ebe30c7" providerId="LiveId" clId="{8F0586CF-4421-40A6-BB01-71315B5694EB}" dt="2024-08-24T16:25:37.184" v="5974" actId="478"/>
          <ac:spMkLst>
            <pc:docMk/>
            <pc:sldMk cId="3655304267" sldId="271"/>
            <ac:spMk id="10" creationId="{3E06A95A-5CE0-805E-BD41-D8EED97C6C72}"/>
          </ac:spMkLst>
        </pc:spChg>
        <pc:spChg chg="del">
          <ac:chgData name="Nagendra Vallepu" userId="901fede16ebe30c7" providerId="LiveId" clId="{8F0586CF-4421-40A6-BB01-71315B5694EB}" dt="2024-08-22T06:13:44.224" v="1753" actId="478"/>
          <ac:spMkLst>
            <pc:docMk/>
            <pc:sldMk cId="3655304267" sldId="271"/>
            <ac:spMk id="10" creationId="{58F6BA9A-941C-FFBC-FE21-33518EE0CC21}"/>
          </ac:spMkLst>
        </pc:spChg>
        <pc:spChg chg="mod">
          <ac:chgData name="Nagendra Vallepu" userId="901fede16ebe30c7" providerId="LiveId" clId="{8F0586CF-4421-40A6-BB01-71315B5694EB}" dt="2024-08-24T06:03:47.709" v="5129" actId="1076"/>
          <ac:spMkLst>
            <pc:docMk/>
            <pc:sldMk cId="3655304267" sldId="271"/>
            <ac:spMk id="11" creationId="{21796E7E-2637-B68D-BDB8-946BD16B1439}"/>
          </ac:spMkLst>
        </pc:spChg>
        <pc:spChg chg="add del mod">
          <ac:chgData name="Nagendra Vallepu" userId="901fede16ebe30c7" providerId="LiveId" clId="{8F0586CF-4421-40A6-BB01-71315B5694EB}" dt="2024-08-24T16:26:06.370" v="5976" actId="478"/>
          <ac:spMkLst>
            <pc:docMk/>
            <pc:sldMk cId="3655304267" sldId="271"/>
            <ac:spMk id="12" creationId="{47C24623-7E5F-6407-632A-AFE860E74196}"/>
          </ac:spMkLst>
        </pc:spChg>
        <pc:spChg chg="del">
          <ac:chgData name="Nagendra Vallepu" userId="901fede16ebe30c7" providerId="LiveId" clId="{8F0586CF-4421-40A6-BB01-71315B5694EB}" dt="2024-08-22T06:13:44.224" v="1753" actId="478"/>
          <ac:spMkLst>
            <pc:docMk/>
            <pc:sldMk cId="3655304267" sldId="271"/>
            <ac:spMk id="12" creationId="{FAAA9505-19CA-0E1F-5FFB-E175D5C690E1}"/>
          </ac:spMkLst>
        </pc:spChg>
        <pc:spChg chg="del">
          <ac:chgData name="Nagendra Vallepu" userId="901fede16ebe30c7" providerId="LiveId" clId="{8F0586CF-4421-40A6-BB01-71315B5694EB}" dt="2024-08-22T06:13:44.224" v="1753" actId="478"/>
          <ac:spMkLst>
            <pc:docMk/>
            <pc:sldMk cId="3655304267" sldId="271"/>
            <ac:spMk id="20" creationId="{2FA08017-1B68-89A3-7144-7FE490C16A4E}"/>
          </ac:spMkLst>
        </pc:spChg>
        <pc:spChg chg="del">
          <ac:chgData name="Nagendra Vallepu" userId="901fede16ebe30c7" providerId="LiveId" clId="{8F0586CF-4421-40A6-BB01-71315B5694EB}" dt="2024-08-22T06:13:46.263" v="1754" actId="478"/>
          <ac:spMkLst>
            <pc:docMk/>
            <pc:sldMk cId="3655304267" sldId="271"/>
            <ac:spMk id="21" creationId="{9A5D8A68-8336-934F-E01A-C759E251B638}"/>
          </ac:spMkLst>
        </pc:spChg>
        <pc:spChg chg="add mod">
          <ac:chgData name="Nagendra Vallepu" userId="901fede16ebe30c7" providerId="LiveId" clId="{8F0586CF-4421-40A6-BB01-71315B5694EB}" dt="2024-08-24T16:27:25.227" v="5984" actId="20577"/>
          <ac:spMkLst>
            <pc:docMk/>
            <pc:sldMk cId="3655304267" sldId="271"/>
            <ac:spMk id="30" creationId="{29F08D99-1815-9CEB-D438-00EEB4FF464A}"/>
          </ac:spMkLst>
        </pc:spChg>
        <pc:picChg chg="add mod">
          <ac:chgData name="Nagendra Vallepu" userId="901fede16ebe30c7" providerId="LiveId" clId="{8F0586CF-4421-40A6-BB01-71315B5694EB}" dt="2024-08-24T06:03:43.633" v="5128"/>
          <ac:picMkLst>
            <pc:docMk/>
            <pc:sldMk cId="3655304267" sldId="271"/>
            <ac:picMk id="2" creationId="{43C5D6EE-71AB-250E-D7EE-0BEAED7D21D0}"/>
          </ac:picMkLst>
        </pc:picChg>
        <pc:picChg chg="del">
          <ac:chgData name="Nagendra Vallepu" userId="901fede16ebe30c7" providerId="LiveId" clId="{8F0586CF-4421-40A6-BB01-71315B5694EB}" dt="2024-08-22T06:13:09.855" v="1748" actId="478"/>
          <ac:picMkLst>
            <pc:docMk/>
            <pc:sldMk cId="3655304267" sldId="271"/>
            <ac:picMk id="3" creationId="{B3EEDA17-7335-E674-CF37-2AB89BC77418}"/>
          </ac:picMkLst>
        </pc:picChg>
        <pc:picChg chg="add del mod">
          <ac:chgData name="Nagendra Vallepu" userId="901fede16ebe30c7" providerId="LiveId" clId="{8F0586CF-4421-40A6-BB01-71315B5694EB}" dt="2024-08-24T16:30:37.090" v="6060" actId="478"/>
          <ac:picMkLst>
            <pc:docMk/>
            <pc:sldMk cId="3655304267" sldId="271"/>
            <ac:picMk id="5" creationId="{45DBDE24-23C4-511A-5FDA-499123DD6106}"/>
          </ac:picMkLst>
        </pc:picChg>
        <pc:picChg chg="mod">
          <ac:chgData name="Nagendra Vallepu" userId="901fede16ebe30c7" providerId="LiveId" clId="{8F0586CF-4421-40A6-BB01-71315B5694EB}" dt="2024-08-24T16:21:08.011" v="5951" actId="1076"/>
          <ac:picMkLst>
            <pc:docMk/>
            <pc:sldMk cId="3655304267" sldId="271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2T06:13:09.855" v="1748" actId="478"/>
          <ac:picMkLst>
            <pc:docMk/>
            <pc:sldMk cId="3655304267" sldId="271"/>
            <ac:picMk id="8" creationId="{32EE9454-0E87-CAB8-5055-92DA7561AC63}"/>
          </ac:picMkLst>
        </pc:picChg>
        <pc:picChg chg="del">
          <ac:chgData name="Nagendra Vallepu" userId="901fede16ebe30c7" providerId="LiveId" clId="{8F0586CF-4421-40A6-BB01-71315B5694EB}" dt="2024-08-22T06:13:09.855" v="1748" actId="478"/>
          <ac:picMkLst>
            <pc:docMk/>
            <pc:sldMk cId="3655304267" sldId="271"/>
            <ac:picMk id="9" creationId="{17FE7D2C-D5A8-CD4C-879D-B05E539A1368}"/>
          </ac:picMkLst>
        </pc:picChg>
        <pc:picChg chg="add del mod">
          <ac:chgData name="Nagendra Vallepu" userId="901fede16ebe30c7" providerId="LiveId" clId="{8F0586CF-4421-40A6-BB01-71315B5694EB}" dt="2024-08-24T16:30:35.530" v="6059" actId="478"/>
          <ac:picMkLst>
            <pc:docMk/>
            <pc:sldMk cId="3655304267" sldId="271"/>
            <ac:picMk id="14" creationId="{16F2A4A4-8204-E730-439F-2BCA95B30BF6}"/>
          </ac:picMkLst>
        </pc:picChg>
        <pc:picChg chg="del">
          <ac:chgData name="Nagendra Vallepu" userId="901fede16ebe30c7" providerId="LiveId" clId="{8F0586CF-4421-40A6-BB01-71315B5694EB}" dt="2024-08-24T06:03:42.707" v="5127" actId="478"/>
          <ac:picMkLst>
            <pc:docMk/>
            <pc:sldMk cId="3655304267" sldId="271"/>
            <ac:picMk id="15" creationId="{E6FBBF65-917B-99E7-EAA9-5AA66208653B}"/>
          </ac:picMkLst>
        </pc:picChg>
        <pc:picChg chg="add mod">
          <ac:chgData name="Nagendra Vallepu" userId="901fede16ebe30c7" providerId="LiveId" clId="{8F0586CF-4421-40A6-BB01-71315B5694EB}" dt="2024-08-24T16:27:19.237" v="5983" actId="1440"/>
          <ac:picMkLst>
            <pc:docMk/>
            <pc:sldMk cId="3655304267" sldId="271"/>
            <ac:picMk id="16" creationId="{E67E8573-8610-A1E3-6BFD-4AD01A190FD3}"/>
          </ac:picMkLst>
        </pc:picChg>
        <pc:picChg chg="del">
          <ac:chgData name="Nagendra Vallepu" userId="901fede16ebe30c7" providerId="LiveId" clId="{8F0586CF-4421-40A6-BB01-71315B5694EB}" dt="2024-08-22T06:13:09.855" v="1748" actId="478"/>
          <ac:picMkLst>
            <pc:docMk/>
            <pc:sldMk cId="3655304267" sldId="271"/>
            <ac:picMk id="17" creationId="{5F2BCF3E-87DF-28FA-6A48-D793FD45C5C0}"/>
          </ac:picMkLst>
        </pc:picChg>
        <pc:picChg chg="add del mod">
          <ac:chgData name="Nagendra Vallepu" userId="901fede16ebe30c7" providerId="LiveId" clId="{8F0586CF-4421-40A6-BB01-71315B5694EB}" dt="2024-08-22T06:20:42.697" v="1774" actId="478"/>
          <ac:picMkLst>
            <pc:docMk/>
            <pc:sldMk cId="3655304267" sldId="271"/>
            <ac:picMk id="18" creationId="{95C260E1-EDF5-7324-7F62-101C1844F856}"/>
          </ac:picMkLst>
        </pc:picChg>
        <pc:picChg chg="add mod">
          <ac:chgData name="Nagendra Vallepu" userId="901fede16ebe30c7" providerId="LiveId" clId="{8F0586CF-4421-40A6-BB01-71315B5694EB}" dt="2024-08-24T16:30:47.596" v="6064" actId="1440"/>
          <ac:picMkLst>
            <pc:docMk/>
            <pc:sldMk cId="3655304267" sldId="271"/>
            <ac:picMk id="18" creationId="{EFB3374F-0307-8ADB-3E93-E7D157CB7D54}"/>
          </ac:picMkLst>
        </pc:picChg>
        <pc:picChg chg="del">
          <ac:chgData name="Nagendra Vallepu" userId="901fede16ebe30c7" providerId="LiveId" clId="{8F0586CF-4421-40A6-BB01-71315B5694EB}" dt="2024-08-22T06:13:09.855" v="1748" actId="478"/>
          <ac:picMkLst>
            <pc:docMk/>
            <pc:sldMk cId="3655304267" sldId="271"/>
            <ac:picMk id="19" creationId="{345DCC35-3C87-7091-F0DC-B270C451CC64}"/>
          </ac:picMkLst>
        </pc:picChg>
        <pc:picChg chg="add del mod">
          <ac:chgData name="Nagendra Vallepu" userId="901fede16ebe30c7" providerId="LiveId" clId="{8F0586CF-4421-40A6-BB01-71315B5694EB}" dt="2024-08-24T16:30:35.530" v="6059" actId="478"/>
          <ac:picMkLst>
            <pc:docMk/>
            <pc:sldMk cId="3655304267" sldId="271"/>
            <ac:picMk id="23" creationId="{F62EC2E4-B773-52D5-F025-D9B05F6B1D7A}"/>
          </ac:picMkLst>
        </pc:picChg>
        <pc:picChg chg="add del mod">
          <ac:chgData name="Nagendra Vallepu" userId="901fede16ebe30c7" providerId="LiveId" clId="{8F0586CF-4421-40A6-BB01-71315B5694EB}" dt="2024-08-24T16:30:35.530" v="6059" actId="478"/>
          <ac:picMkLst>
            <pc:docMk/>
            <pc:sldMk cId="3655304267" sldId="271"/>
            <ac:picMk id="25" creationId="{E304F282-E9BE-A87F-8259-8FA38E1CF5EC}"/>
          </ac:picMkLst>
        </pc:picChg>
        <pc:picChg chg="add del mod">
          <ac:chgData name="Nagendra Vallepu" userId="901fede16ebe30c7" providerId="LiveId" clId="{8F0586CF-4421-40A6-BB01-71315B5694EB}" dt="2024-08-24T16:30:35.530" v="6059" actId="478"/>
          <ac:picMkLst>
            <pc:docMk/>
            <pc:sldMk cId="3655304267" sldId="271"/>
            <ac:picMk id="27" creationId="{76F5C090-8A6A-1FE5-9944-B7C5A3D6572C}"/>
          </ac:picMkLst>
        </pc:picChg>
        <pc:picChg chg="add del mod">
          <ac:chgData name="Nagendra Vallepu" userId="901fede16ebe30c7" providerId="LiveId" clId="{8F0586CF-4421-40A6-BB01-71315B5694EB}" dt="2024-08-24T16:30:35.530" v="6059" actId="478"/>
          <ac:picMkLst>
            <pc:docMk/>
            <pc:sldMk cId="3655304267" sldId="271"/>
            <ac:picMk id="29" creationId="{79A44C4B-C7FB-7B3C-4640-FECE0962044E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5:05:45.057" v="12792" actId="20577"/>
        <pc:sldMkLst>
          <pc:docMk/>
          <pc:sldMk cId="1727086028" sldId="272"/>
        </pc:sldMkLst>
        <pc:spChg chg="add del mod">
          <ac:chgData name="Nagendra Vallepu" userId="901fede16ebe30c7" providerId="LiveId" clId="{8F0586CF-4421-40A6-BB01-71315B5694EB}" dt="2024-08-24T16:34:15.002" v="6090" actId="478"/>
          <ac:spMkLst>
            <pc:docMk/>
            <pc:sldMk cId="1727086028" sldId="272"/>
            <ac:spMk id="5" creationId="{0E23F7FF-0C72-FF80-BFD7-F01E15DF5954}"/>
          </ac:spMkLst>
        </pc:spChg>
        <pc:spChg chg="mod">
          <ac:chgData name="Nagendra Vallepu" userId="901fede16ebe30c7" providerId="LiveId" clId="{8F0586CF-4421-40A6-BB01-71315B5694EB}" dt="2024-08-24T16:33:42.602" v="6085" actId="20577"/>
          <ac:spMkLst>
            <pc:docMk/>
            <pc:sldMk cId="1727086028" sldId="272"/>
            <ac:spMk id="6" creationId="{62E5BDAA-73A5-DD89-A53F-E4A8D203A379}"/>
          </ac:spMkLst>
        </pc:spChg>
        <pc:spChg chg="mod">
          <ac:chgData name="Nagendra Vallepu" userId="901fede16ebe30c7" providerId="LiveId" clId="{8F0586CF-4421-40A6-BB01-71315B5694EB}" dt="2024-08-24T06:03:21.124" v="5126" actId="1076"/>
          <ac:spMkLst>
            <pc:docMk/>
            <pc:sldMk cId="1727086028" sldId="272"/>
            <ac:spMk id="11" creationId="{21796E7E-2637-B68D-BDB8-946BD16B1439}"/>
          </ac:spMkLst>
        </pc:spChg>
        <pc:spChg chg="del">
          <ac:chgData name="Nagendra Vallepu" userId="901fede16ebe30c7" providerId="LiveId" clId="{8F0586CF-4421-40A6-BB01-71315B5694EB}" dt="2024-08-22T06:43:45.744" v="1830" actId="478"/>
          <ac:spMkLst>
            <pc:docMk/>
            <pc:sldMk cId="1727086028" sldId="272"/>
            <ac:spMk id="30" creationId="{29F08D99-1815-9CEB-D438-00EEB4FF464A}"/>
          </ac:spMkLst>
        </pc:spChg>
        <pc:picChg chg="add mod">
          <ac:chgData name="Nagendra Vallepu" userId="901fede16ebe30c7" providerId="LiveId" clId="{8F0586CF-4421-40A6-BB01-71315B5694EB}" dt="2024-08-24T06:03:16.761" v="5125"/>
          <ac:picMkLst>
            <pc:docMk/>
            <pc:sldMk cId="1727086028" sldId="272"/>
            <ac:picMk id="2" creationId="{EA2019D3-651F-7A07-E2FE-62CE58A3DE0C}"/>
          </ac:picMkLst>
        </pc:picChg>
        <pc:picChg chg="add mod">
          <ac:chgData name="Nagendra Vallepu" userId="901fede16ebe30c7" providerId="LiveId" clId="{8F0586CF-4421-40A6-BB01-71315B5694EB}" dt="2024-08-24T16:36:05.135" v="6306" actId="1076"/>
          <ac:picMkLst>
            <pc:docMk/>
            <pc:sldMk cId="1727086028" sldId="272"/>
            <ac:picMk id="3" creationId="{ED6AA064-670A-4F33-DBFA-0070EA15CFB8}"/>
          </ac:picMkLst>
        </pc:picChg>
        <pc:picChg chg="del">
          <ac:chgData name="Nagendra Vallepu" userId="901fede16ebe30c7" providerId="LiveId" clId="{8F0586CF-4421-40A6-BB01-71315B5694EB}" dt="2024-08-22T06:43:38.998" v="1829" actId="478"/>
          <ac:picMkLst>
            <pc:docMk/>
            <pc:sldMk cId="1727086028" sldId="272"/>
            <ac:picMk id="5" creationId="{45DBDE24-23C4-511A-5FDA-499123DD6106}"/>
          </ac:picMkLst>
        </pc:picChg>
        <pc:picChg chg="mod">
          <ac:chgData name="Nagendra Vallepu" userId="901fede16ebe30c7" providerId="LiveId" clId="{8F0586CF-4421-40A6-BB01-71315B5694EB}" dt="2024-08-24T14:00:23.370" v="5374" actId="14100"/>
          <ac:picMkLst>
            <pc:docMk/>
            <pc:sldMk cId="1727086028" sldId="272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2T06:43:45.744" v="1830" actId="478"/>
          <ac:picMkLst>
            <pc:docMk/>
            <pc:sldMk cId="1727086028" sldId="272"/>
            <ac:picMk id="14" creationId="{16F2A4A4-8204-E730-439F-2BCA95B30BF6}"/>
          </ac:picMkLst>
        </pc:picChg>
        <pc:picChg chg="del">
          <ac:chgData name="Nagendra Vallepu" userId="901fede16ebe30c7" providerId="LiveId" clId="{8F0586CF-4421-40A6-BB01-71315B5694EB}" dt="2024-08-24T06:03:16.536" v="5124" actId="478"/>
          <ac:picMkLst>
            <pc:docMk/>
            <pc:sldMk cId="1727086028" sldId="272"/>
            <ac:picMk id="15" creationId="{E6FBBF65-917B-99E7-EAA9-5AA66208653B}"/>
          </ac:picMkLst>
        </pc:picChg>
        <pc:picChg chg="del">
          <ac:chgData name="Nagendra Vallepu" userId="901fede16ebe30c7" providerId="LiveId" clId="{8F0586CF-4421-40A6-BB01-71315B5694EB}" dt="2024-08-22T06:43:45.744" v="1830" actId="478"/>
          <ac:picMkLst>
            <pc:docMk/>
            <pc:sldMk cId="1727086028" sldId="272"/>
            <ac:picMk id="23" creationId="{F62EC2E4-B773-52D5-F025-D9B05F6B1D7A}"/>
          </ac:picMkLst>
        </pc:picChg>
        <pc:picChg chg="del">
          <ac:chgData name="Nagendra Vallepu" userId="901fede16ebe30c7" providerId="LiveId" clId="{8F0586CF-4421-40A6-BB01-71315B5694EB}" dt="2024-08-22T06:43:45.744" v="1830" actId="478"/>
          <ac:picMkLst>
            <pc:docMk/>
            <pc:sldMk cId="1727086028" sldId="272"/>
            <ac:picMk id="25" creationId="{E304F282-E9BE-A87F-8259-8FA38E1CF5EC}"/>
          </ac:picMkLst>
        </pc:picChg>
        <pc:picChg chg="del">
          <ac:chgData name="Nagendra Vallepu" userId="901fede16ebe30c7" providerId="LiveId" clId="{8F0586CF-4421-40A6-BB01-71315B5694EB}" dt="2024-08-22T06:43:45.744" v="1830" actId="478"/>
          <ac:picMkLst>
            <pc:docMk/>
            <pc:sldMk cId="1727086028" sldId="272"/>
            <ac:picMk id="27" creationId="{76F5C090-8A6A-1FE5-9944-B7C5A3D6572C}"/>
          </ac:picMkLst>
        </pc:picChg>
        <pc:picChg chg="del">
          <ac:chgData name="Nagendra Vallepu" userId="901fede16ebe30c7" providerId="LiveId" clId="{8F0586CF-4421-40A6-BB01-71315B5694EB}" dt="2024-08-22T06:43:45.744" v="1830" actId="478"/>
          <ac:picMkLst>
            <pc:docMk/>
            <pc:sldMk cId="1727086028" sldId="272"/>
            <ac:picMk id="29" creationId="{79A44C4B-C7FB-7B3C-4640-FECE0962044E}"/>
          </ac:picMkLst>
        </pc:picChg>
      </pc:sldChg>
      <pc:sldChg chg="new del">
        <pc:chgData name="Nagendra Vallepu" userId="901fede16ebe30c7" providerId="LiveId" clId="{8F0586CF-4421-40A6-BB01-71315B5694EB}" dt="2024-08-22T06:25:20.277" v="1824" actId="47"/>
        <pc:sldMkLst>
          <pc:docMk/>
          <pc:sldMk cId="1998749294" sldId="272"/>
        </pc:sldMkLst>
      </pc:sldChg>
      <pc:sldChg chg="new del">
        <pc:chgData name="Nagendra Vallepu" userId="901fede16ebe30c7" providerId="LiveId" clId="{8F0586CF-4421-40A6-BB01-71315B5694EB}" dt="2024-08-22T06:13:36.314" v="1752" actId="2696"/>
        <pc:sldMkLst>
          <pc:docMk/>
          <pc:sldMk cId="2107890309" sldId="272"/>
        </pc:sldMkLst>
      </pc:sldChg>
      <pc:sldChg chg="addSp delSp modSp add mod modTransition modAnim modNotesTx">
        <pc:chgData name="Nagendra Vallepu" userId="901fede16ebe30c7" providerId="LiveId" clId="{8F0586CF-4421-40A6-BB01-71315B5694EB}" dt="2024-08-28T05:08:07.067" v="13011" actId="5793"/>
        <pc:sldMkLst>
          <pc:docMk/>
          <pc:sldMk cId="373258465" sldId="273"/>
        </pc:sldMkLst>
        <pc:spChg chg="add mod">
          <ac:chgData name="Nagendra Vallepu" userId="901fede16ebe30c7" providerId="LiveId" clId="{8F0586CF-4421-40A6-BB01-71315B5694EB}" dt="2024-08-24T16:52:28.077" v="6541" actId="1076"/>
          <ac:spMkLst>
            <pc:docMk/>
            <pc:sldMk cId="373258465" sldId="273"/>
            <ac:spMk id="8" creationId="{20A24F27-0097-2677-0AF5-BE1199708F0F}"/>
          </ac:spMkLst>
        </pc:spChg>
        <pc:spChg chg="add mod">
          <ac:chgData name="Nagendra Vallepu" userId="901fede16ebe30c7" providerId="LiveId" clId="{8F0586CF-4421-40A6-BB01-71315B5694EB}" dt="2024-08-24T16:52:28.077" v="6541" actId="1076"/>
          <ac:spMkLst>
            <pc:docMk/>
            <pc:sldMk cId="373258465" sldId="273"/>
            <ac:spMk id="10" creationId="{BDADE01F-FB7A-452C-BFCA-DEA5C555701C}"/>
          </ac:spMkLst>
        </pc:spChg>
        <pc:spChg chg="mod">
          <ac:chgData name="Nagendra Vallepu" userId="901fede16ebe30c7" providerId="LiveId" clId="{8F0586CF-4421-40A6-BB01-71315B5694EB}" dt="2024-08-24T06:02:46.182" v="5119" actId="1076"/>
          <ac:spMkLst>
            <pc:docMk/>
            <pc:sldMk cId="373258465" sldId="273"/>
            <ac:spMk id="11" creationId="{21796E7E-2637-B68D-BDB8-946BD16B1439}"/>
          </ac:spMkLst>
        </pc:spChg>
        <pc:picChg chg="add mod">
          <ac:chgData name="Nagendra Vallepu" userId="901fede16ebe30c7" providerId="LiveId" clId="{8F0586CF-4421-40A6-BB01-71315B5694EB}" dt="2024-08-24T06:02:41.678" v="5118"/>
          <ac:picMkLst>
            <pc:docMk/>
            <pc:sldMk cId="373258465" sldId="273"/>
            <ac:picMk id="2" creationId="{8D98BCFC-9FAC-B101-32AA-FDC3A6CF3947}"/>
          </ac:picMkLst>
        </pc:picChg>
        <pc:picChg chg="del">
          <ac:chgData name="Nagendra Vallepu" userId="901fede16ebe30c7" providerId="LiveId" clId="{8F0586CF-4421-40A6-BB01-71315B5694EB}" dt="2024-08-22T06:44:46.495" v="1846" actId="478"/>
          <ac:picMkLst>
            <pc:docMk/>
            <pc:sldMk cId="373258465" sldId="273"/>
            <ac:picMk id="3" creationId="{ED6AA064-670A-4F33-DBFA-0070EA15CFB8}"/>
          </ac:picMkLst>
        </pc:picChg>
        <pc:picChg chg="add del mod">
          <ac:chgData name="Nagendra Vallepu" userId="901fede16ebe30c7" providerId="LiveId" clId="{8F0586CF-4421-40A6-BB01-71315B5694EB}" dt="2024-08-22T06:47:45.574" v="1850" actId="478"/>
          <ac:picMkLst>
            <pc:docMk/>
            <pc:sldMk cId="373258465" sldId="273"/>
            <ac:picMk id="5" creationId="{07CD9FB2-CC28-1E5F-63DC-8E3177235C39}"/>
          </ac:picMkLst>
        </pc:picChg>
        <pc:picChg chg="add mod">
          <ac:chgData name="Nagendra Vallepu" userId="901fede16ebe30c7" providerId="LiveId" clId="{8F0586CF-4421-40A6-BB01-71315B5694EB}" dt="2024-08-24T16:52:31.257" v="6542" actId="1076"/>
          <ac:picMkLst>
            <pc:docMk/>
            <pc:sldMk cId="373258465" sldId="273"/>
            <ac:picMk id="5" creationId="{0D2E573B-4A3C-759E-2BCF-183434306EBA}"/>
          </ac:picMkLst>
        </pc:picChg>
        <pc:picChg chg="mod">
          <ac:chgData name="Nagendra Vallepu" userId="901fede16ebe30c7" providerId="LiveId" clId="{8F0586CF-4421-40A6-BB01-71315B5694EB}" dt="2024-08-24T14:00:18.397" v="5373" actId="14100"/>
          <ac:picMkLst>
            <pc:docMk/>
            <pc:sldMk cId="373258465" sldId="273"/>
            <ac:picMk id="7" creationId="{A0679350-1214-F600-A597-4CE747051566}"/>
          </ac:picMkLst>
        </pc:picChg>
        <pc:picChg chg="add del mod">
          <ac:chgData name="Nagendra Vallepu" userId="901fede16ebe30c7" providerId="LiveId" clId="{8F0586CF-4421-40A6-BB01-71315B5694EB}" dt="2024-08-24T16:44:59.231" v="6324" actId="478"/>
          <ac:picMkLst>
            <pc:docMk/>
            <pc:sldMk cId="373258465" sldId="273"/>
            <ac:picMk id="9" creationId="{28A35C59-4518-C6C2-F4F0-312B1BF7A47D}"/>
          </ac:picMkLst>
        </pc:picChg>
        <pc:picChg chg="del">
          <ac:chgData name="Nagendra Vallepu" userId="901fede16ebe30c7" providerId="LiveId" clId="{8F0586CF-4421-40A6-BB01-71315B5694EB}" dt="2024-08-24T06:02:41.415" v="5117" actId="478"/>
          <ac:picMkLst>
            <pc:docMk/>
            <pc:sldMk cId="373258465" sldId="273"/>
            <ac:picMk id="15" creationId="{E6FBBF65-917B-99E7-EAA9-5AA66208653B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5:09:39.648" v="13159" actId="20577"/>
        <pc:sldMkLst>
          <pc:docMk/>
          <pc:sldMk cId="620187736" sldId="274"/>
        </pc:sldMkLst>
        <pc:spChg chg="add mod">
          <ac:chgData name="Nagendra Vallepu" userId="901fede16ebe30c7" providerId="LiveId" clId="{8F0586CF-4421-40A6-BB01-71315B5694EB}" dt="2024-08-24T17:19:46.356" v="6695" actId="14100"/>
          <ac:spMkLst>
            <pc:docMk/>
            <pc:sldMk cId="620187736" sldId="274"/>
            <ac:spMk id="5" creationId="{2F49573D-8D1D-4056-DC4D-0D3311D8BEF4}"/>
          </ac:spMkLst>
        </pc:spChg>
        <pc:spChg chg="add mod">
          <ac:chgData name="Nagendra Vallepu" userId="901fede16ebe30c7" providerId="LiveId" clId="{8F0586CF-4421-40A6-BB01-71315B5694EB}" dt="2024-08-24T17:20:38.375" v="6705" actId="1076"/>
          <ac:spMkLst>
            <pc:docMk/>
            <pc:sldMk cId="620187736" sldId="274"/>
            <ac:spMk id="9" creationId="{39D6BEDF-2EBC-A9B4-4B7A-9A36F427E7B2}"/>
          </ac:spMkLst>
        </pc:spChg>
        <pc:spChg chg="mod">
          <ac:chgData name="Nagendra Vallepu" userId="901fede16ebe30c7" providerId="LiveId" clId="{8F0586CF-4421-40A6-BB01-71315B5694EB}" dt="2024-08-24T06:03:10.416" v="5123" actId="1076"/>
          <ac:spMkLst>
            <pc:docMk/>
            <pc:sldMk cId="620187736" sldId="274"/>
            <ac:spMk id="11" creationId="{21796E7E-2637-B68D-BDB8-946BD16B1439}"/>
          </ac:spMkLst>
        </pc:spChg>
        <pc:spChg chg="add mod">
          <ac:chgData name="Nagendra Vallepu" userId="901fede16ebe30c7" providerId="LiveId" clId="{8F0586CF-4421-40A6-BB01-71315B5694EB}" dt="2024-08-24T17:19:53.302" v="6697" actId="20577"/>
          <ac:spMkLst>
            <pc:docMk/>
            <pc:sldMk cId="620187736" sldId="274"/>
            <ac:spMk id="12" creationId="{A1408DDA-2FF3-3B80-3995-0DBD2E456C33}"/>
          </ac:spMkLst>
        </pc:spChg>
        <pc:picChg chg="add mod">
          <ac:chgData name="Nagendra Vallepu" userId="901fede16ebe30c7" providerId="LiveId" clId="{8F0586CF-4421-40A6-BB01-71315B5694EB}" dt="2024-08-24T06:02:39.043" v="5116"/>
          <ac:picMkLst>
            <pc:docMk/>
            <pc:sldMk cId="620187736" sldId="274"/>
            <ac:picMk id="2" creationId="{D0CF65AA-605C-9A2E-F0A2-C9C1C7D31D5E}"/>
          </ac:picMkLst>
        </pc:picChg>
        <pc:picChg chg="add mod">
          <ac:chgData name="Nagendra Vallepu" userId="901fede16ebe30c7" providerId="LiveId" clId="{8F0586CF-4421-40A6-BB01-71315B5694EB}" dt="2024-08-24T17:10:42.108" v="6603" actId="1076"/>
          <ac:picMkLst>
            <pc:docMk/>
            <pc:sldMk cId="620187736" sldId="274"/>
            <ac:picMk id="3" creationId="{B78A22B2-019D-89EF-9B9F-88D41BD7EEBC}"/>
          </ac:picMkLst>
        </pc:picChg>
        <pc:picChg chg="mod">
          <ac:chgData name="Nagendra Vallepu" userId="901fede16ebe30c7" providerId="LiveId" clId="{8F0586CF-4421-40A6-BB01-71315B5694EB}" dt="2024-08-24T14:00:14.656" v="5372" actId="14100"/>
          <ac:picMkLst>
            <pc:docMk/>
            <pc:sldMk cId="620187736" sldId="274"/>
            <ac:picMk id="7" creationId="{A0679350-1214-F600-A597-4CE747051566}"/>
          </ac:picMkLst>
        </pc:picChg>
        <pc:picChg chg="del mod">
          <ac:chgData name="Nagendra Vallepu" userId="901fede16ebe30c7" providerId="LiveId" clId="{8F0586CF-4421-40A6-BB01-71315B5694EB}" dt="2024-08-22T06:55:46.037" v="1870" actId="478"/>
          <ac:picMkLst>
            <pc:docMk/>
            <pc:sldMk cId="620187736" sldId="274"/>
            <ac:picMk id="9" creationId="{28A35C59-4518-C6C2-F4F0-312B1BF7A47D}"/>
          </ac:picMkLst>
        </pc:picChg>
        <pc:picChg chg="del">
          <ac:chgData name="Nagendra Vallepu" userId="901fede16ebe30c7" providerId="LiveId" clId="{8F0586CF-4421-40A6-BB01-71315B5694EB}" dt="2024-08-24T06:02:38.840" v="5115" actId="478"/>
          <ac:picMkLst>
            <pc:docMk/>
            <pc:sldMk cId="620187736" sldId="274"/>
            <ac:picMk id="15" creationId="{E6FBBF65-917B-99E7-EAA9-5AA66208653B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5:11:21.777" v="13308" actId="20577"/>
        <pc:sldMkLst>
          <pc:docMk/>
          <pc:sldMk cId="3683296169" sldId="275"/>
        </pc:sldMkLst>
        <pc:spChg chg="mod">
          <ac:chgData name="Nagendra Vallepu" userId="901fede16ebe30c7" providerId="LiveId" clId="{8F0586CF-4421-40A6-BB01-71315B5694EB}" dt="2024-08-24T06:02:57.962" v="5121" actId="1076"/>
          <ac:spMkLst>
            <pc:docMk/>
            <pc:sldMk cId="3683296169" sldId="275"/>
            <ac:spMk id="11" creationId="{21796E7E-2637-B68D-BDB8-946BD16B1439}"/>
          </ac:spMkLst>
        </pc:spChg>
        <pc:spChg chg="add mod">
          <ac:chgData name="Nagendra Vallepu" userId="901fede16ebe30c7" providerId="LiveId" clId="{8F0586CF-4421-40A6-BB01-71315B5694EB}" dt="2024-08-24T17:21:42.270" v="6712" actId="1076"/>
          <ac:spMkLst>
            <pc:docMk/>
            <pc:sldMk cId="3683296169" sldId="275"/>
            <ac:spMk id="12" creationId="{AE41A2CC-D2EE-4CDE-F570-B44944B2181E}"/>
          </ac:spMkLst>
        </pc:spChg>
        <pc:spChg chg="add mod">
          <ac:chgData name="Nagendra Vallepu" userId="901fede16ebe30c7" providerId="LiveId" clId="{8F0586CF-4421-40A6-BB01-71315B5694EB}" dt="2024-08-24T17:21:39.226" v="6711" actId="1076"/>
          <ac:spMkLst>
            <pc:docMk/>
            <pc:sldMk cId="3683296169" sldId="275"/>
            <ac:spMk id="13" creationId="{0DC34152-75E3-D76B-3A9D-E072BD967062}"/>
          </ac:spMkLst>
        </pc:spChg>
        <pc:picChg chg="add mod">
          <ac:chgData name="Nagendra Vallepu" userId="901fede16ebe30c7" providerId="LiveId" clId="{8F0586CF-4421-40A6-BB01-71315B5694EB}" dt="2024-08-24T06:02:36.077" v="5114"/>
          <ac:picMkLst>
            <pc:docMk/>
            <pc:sldMk cId="3683296169" sldId="275"/>
            <ac:picMk id="2" creationId="{CA7681A1-BA0B-393A-C2E9-D6464B1D33A7}"/>
          </ac:picMkLst>
        </pc:picChg>
        <pc:picChg chg="del">
          <ac:chgData name="Nagendra Vallepu" userId="901fede16ebe30c7" providerId="LiveId" clId="{8F0586CF-4421-40A6-BB01-71315B5694EB}" dt="2024-08-22T07:03:04.447" v="1878" actId="478"/>
          <ac:picMkLst>
            <pc:docMk/>
            <pc:sldMk cId="3683296169" sldId="275"/>
            <ac:picMk id="3" creationId="{B78A22B2-019D-89EF-9B9F-88D41BD7EEBC}"/>
          </ac:picMkLst>
        </pc:picChg>
        <pc:picChg chg="add mod">
          <ac:chgData name="Nagendra Vallepu" userId="901fede16ebe30c7" providerId="LiveId" clId="{8F0586CF-4421-40A6-BB01-71315B5694EB}" dt="2024-08-22T07:03:09.626" v="1881" actId="1076"/>
          <ac:picMkLst>
            <pc:docMk/>
            <pc:sldMk cId="3683296169" sldId="275"/>
            <ac:picMk id="5" creationId="{EBFA837A-5F21-E835-5354-C9B62B562878}"/>
          </ac:picMkLst>
        </pc:picChg>
        <pc:picChg chg="mod">
          <ac:chgData name="Nagendra Vallepu" userId="901fede16ebe30c7" providerId="LiveId" clId="{8F0586CF-4421-40A6-BB01-71315B5694EB}" dt="2024-08-24T14:00:05.956" v="5370" actId="14100"/>
          <ac:picMkLst>
            <pc:docMk/>
            <pc:sldMk cId="3683296169" sldId="275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4T17:21:32.619" v="6710" actId="14100"/>
          <ac:picMkLst>
            <pc:docMk/>
            <pc:sldMk cId="3683296169" sldId="275"/>
            <ac:picMk id="9" creationId="{8EDBC48C-809F-F776-BD0E-925BE000412C}"/>
          </ac:picMkLst>
        </pc:picChg>
        <pc:picChg chg="del">
          <ac:chgData name="Nagendra Vallepu" userId="901fede16ebe30c7" providerId="LiveId" clId="{8F0586CF-4421-40A6-BB01-71315B5694EB}" dt="2024-08-24T06:02:35.864" v="5113" actId="478"/>
          <ac:picMkLst>
            <pc:docMk/>
            <pc:sldMk cId="3683296169" sldId="275"/>
            <ac:picMk id="15" creationId="{E6FBBF65-917B-99E7-EAA9-5AA66208653B}"/>
          </ac:picMkLst>
        </pc:picChg>
      </pc:sldChg>
      <pc:sldChg chg="addSp delSp modSp add mod ord modTransition">
        <pc:chgData name="Nagendra Vallepu" userId="901fede16ebe30c7" providerId="LiveId" clId="{8F0586CF-4421-40A6-BB01-71315B5694EB}" dt="2024-08-24T14:00:00.622" v="5369" actId="14100"/>
        <pc:sldMkLst>
          <pc:docMk/>
          <pc:sldMk cId="1497188491" sldId="276"/>
        </pc:sldMkLst>
        <pc:spChg chg="mod">
          <ac:chgData name="Nagendra Vallepu" userId="901fede16ebe30c7" providerId="LiveId" clId="{8F0586CF-4421-40A6-BB01-71315B5694EB}" dt="2024-08-22T16:28:29.794" v="1921" actId="1076"/>
          <ac:spMkLst>
            <pc:docMk/>
            <pc:sldMk cId="1497188491" sldId="276"/>
            <ac:spMk id="4" creationId="{3647BD0A-3447-A382-B0FC-E95C9C76340F}"/>
          </ac:spMkLst>
        </pc:spChg>
        <pc:picChg chg="add mod">
          <ac:chgData name="Nagendra Vallepu" userId="901fede16ebe30c7" providerId="LiveId" clId="{8F0586CF-4421-40A6-BB01-71315B5694EB}" dt="2024-08-24T06:02:28.779" v="5111"/>
          <ac:picMkLst>
            <pc:docMk/>
            <pc:sldMk cId="1497188491" sldId="276"/>
            <ac:picMk id="2" creationId="{D4BE09A4-364C-9E9B-F3D7-294006386F1F}"/>
          </ac:picMkLst>
        </pc:picChg>
        <pc:picChg chg="mod">
          <ac:chgData name="Nagendra Vallepu" userId="901fede16ebe30c7" providerId="LiveId" clId="{8F0586CF-4421-40A6-BB01-71315B5694EB}" dt="2024-08-24T14:00:00.622" v="5369" actId="14100"/>
          <ac:picMkLst>
            <pc:docMk/>
            <pc:sldMk cId="1497188491" sldId="276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6:02:31.213" v="5112" actId="478"/>
          <ac:picMkLst>
            <pc:docMk/>
            <pc:sldMk cId="1497188491" sldId="276"/>
            <ac:picMk id="15" creationId="{E6FBBF65-917B-99E7-EAA9-5AA66208653B}"/>
          </ac:picMkLst>
        </pc:picChg>
      </pc:sldChg>
      <pc:sldChg chg="addSp delSp modSp add mod ord modTransition modAnim modNotesTx">
        <pc:chgData name="Nagendra Vallepu" userId="901fede16ebe30c7" providerId="LiveId" clId="{8F0586CF-4421-40A6-BB01-71315B5694EB}" dt="2024-08-28T05:18:28.561" v="14130" actId="313"/>
        <pc:sldMkLst>
          <pc:docMk/>
          <pc:sldMk cId="1852504040" sldId="277"/>
        </pc:sldMkLst>
        <pc:spChg chg="add mod">
          <ac:chgData name="Nagendra Vallepu" userId="901fede16ebe30c7" providerId="LiveId" clId="{8F0586CF-4421-40A6-BB01-71315B5694EB}" dt="2024-08-24T17:35:47.039" v="6993" actId="113"/>
          <ac:spMkLst>
            <pc:docMk/>
            <pc:sldMk cId="1852504040" sldId="277"/>
            <ac:spMk id="3" creationId="{10CDEE7D-B765-7C19-669B-9EE6255C868E}"/>
          </ac:spMkLst>
        </pc:spChg>
        <pc:spChg chg="add mod">
          <ac:chgData name="Nagendra Vallepu" userId="901fede16ebe30c7" providerId="LiveId" clId="{8F0586CF-4421-40A6-BB01-71315B5694EB}" dt="2024-08-24T17:30:23.730" v="6779" actId="207"/>
          <ac:spMkLst>
            <pc:docMk/>
            <pc:sldMk cId="1852504040" sldId="277"/>
            <ac:spMk id="5" creationId="{EA34E066-5739-C128-FEBA-75CB107751ED}"/>
          </ac:spMkLst>
        </pc:spChg>
        <pc:spChg chg="mod">
          <ac:chgData name="Nagendra Vallepu" userId="901fede16ebe30c7" providerId="LiveId" clId="{8F0586CF-4421-40A6-BB01-71315B5694EB}" dt="2024-08-24T17:51:18.616" v="7366" actId="20577"/>
          <ac:spMkLst>
            <pc:docMk/>
            <pc:sldMk cId="1852504040" sldId="277"/>
            <ac:spMk id="11" creationId="{21796E7E-2637-B68D-BDB8-946BD16B1439}"/>
          </ac:spMkLst>
        </pc:spChg>
        <pc:spChg chg="del">
          <ac:chgData name="Nagendra Vallepu" userId="901fede16ebe30c7" providerId="LiveId" clId="{8F0586CF-4421-40A6-BB01-71315B5694EB}" dt="2024-08-22T16:28:46.613" v="1926" actId="478"/>
          <ac:spMkLst>
            <pc:docMk/>
            <pc:sldMk cId="1852504040" sldId="277"/>
            <ac:spMk id="12" creationId="{AE41A2CC-D2EE-4CDE-F570-B44944B2181E}"/>
          </ac:spMkLst>
        </pc:spChg>
        <pc:spChg chg="del">
          <ac:chgData name="Nagendra Vallepu" userId="901fede16ebe30c7" providerId="LiveId" clId="{8F0586CF-4421-40A6-BB01-71315B5694EB}" dt="2024-08-22T16:28:46.613" v="1926" actId="478"/>
          <ac:spMkLst>
            <pc:docMk/>
            <pc:sldMk cId="1852504040" sldId="277"/>
            <ac:spMk id="13" creationId="{0DC34152-75E3-D76B-3A9D-E072BD967062}"/>
          </ac:spMkLst>
        </pc:spChg>
        <pc:spChg chg="add mod">
          <ac:chgData name="Nagendra Vallepu" userId="901fede16ebe30c7" providerId="LiveId" clId="{8F0586CF-4421-40A6-BB01-71315B5694EB}" dt="2024-08-24T17:26:05.949" v="6726" actId="1076"/>
          <ac:spMkLst>
            <pc:docMk/>
            <pc:sldMk cId="1852504040" sldId="277"/>
            <ac:spMk id="17" creationId="{859EC838-7093-A6F4-D7E5-E4B6631D1E7B}"/>
          </ac:spMkLst>
        </pc:spChg>
        <pc:picChg chg="add mod">
          <ac:chgData name="Nagendra Vallepu" userId="901fede16ebe30c7" providerId="LiveId" clId="{8F0586CF-4421-40A6-BB01-71315B5694EB}" dt="2024-08-24T06:01:53.821" v="5106"/>
          <ac:picMkLst>
            <pc:docMk/>
            <pc:sldMk cId="1852504040" sldId="277"/>
            <ac:picMk id="2" creationId="{E1DB53F5-08B5-45FB-B423-1BA40FF15C64}"/>
          </ac:picMkLst>
        </pc:picChg>
        <pc:picChg chg="del">
          <ac:chgData name="Nagendra Vallepu" userId="901fede16ebe30c7" providerId="LiveId" clId="{8F0586CF-4421-40A6-BB01-71315B5694EB}" dt="2024-08-22T16:28:41.261" v="1925" actId="478"/>
          <ac:picMkLst>
            <pc:docMk/>
            <pc:sldMk cId="1852504040" sldId="277"/>
            <ac:picMk id="5" creationId="{EBFA837A-5F21-E835-5354-C9B62B562878}"/>
          </ac:picMkLst>
        </pc:picChg>
        <pc:picChg chg="mod">
          <ac:chgData name="Nagendra Vallepu" userId="901fede16ebe30c7" providerId="LiveId" clId="{8F0586CF-4421-40A6-BB01-71315B5694EB}" dt="2024-08-24T13:59:57.486" v="5368" actId="14100"/>
          <ac:picMkLst>
            <pc:docMk/>
            <pc:sldMk cId="1852504040" sldId="277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4T17:30:41.455" v="6780" actId="1076"/>
          <ac:picMkLst>
            <pc:docMk/>
            <pc:sldMk cId="1852504040" sldId="277"/>
            <ac:picMk id="8" creationId="{BB9DF95C-6F48-5DFB-5B01-D606027F5F22}"/>
          </ac:picMkLst>
        </pc:picChg>
        <pc:picChg chg="del">
          <ac:chgData name="Nagendra Vallepu" userId="901fede16ebe30c7" providerId="LiveId" clId="{8F0586CF-4421-40A6-BB01-71315B5694EB}" dt="2024-08-22T16:28:41.261" v="1925" actId="478"/>
          <ac:picMkLst>
            <pc:docMk/>
            <pc:sldMk cId="1852504040" sldId="277"/>
            <ac:picMk id="9" creationId="{8EDBC48C-809F-F776-BD0E-925BE000412C}"/>
          </ac:picMkLst>
        </pc:picChg>
        <pc:picChg chg="add mod">
          <ac:chgData name="Nagendra Vallepu" userId="901fede16ebe30c7" providerId="LiveId" clId="{8F0586CF-4421-40A6-BB01-71315B5694EB}" dt="2024-08-24T17:26:05.949" v="6726" actId="1076"/>
          <ac:picMkLst>
            <pc:docMk/>
            <pc:sldMk cId="1852504040" sldId="277"/>
            <ac:picMk id="14" creationId="{AB4D355B-01A3-9A7B-46C9-E82C57AE75AD}"/>
          </ac:picMkLst>
        </pc:picChg>
        <pc:picChg chg="del">
          <ac:chgData name="Nagendra Vallepu" userId="901fede16ebe30c7" providerId="LiveId" clId="{8F0586CF-4421-40A6-BB01-71315B5694EB}" dt="2024-08-24T06:01:53.604" v="5105" actId="478"/>
          <ac:picMkLst>
            <pc:docMk/>
            <pc:sldMk cId="1852504040" sldId="277"/>
            <ac:picMk id="15" creationId="{E6FBBF65-917B-99E7-EAA9-5AA66208653B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8:00:10.925" v="19826" actId="20577"/>
        <pc:sldMkLst>
          <pc:docMk/>
          <pc:sldMk cId="3085730560" sldId="278"/>
        </pc:sldMkLst>
        <pc:spChg chg="add mod">
          <ac:chgData name="Nagendra Vallepu" userId="901fede16ebe30c7" providerId="LiveId" clId="{8F0586CF-4421-40A6-BB01-71315B5694EB}" dt="2024-08-24T17:36:41.213" v="7000" actId="20577"/>
          <ac:spMkLst>
            <pc:docMk/>
            <pc:sldMk cId="3085730560" sldId="278"/>
            <ac:spMk id="2" creationId="{BB76B44E-44FF-EB4B-2A9A-86A803B36F9B}"/>
          </ac:spMkLst>
        </pc:spChg>
        <pc:spChg chg="mod">
          <ac:chgData name="Nagendra Vallepu" userId="901fede16ebe30c7" providerId="LiveId" clId="{8F0586CF-4421-40A6-BB01-71315B5694EB}" dt="2024-08-24T17:35:53.295" v="6994" actId="1076"/>
          <ac:spMkLst>
            <pc:docMk/>
            <pc:sldMk cId="3085730560" sldId="278"/>
            <ac:spMk id="3" creationId="{10CDEE7D-B765-7C19-669B-9EE6255C868E}"/>
          </ac:spMkLst>
        </pc:spChg>
        <pc:spChg chg="add mod">
          <ac:chgData name="Nagendra Vallepu" userId="901fede16ebe30c7" providerId="LiveId" clId="{8F0586CF-4421-40A6-BB01-71315B5694EB}" dt="2024-08-24T17:35:07.038" v="6989" actId="1076"/>
          <ac:spMkLst>
            <pc:docMk/>
            <pc:sldMk cId="3085730560" sldId="278"/>
            <ac:spMk id="5" creationId="{5A44F102-3899-490B-3F9B-F3D43DFAEAE9}"/>
          </ac:spMkLst>
        </pc:spChg>
        <pc:spChg chg="add del">
          <ac:chgData name="Nagendra Vallepu" userId="901fede16ebe30c7" providerId="LiveId" clId="{8F0586CF-4421-40A6-BB01-71315B5694EB}" dt="2024-08-22T16:57:16.919" v="1973" actId="22"/>
          <ac:spMkLst>
            <pc:docMk/>
            <pc:sldMk cId="3085730560" sldId="278"/>
            <ac:spMk id="5" creationId="{EAE0229C-98EC-0885-35C1-F119282A7495}"/>
          </ac:spMkLst>
        </pc:spChg>
        <pc:spChg chg="add mod">
          <ac:chgData name="Nagendra Vallepu" userId="901fede16ebe30c7" providerId="LiveId" clId="{8F0586CF-4421-40A6-BB01-71315B5694EB}" dt="2024-08-24T17:38:40.785" v="7033" actId="20577"/>
          <ac:spMkLst>
            <pc:docMk/>
            <pc:sldMk cId="3085730560" sldId="278"/>
            <ac:spMk id="10" creationId="{60A40037-04A7-997B-C542-D74A6F284E60}"/>
          </ac:spMkLst>
        </pc:spChg>
        <pc:spChg chg="mod">
          <ac:chgData name="Nagendra Vallepu" userId="901fede16ebe30c7" providerId="LiveId" clId="{8F0586CF-4421-40A6-BB01-71315B5694EB}" dt="2024-08-24T17:51:26.273" v="7367" actId="20577"/>
          <ac:spMkLst>
            <pc:docMk/>
            <pc:sldMk cId="3085730560" sldId="278"/>
            <ac:spMk id="11" creationId="{21796E7E-2637-B68D-BDB8-946BD16B1439}"/>
          </ac:spMkLst>
        </pc:spChg>
        <pc:spChg chg="add del mod">
          <ac:chgData name="Nagendra Vallepu" userId="901fede16ebe30c7" providerId="LiveId" clId="{8F0586CF-4421-40A6-BB01-71315B5694EB}" dt="2024-08-24T17:33:39.220" v="6897" actId="20577"/>
          <ac:spMkLst>
            <pc:docMk/>
            <pc:sldMk cId="3085730560" sldId="278"/>
            <ac:spMk id="13" creationId="{E1B08BF5-1AB6-E4F9-78DC-7A22EFC94A27}"/>
          </ac:spMkLst>
        </pc:spChg>
        <pc:spChg chg="add mod">
          <ac:chgData name="Nagendra Vallepu" userId="901fede16ebe30c7" providerId="LiveId" clId="{8F0586CF-4421-40A6-BB01-71315B5694EB}" dt="2024-08-24T17:46:08.576" v="7244" actId="20577"/>
          <ac:spMkLst>
            <pc:docMk/>
            <pc:sldMk cId="3085730560" sldId="278"/>
            <ac:spMk id="14" creationId="{399B07DB-7E93-DDA3-F22A-D29C52388653}"/>
          </ac:spMkLst>
        </pc:spChg>
        <pc:spChg chg="add mod">
          <ac:chgData name="Nagendra Vallepu" userId="901fede16ebe30c7" providerId="LiveId" clId="{8F0586CF-4421-40A6-BB01-71315B5694EB}" dt="2024-08-24T17:46:00.396" v="7242" actId="14100"/>
          <ac:spMkLst>
            <pc:docMk/>
            <pc:sldMk cId="3085730560" sldId="278"/>
            <ac:spMk id="17" creationId="{1DD59B13-8771-54DF-9B18-C71943FE8A7C}"/>
          </ac:spMkLst>
        </pc:spChg>
        <pc:spChg chg="del">
          <ac:chgData name="Nagendra Vallepu" userId="901fede16ebe30c7" providerId="LiveId" clId="{8F0586CF-4421-40A6-BB01-71315B5694EB}" dt="2024-08-22T16:57:14.124" v="1971" actId="478"/>
          <ac:spMkLst>
            <pc:docMk/>
            <pc:sldMk cId="3085730560" sldId="278"/>
            <ac:spMk id="17" creationId="{859EC838-7093-A6F4-D7E5-E4B6631D1E7B}"/>
          </ac:spMkLst>
        </pc:spChg>
        <pc:spChg chg="add del mod">
          <ac:chgData name="Nagendra Vallepu" userId="901fede16ebe30c7" providerId="LiveId" clId="{8F0586CF-4421-40A6-BB01-71315B5694EB}" dt="2024-08-22T17:03:50.710" v="2093" actId="478"/>
          <ac:spMkLst>
            <pc:docMk/>
            <pc:sldMk cId="3085730560" sldId="278"/>
            <ac:spMk id="18" creationId="{7E20B0C1-6439-576D-CF68-0AEFE9002496}"/>
          </ac:spMkLst>
        </pc:spChg>
        <pc:spChg chg="add mod">
          <ac:chgData name="Nagendra Vallepu" userId="901fede16ebe30c7" providerId="LiveId" clId="{8F0586CF-4421-40A6-BB01-71315B5694EB}" dt="2024-08-24T17:38:50.170" v="7036" actId="14100"/>
          <ac:spMkLst>
            <pc:docMk/>
            <pc:sldMk cId="3085730560" sldId="278"/>
            <ac:spMk id="19" creationId="{C92EF764-8560-BA04-DB92-5E29F7FEFB91}"/>
          </ac:spMkLst>
        </pc:spChg>
        <pc:spChg chg="add mod">
          <ac:chgData name="Nagendra Vallepu" userId="901fede16ebe30c7" providerId="LiveId" clId="{8F0586CF-4421-40A6-BB01-71315B5694EB}" dt="2024-08-24T17:35:33.141" v="6992" actId="1076"/>
          <ac:spMkLst>
            <pc:docMk/>
            <pc:sldMk cId="3085730560" sldId="278"/>
            <ac:spMk id="20" creationId="{AD2A55AD-50CD-1099-39F2-EE08F279A054}"/>
          </ac:spMkLst>
        </pc:spChg>
        <pc:spChg chg="add mod">
          <ac:chgData name="Nagendra Vallepu" userId="901fede16ebe30c7" providerId="LiveId" clId="{8F0586CF-4421-40A6-BB01-71315B5694EB}" dt="2024-08-24T17:35:07.038" v="6989" actId="1076"/>
          <ac:spMkLst>
            <pc:docMk/>
            <pc:sldMk cId="3085730560" sldId="278"/>
            <ac:spMk id="21" creationId="{1FC3C857-D28F-06AD-467E-F1176573CF9B}"/>
          </ac:spMkLst>
        </pc:spChg>
        <pc:spChg chg="add mod">
          <ac:chgData name="Nagendra Vallepu" userId="901fede16ebe30c7" providerId="LiveId" clId="{8F0586CF-4421-40A6-BB01-71315B5694EB}" dt="2024-08-24T17:35:14.965" v="6991" actId="1076"/>
          <ac:spMkLst>
            <pc:docMk/>
            <pc:sldMk cId="3085730560" sldId="278"/>
            <ac:spMk id="22" creationId="{640F87CB-E5B8-CA44-AEEE-BC82D82B9F9D}"/>
          </ac:spMkLst>
        </pc:spChg>
        <pc:spChg chg="add mod">
          <ac:chgData name="Nagendra Vallepu" userId="901fede16ebe30c7" providerId="LiveId" clId="{8F0586CF-4421-40A6-BB01-71315B5694EB}" dt="2024-08-24T01:59:09.974" v="4654" actId="1076"/>
          <ac:spMkLst>
            <pc:docMk/>
            <pc:sldMk cId="3085730560" sldId="278"/>
            <ac:spMk id="23" creationId="{E77DD150-1EF9-98D0-8A9C-61D7FB3CBA01}"/>
          </ac:spMkLst>
        </pc:spChg>
        <pc:spChg chg="add mod">
          <ac:chgData name="Nagendra Vallepu" userId="901fede16ebe30c7" providerId="LiveId" clId="{8F0586CF-4421-40A6-BB01-71315B5694EB}" dt="2024-08-24T17:34:42.246" v="6988" actId="1076"/>
          <ac:spMkLst>
            <pc:docMk/>
            <pc:sldMk cId="3085730560" sldId="278"/>
            <ac:spMk id="24" creationId="{5AAE803F-F4AF-AC09-ADB4-68FA0FBBC6DE}"/>
          </ac:spMkLst>
        </pc:spChg>
        <pc:spChg chg="add mod">
          <ac:chgData name="Nagendra Vallepu" userId="901fede16ebe30c7" providerId="LiveId" clId="{8F0586CF-4421-40A6-BB01-71315B5694EB}" dt="2024-08-24T17:34:42.246" v="6988" actId="1076"/>
          <ac:spMkLst>
            <pc:docMk/>
            <pc:sldMk cId="3085730560" sldId="278"/>
            <ac:spMk id="25" creationId="{AE6747EA-8989-E98B-D33C-028885EAC57D}"/>
          </ac:spMkLst>
        </pc:spChg>
        <pc:spChg chg="add mod">
          <ac:chgData name="Nagendra Vallepu" userId="901fede16ebe30c7" providerId="LiveId" clId="{8F0586CF-4421-40A6-BB01-71315B5694EB}" dt="2024-08-24T01:59:09.974" v="4654" actId="1076"/>
          <ac:spMkLst>
            <pc:docMk/>
            <pc:sldMk cId="3085730560" sldId="278"/>
            <ac:spMk id="26" creationId="{7241A53A-874A-92D8-D38D-D3064F1D3E8E}"/>
          </ac:spMkLst>
        </pc:spChg>
        <pc:spChg chg="add mod">
          <ac:chgData name="Nagendra Vallepu" userId="901fede16ebe30c7" providerId="LiveId" clId="{8F0586CF-4421-40A6-BB01-71315B5694EB}" dt="2024-08-24T01:59:09.974" v="4654" actId="1076"/>
          <ac:spMkLst>
            <pc:docMk/>
            <pc:sldMk cId="3085730560" sldId="278"/>
            <ac:spMk id="27" creationId="{C51A211B-16B3-0672-58F0-C9196B075D62}"/>
          </ac:spMkLst>
        </pc:spChg>
        <pc:spChg chg="add mod">
          <ac:chgData name="Nagendra Vallepu" userId="901fede16ebe30c7" providerId="LiveId" clId="{8F0586CF-4421-40A6-BB01-71315B5694EB}" dt="2024-08-22T17:09:32.128" v="2192"/>
          <ac:spMkLst>
            <pc:docMk/>
            <pc:sldMk cId="3085730560" sldId="278"/>
            <ac:spMk id="28" creationId="{DDC33688-DA7B-21AA-C2F4-100421BD4114}"/>
          </ac:spMkLst>
        </pc:spChg>
        <pc:spChg chg="add del mod">
          <ac:chgData name="Nagendra Vallepu" userId="901fede16ebe30c7" providerId="LiveId" clId="{8F0586CF-4421-40A6-BB01-71315B5694EB}" dt="2024-08-22T17:10:34.338" v="2204" actId="478"/>
          <ac:spMkLst>
            <pc:docMk/>
            <pc:sldMk cId="3085730560" sldId="278"/>
            <ac:spMk id="29" creationId="{1CA74DD4-045E-9E17-88C7-C015904791DB}"/>
          </ac:spMkLst>
        </pc:spChg>
        <pc:spChg chg="add mod">
          <ac:chgData name="Nagendra Vallepu" userId="901fede16ebe30c7" providerId="LiveId" clId="{8F0586CF-4421-40A6-BB01-71315B5694EB}" dt="2024-08-24T01:59:00.813" v="4653" actId="1076"/>
          <ac:spMkLst>
            <pc:docMk/>
            <pc:sldMk cId="3085730560" sldId="278"/>
            <ac:spMk id="30" creationId="{6A45454C-5762-BA48-428B-2DD7E1C1D5C4}"/>
          </ac:spMkLst>
        </pc:spChg>
        <pc:spChg chg="add del mod">
          <ac:chgData name="Nagendra Vallepu" userId="901fede16ebe30c7" providerId="LiveId" clId="{8F0586CF-4421-40A6-BB01-71315B5694EB}" dt="2024-08-24T17:37:12.215" v="7008" actId="14100"/>
          <ac:spMkLst>
            <pc:docMk/>
            <pc:sldMk cId="3085730560" sldId="278"/>
            <ac:spMk id="32" creationId="{D236DA6D-1B24-E4F5-942C-3C4FF1C5661F}"/>
          </ac:spMkLst>
        </pc:spChg>
        <pc:picChg chg="add del mod">
          <ac:chgData name="Nagendra Vallepu" userId="901fede16ebe30c7" providerId="LiveId" clId="{8F0586CF-4421-40A6-BB01-71315B5694EB}" dt="2024-08-24T13:59:52.900" v="5367" actId="14100"/>
          <ac:picMkLst>
            <pc:docMk/>
            <pc:sldMk cId="3085730560" sldId="278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4T06:01:50.236" v="5104"/>
          <ac:picMkLst>
            <pc:docMk/>
            <pc:sldMk cId="3085730560" sldId="278"/>
            <ac:picMk id="8" creationId="{0229B7A6-F22A-2976-98E1-89451F017C75}"/>
          </ac:picMkLst>
        </pc:picChg>
        <pc:picChg chg="del">
          <ac:chgData name="Nagendra Vallepu" userId="901fede16ebe30c7" providerId="LiveId" clId="{8F0586CF-4421-40A6-BB01-71315B5694EB}" dt="2024-08-22T16:57:11.494" v="1970" actId="478"/>
          <ac:picMkLst>
            <pc:docMk/>
            <pc:sldMk cId="3085730560" sldId="278"/>
            <ac:picMk id="8" creationId="{BB9DF95C-6F48-5DFB-5B01-D606027F5F22}"/>
          </ac:picMkLst>
        </pc:picChg>
        <pc:picChg chg="add mod">
          <ac:chgData name="Nagendra Vallepu" userId="901fede16ebe30c7" providerId="LiveId" clId="{8F0586CF-4421-40A6-BB01-71315B5694EB}" dt="2024-08-24T17:39:15.813" v="7039" actId="1076"/>
          <ac:picMkLst>
            <pc:docMk/>
            <pc:sldMk cId="3085730560" sldId="278"/>
            <ac:picMk id="9" creationId="{831220B0-E1CF-DB40-7C03-57E4C67F8133}"/>
          </ac:picMkLst>
        </pc:picChg>
        <pc:picChg chg="del">
          <ac:chgData name="Nagendra Vallepu" userId="901fede16ebe30c7" providerId="LiveId" clId="{8F0586CF-4421-40A6-BB01-71315B5694EB}" dt="2024-08-22T16:57:14.124" v="1971" actId="478"/>
          <ac:picMkLst>
            <pc:docMk/>
            <pc:sldMk cId="3085730560" sldId="278"/>
            <ac:picMk id="14" creationId="{AB4D355B-01A3-9A7B-46C9-E82C57AE75AD}"/>
          </ac:picMkLst>
        </pc:picChg>
        <pc:picChg chg="del mod">
          <ac:chgData name="Nagendra Vallepu" userId="901fede16ebe30c7" providerId="LiveId" clId="{8F0586CF-4421-40A6-BB01-71315B5694EB}" dt="2024-08-24T06:01:49.999" v="5103" actId="478"/>
          <ac:picMkLst>
            <pc:docMk/>
            <pc:sldMk cId="3085730560" sldId="278"/>
            <ac:picMk id="15" creationId="{E6FBBF65-917B-99E7-EAA9-5AA66208653B}"/>
          </ac:picMkLst>
        </pc:picChg>
      </pc:sldChg>
      <pc:sldChg chg="addSp delSp modSp add mod ord modTransition modAnim modNotesTx">
        <pc:chgData name="Nagendra Vallepu" userId="901fede16ebe30c7" providerId="LiveId" clId="{8F0586CF-4421-40A6-BB01-71315B5694EB}" dt="2024-08-28T06:30:32.476" v="19557" actId="20577"/>
        <pc:sldMkLst>
          <pc:docMk/>
          <pc:sldMk cId="70113268" sldId="279"/>
        </pc:sldMkLst>
        <pc:spChg chg="mod">
          <ac:chgData name="Nagendra Vallepu" userId="901fede16ebe30c7" providerId="LiveId" clId="{8F0586CF-4421-40A6-BB01-71315B5694EB}" dt="2024-08-22T17:59:17.718" v="2888" actId="207"/>
          <ac:spMkLst>
            <pc:docMk/>
            <pc:sldMk cId="70113268" sldId="279"/>
            <ac:spMk id="3" creationId="{10CDEE7D-B765-7C19-669B-9EE6255C868E}"/>
          </ac:spMkLst>
        </pc:spChg>
        <pc:spChg chg="add mod">
          <ac:chgData name="Nagendra Vallepu" userId="901fede16ebe30c7" providerId="LiveId" clId="{8F0586CF-4421-40A6-BB01-71315B5694EB}" dt="2024-08-24T17:56:29.081" v="7373" actId="1076"/>
          <ac:spMkLst>
            <pc:docMk/>
            <pc:sldMk cId="70113268" sldId="279"/>
            <ac:spMk id="9" creationId="{CCBC14D5-5CBE-41A8-9F8F-1052DF6D5685}"/>
          </ac:spMkLst>
        </pc:spChg>
        <pc:spChg chg="del mod">
          <ac:chgData name="Nagendra Vallepu" userId="901fede16ebe30c7" providerId="LiveId" clId="{8F0586CF-4421-40A6-BB01-71315B5694EB}" dt="2024-08-22T17:30:36.664" v="2590" actId="478"/>
          <ac:spMkLst>
            <pc:docMk/>
            <pc:sldMk cId="70113268" sldId="279"/>
            <ac:spMk id="10" creationId="{60A40037-04A7-997B-C542-D74A6F284E60}"/>
          </ac:spMkLst>
        </pc:spChg>
        <pc:spChg chg="mod">
          <ac:chgData name="Nagendra Vallepu" userId="901fede16ebe30c7" providerId="LiveId" clId="{8F0586CF-4421-40A6-BB01-71315B5694EB}" dt="2024-08-22T18:03:21.879" v="2911" actId="20577"/>
          <ac:spMkLst>
            <pc:docMk/>
            <pc:sldMk cId="70113268" sldId="279"/>
            <ac:spMk id="11" creationId="{21796E7E-2637-B68D-BDB8-946BD16B1439}"/>
          </ac:spMkLst>
        </pc:spChg>
        <pc:spChg chg="del mod">
          <ac:chgData name="Nagendra Vallepu" userId="901fede16ebe30c7" providerId="LiveId" clId="{8F0586CF-4421-40A6-BB01-71315B5694EB}" dt="2024-08-22T17:23:08.932" v="2503" actId="478"/>
          <ac:spMkLst>
            <pc:docMk/>
            <pc:sldMk cId="70113268" sldId="279"/>
            <ac:spMk id="13" creationId="{E1B08BF5-1AB6-E4F9-78DC-7A22EFC94A27}"/>
          </ac:spMkLst>
        </pc:spChg>
        <pc:spChg chg="add mod">
          <ac:chgData name="Nagendra Vallepu" userId="901fede16ebe30c7" providerId="LiveId" clId="{8F0586CF-4421-40A6-BB01-71315B5694EB}" dt="2024-08-24T17:53:41.528" v="7369" actId="113"/>
          <ac:spMkLst>
            <pc:docMk/>
            <pc:sldMk cId="70113268" sldId="279"/>
            <ac:spMk id="17" creationId="{07FC29CB-5A39-1CD0-D409-B7DC00BAE865}"/>
          </ac:spMkLst>
        </pc:spChg>
        <pc:spChg chg="del">
          <ac:chgData name="Nagendra Vallepu" userId="901fede16ebe30c7" providerId="LiveId" clId="{8F0586CF-4421-40A6-BB01-71315B5694EB}" dt="2024-08-22T17:23:11.127" v="2504" actId="478"/>
          <ac:spMkLst>
            <pc:docMk/>
            <pc:sldMk cId="70113268" sldId="279"/>
            <ac:spMk id="20" creationId="{AD2A55AD-50CD-1099-39F2-EE08F279A054}"/>
          </ac:spMkLst>
        </pc:spChg>
        <pc:spChg chg="del">
          <ac:chgData name="Nagendra Vallepu" userId="901fede16ebe30c7" providerId="LiveId" clId="{8F0586CF-4421-40A6-BB01-71315B5694EB}" dt="2024-08-22T17:23:15.651" v="2507" actId="478"/>
          <ac:spMkLst>
            <pc:docMk/>
            <pc:sldMk cId="70113268" sldId="279"/>
            <ac:spMk id="21" creationId="{1FC3C857-D28F-06AD-467E-F1176573CF9B}"/>
          </ac:spMkLst>
        </pc:spChg>
        <pc:spChg chg="del mod">
          <ac:chgData name="Nagendra Vallepu" userId="901fede16ebe30c7" providerId="LiveId" clId="{8F0586CF-4421-40A6-BB01-71315B5694EB}" dt="2024-08-22T17:23:35.779" v="2513" actId="478"/>
          <ac:spMkLst>
            <pc:docMk/>
            <pc:sldMk cId="70113268" sldId="279"/>
            <ac:spMk id="22" creationId="{640F87CB-E5B8-CA44-AEEE-BC82D82B9F9D}"/>
          </ac:spMkLst>
        </pc:spChg>
        <pc:spChg chg="del">
          <ac:chgData name="Nagendra Vallepu" userId="901fede16ebe30c7" providerId="LiveId" clId="{8F0586CF-4421-40A6-BB01-71315B5694EB}" dt="2024-08-22T17:23:27.057" v="2510" actId="478"/>
          <ac:spMkLst>
            <pc:docMk/>
            <pc:sldMk cId="70113268" sldId="279"/>
            <ac:spMk id="23" creationId="{E77DD150-1EF9-98D0-8A9C-61D7FB3CBA01}"/>
          </ac:spMkLst>
        </pc:spChg>
        <pc:spChg chg="del">
          <ac:chgData name="Nagendra Vallepu" userId="901fede16ebe30c7" providerId="LiveId" clId="{8F0586CF-4421-40A6-BB01-71315B5694EB}" dt="2024-08-22T17:23:37.634" v="2514" actId="478"/>
          <ac:spMkLst>
            <pc:docMk/>
            <pc:sldMk cId="70113268" sldId="279"/>
            <ac:spMk id="24" creationId="{5AAE803F-F4AF-AC09-ADB4-68FA0FBBC6DE}"/>
          </ac:spMkLst>
        </pc:spChg>
        <pc:spChg chg="del">
          <ac:chgData name="Nagendra Vallepu" userId="901fede16ebe30c7" providerId="LiveId" clId="{8F0586CF-4421-40A6-BB01-71315B5694EB}" dt="2024-08-22T17:23:44.471" v="2517" actId="478"/>
          <ac:spMkLst>
            <pc:docMk/>
            <pc:sldMk cId="70113268" sldId="279"/>
            <ac:spMk id="25" creationId="{AE6747EA-8989-E98B-D33C-028885EAC57D}"/>
          </ac:spMkLst>
        </pc:spChg>
        <pc:spChg chg="del">
          <ac:chgData name="Nagendra Vallepu" userId="901fede16ebe30c7" providerId="LiveId" clId="{8F0586CF-4421-40A6-BB01-71315B5694EB}" dt="2024-08-22T17:23:27.057" v="2510" actId="478"/>
          <ac:spMkLst>
            <pc:docMk/>
            <pc:sldMk cId="70113268" sldId="279"/>
            <ac:spMk id="26" creationId="{7241A53A-874A-92D8-D38D-D3064F1D3E8E}"/>
          </ac:spMkLst>
        </pc:spChg>
        <pc:spChg chg="del">
          <ac:chgData name="Nagendra Vallepu" userId="901fede16ebe30c7" providerId="LiveId" clId="{8F0586CF-4421-40A6-BB01-71315B5694EB}" dt="2024-08-22T17:23:27.057" v="2510" actId="478"/>
          <ac:spMkLst>
            <pc:docMk/>
            <pc:sldMk cId="70113268" sldId="279"/>
            <ac:spMk id="27" creationId="{C51A211B-16B3-0672-58F0-C9196B075D62}"/>
          </ac:spMkLst>
        </pc:spChg>
        <pc:spChg chg="add mod">
          <ac:chgData name="Nagendra Vallepu" userId="901fede16ebe30c7" providerId="LiveId" clId="{8F0586CF-4421-40A6-BB01-71315B5694EB}" dt="2024-08-22T17:55:11.815" v="2862" actId="1076"/>
          <ac:spMkLst>
            <pc:docMk/>
            <pc:sldMk cId="70113268" sldId="279"/>
            <ac:spMk id="29" creationId="{6D8043D2-FE72-2B4D-62AF-402CF083833E}"/>
          </ac:spMkLst>
        </pc:spChg>
        <pc:spChg chg="del">
          <ac:chgData name="Nagendra Vallepu" userId="901fede16ebe30c7" providerId="LiveId" clId="{8F0586CF-4421-40A6-BB01-71315B5694EB}" dt="2024-08-22T17:23:27.057" v="2510" actId="478"/>
          <ac:spMkLst>
            <pc:docMk/>
            <pc:sldMk cId="70113268" sldId="279"/>
            <ac:spMk id="30" creationId="{6A45454C-5762-BA48-428B-2DD7E1C1D5C4}"/>
          </ac:spMkLst>
        </pc:spChg>
        <pc:spChg chg="del">
          <ac:chgData name="Nagendra Vallepu" userId="901fede16ebe30c7" providerId="LiveId" clId="{8F0586CF-4421-40A6-BB01-71315B5694EB}" dt="2024-08-22T17:29:14.510" v="2576" actId="478"/>
          <ac:spMkLst>
            <pc:docMk/>
            <pc:sldMk cId="70113268" sldId="279"/>
            <ac:spMk id="32" creationId="{D236DA6D-1B24-E4F5-942C-3C4FF1C5661F}"/>
          </ac:spMkLst>
        </pc:spChg>
        <pc:spChg chg="add del mod">
          <ac:chgData name="Nagendra Vallepu" userId="901fede16ebe30c7" providerId="LiveId" clId="{8F0586CF-4421-40A6-BB01-71315B5694EB}" dt="2024-08-22T18:22:20.709" v="3186" actId="478"/>
          <ac:spMkLst>
            <pc:docMk/>
            <pc:sldMk cId="70113268" sldId="279"/>
            <ac:spMk id="33" creationId="{C12F0FF9-BF04-A1C2-9FFA-A182C2351133}"/>
          </ac:spMkLst>
        </pc:spChg>
        <pc:spChg chg="add del mod">
          <ac:chgData name="Nagendra Vallepu" userId="901fede16ebe30c7" providerId="LiveId" clId="{8F0586CF-4421-40A6-BB01-71315B5694EB}" dt="2024-08-22T17:46:31.242" v="2781" actId="478"/>
          <ac:spMkLst>
            <pc:docMk/>
            <pc:sldMk cId="70113268" sldId="279"/>
            <ac:spMk id="35" creationId="{44ACADD3-AC3A-689B-74C2-64D5F616AE0E}"/>
          </ac:spMkLst>
        </pc:spChg>
        <pc:spChg chg="add mod">
          <ac:chgData name="Nagendra Vallepu" userId="901fede16ebe30c7" providerId="LiveId" clId="{8F0586CF-4421-40A6-BB01-71315B5694EB}" dt="2024-08-24T14:07:00.968" v="5394" actId="113"/>
          <ac:spMkLst>
            <pc:docMk/>
            <pc:sldMk cId="70113268" sldId="279"/>
            <ac:spMk id="37" creationId="{C4A7E448-97FF-4521-ED30-843E81E9597F}"/>
          </ac:spMkLst>
        </pc:spChg>
        <pc:picChg chg="add mod">
          <ac:chgData name="Nagendra Vallepu" userId="901fede16ebe30c7" providerId="LiveId" clId="{8F0586CF-4421-40A6-BB01-71315B5694EB}" dt="2024-08-24T06:01:30.172" v="5098"/>
          <ac:picMkLst>
            <pc:docMk/>
            <pc:sldMk cId="70113268" sldId="279"/>
            <ac:picMk id="2" creationId="{74FD22A2-BFC7-0CDB-E9B2-5B93D1600422}"/>
          </ac:picMkLst>
        </pc:picChg>
        <pc:picChg chg="add mod">
          <ac:chgData name="Nagendra Vallepu" userId="901fede16ebe30c7" providerId="LiveId" clId="{8F0586CF-4421-40A6-BB01-71315B5694EB}" dt="2024-08-24T17:56:29.081" v="7373" actId="1076"/>
          <ac:picMkLst>
            <pc:docMk/>
            <pc:sldMk cId="70113268" sldId="279"/>
            <ac:picMk id="5" creationId="{31899AEB-EAA3-D050-592B-F02B8C3BDB5F}"/>
          </ac:picMkLst>
        </pc:picChg>
        <pc:picChg chg="add del mod">
          <ac:chgData name="Nagendra Vallepu" userId="901fede16ebe30c7" providerId="LiveId" clId="{8F0586CF-4421-40A6-BB01-71315B5694EB}" dt="2024-08-24T13:59:43.439" v="5365" actId="14100"/>
          <ac:picMkLst>
            <pc:docMk/>
            <pc:sldMk cId="70113268" sldId="279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4T17:56:15.034" v="7372" actId="14100"/>
          <ac:picMkLst>
            <pc:docMk/>
            <pc:sldMk cId="70113268" sldId="279"/>
            <ac:picMk id="14" creationId="{4CAC37E6-2EBD-9345-C430-00D29F70053F}"/>
          </ac:picMkLst>
        </pc:picChg>
        <pc:picChg chg="del mod">
          <ac:chgData name="Nagendra Vallepu" userId="901fede16ebe30c7" providerId="LiveId" clId="{8F0586CF-4421-40A6-BB01-71315B5694EB}" dt="2024-08-24T06:01:32.944" v="5099" actId="478"/>
          <ac:picMkLst>
            <pc:docMk/>
            <pc:sldMk cId="70113268" sldId="279"/>
            <ac:picMk id="15" creationId="{E6FBBF65-917B-99E7-EAA9-5AA66208653B}"/>
          </ac:picMkLst>
        </pc:picChg>
        <pc:picChg chg="add mod">
          <ac:chgData name="Nagendra Vallepu" userId="901fede16ebe30c7" providerId="LiveId" clId="{8F0586CF-4421-40A6-BB01-71315B5694EB}" dt="2024-08-22T17:55:11.815" v="2862" actId="1076"/>
          <ac:picMkLst>
            <pc:docMk/>
            <pc:sldMk cId="70113268" sldId="279"/>
            <ac:picMk id="19" creationId="{FA795CB6-6CC6-55CA-B1BD-ABDC531318B4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5:34:58.745" v="15839" actId="20577"/>
        <pc:sldMkLst>
          <pc:docMk/>
          <pc:sldMk cId="326433341" sldId="280"/>
        </pc:sldMkLst>
        <pc:spChg chg="mod">
          <ac:chgData name="Nagendra Vallepu" userId="901fede16ebe30c7" providerId="LiveId" clId="{8F0586CF-4421-40A6-BB01-71315B5694EB}" dt="2024-08-24T17:46:20.875" v="7246" actId="113"/>
          <ac:spMkLst>
            <pc:docMk/>
            <pc:sldMk cId="326433341" sldId="280"/>
            <ac:spMk id="3" creationId="{10CDEE7D-B765-7C19-669B-9EE6255C868E}"/>
          </ac:spMkLst>
        </pc:spChg>
        <pc:spChg chg="del">
          <ac:chgData name="Nagendra Vallepu" userId="901fede16ebe30c7" providerId="LiveId" clId="{8F0586CF-4421-40A6-BB01-71315B5694EB}" dt="2024-08-22T17:36:59.110" v="2647" actId="478"/>
          <ac:spMkLst>
            <pc:docMk/>
            <pc:sldMk cId="326433341" sldId="280"/>
            <ac:spMk id="9" creationId="{CCBC14D5-5CBE-41A8-9F8F-1052DF6D5685}"/>
          </ac:spMkLst>
        </pc:spChg>
        <pc:spChg chg="mod">
          <ac:chgData name="Nagendra Vallepu" userId="901fede16ebe30c7" providerId="LiveId" clId="{8F0586CF-4421-40A6-BB01-71315B5694EB}" dt="2024-08-24T17:51:29.937" v="7368" actId="20577"/>
          <ac:spMkLst>
            <pc:docMk/>
            <pc:sldMk cId="326433341" sldId="280"/>
            <ac:spMk id="11" creationId="{21796E7E-2637-B68D-BDB8-946BD16B1439}"/>
          </ac:spMkLst>
        </pc:spChg>
        <pc:spChg chg="del">
          <ac:chgData name="Nagendra Vallepu" userId="901fede16ebe30c7" providerId="LiveId" clId="{8F0586CF-4421-40A6-BB01-71315B5694EB}" dt="2024-08-22T17:36:59.110" v="2647" actId="478"/>
          <ac:spMkLst>
            <pc:docMk/>
            <pc:sldMk cId="326433341" sldId="280"/>
            <ac:spMk id="17" creationId="{07FC29CB-5A39-1CD0-D409-B7DC00BAE865}"/>
          </ac:spMkLst>
        </pc:spChg>
        <pc:spChg chg="add mod">
          <ac:chgData name="Nagendra Vallepu" userId="901fede16ebe30c7" providerId="LiveId" clId="{8F0586CF-4421-40A6-BB01-71315B5694EB}" dt="2024-08-24T17:47:51.740" v="7257" actId="113"/>
          <ac:spMkLst>
            <pc:docMk/>
            <pc:sldMk cId="326433341" sldId="280"/>
            <ac:spMk id="20" creationId="{2A93FC4D-455B-C4F4-1194-E4E373A1D370}"/>
          </ac:spMkLst>
        </pc:spChg>
        <pc:spChg chg="add mod">
          <ac:chgData name="Nagendra Vallepu" userId="901fede16ebe30c7" providerId="LiveId" clId="{8F0586CF-4421-40A6-BB01-71315B5694EB}" dt="2024-08-22T17:58:00.228" v="2866" actId="1076"/>
          <ac:spMkLst>
            <pc:docMk/>
            <pc:sldMk cId="326433341" sldId="280"/>
            <ac:spMk id="21" creationId="{31D280D1-DC8D-C4BC-F83D-B8C6C49A441C}"/>
          </ac:spMkLst>
        </pc:spChg>
        <pc:spChg chg="add mod">
          <ac:chgData name="Nagendra Vallepu" userId="901fede16ebe30c7" providerId="LiveId" clId="{8F0586CF-4421-40A6-BB01-71315B5694EB}" dt="2024-08-22T17:58:04.492" v="2867" actId="1076"/>
          <ac:spMkLst>
            <pc:docMk/>
            <pc:sldMk cId="326433341" sldId="280"/>
            <ac:spMk id="22" creationId="{502EEA19-F01D-9916-C279-7BEF3AAFED90}"/>
          </ac:spMkLst>
        </pc:spChg>
        <pc:spChg chg="add mod">
          <ac:chgData name="Nagendra Vallepu" userId="901fede16ebe30c7" providerId="LiveId" clId="{8F0586CF-4421-40A6-BB01-71315B5694EB}" dt="2024-08-22T17:45:15.911" v="2778" actId="1076"/>
          <ac:spMkLst>
            <pc:docMk/>
            <pc:sldMk cId="326433341" sldId="280"/>
            <ac:spMk id="23" creationId="{6406092C-85BF-6A6E-FADC-3794BAB72847}"/>
          </ac:spMkLst>
        </pc:spChg>
        <pc:spChg chg="add mod">
          <ac:chgData name="Nagendra Vallepu" userId="901fede16ebe30c7" providerId="LiveId" clId="{8F0586CF-4421-40A6-BB01-71315B5694EB}" dt="2024-08-22T18:22:16.326" v="3185"/>
          <ac:spMkLst>
            <pc:docMk/>
            <pc:sldMk cId="326433341" sldId="280"/>
            <ac:spMk id="24" creationId="{2398B721-B30C-3180-99A2-E93F933868CD}"/>
          </ac:spMkLst>
        </pc:spChg>
        <pc:spChg chg="mod">
          <ac:chgData name="Nagendra Vallepu" userId="901fede16ebe30c7" providerId="LiveId" clId="{8F0586CF-4421-40A6-BB01-71315B5694EB}" dt="2024-08-24T17:47:48.196" v="7256" actId="113"/>
          <ac:spMkLst>
            <pc:docMk/>
            <pc:sldMk cId="326433341" sldId="280"/>
            <ac:spMk id="29" creationId="{6D8043D2-FE72-2B4D-62AF-402CF083833E}"/>
          </ac:spMkLst>
        </pc:spChg>
        <pc:spChg chg="del">
          <ac:chgData name="Nagendra Vallepu" userId="901fede16ebe30c7" providerId="LiveId" clId="{8F0586CF-4421-40A6-BB01-71315B5694EB}" dt="2024-08-22T17:43:54.616" v="2763" actId="478"/>
          <ac:spMkLst>
            <pc:docMk/>
            <pc:sldMk cId="326433341" sldId="280"/>
            <ac:spMk id="33" creationId="{C12F0FF9-BF04-A1C2-9FFA-A182C2351133}"/>
          </ac:spMkLst>
        </pc:spChg>
        <pc:spChg chg="mod">
          <ac:chgData name="Nagendra Vallepu" userId="901fede16ebe30c7" providerId="LiveId" clId="{8F0586CF-4421-40A6-BB01-71315B5694EB}" dt="2024-08-22T17:44:34.551" v="2768" actId="1076"/>
          <ac:spMkLst>
            <pc:docMk/>
            <pc:sldMk cId="326433341" sldId="280"/>
            <ac:spMk id="35" creationId="{44ACADD3-AC3A-689B-74C2-64D5F616AE0E}"/>
          </ac:spMkLst>
        </pc:spChg>
        <pc:picChg chg="add mod">
          <ac:chgData name="Nagendra Vallepu" userId="901fede16ebe30c7" providerId="LiveId" clId="{8F0586CF-4421-40A6-BB01-71315B5694EB}" dt="2024-08-24T06:01:36.684" v="5101"/>
          <ac:picMkLst>
            <pc:docMk/>
            <pc:sldMk cId="326433341" sldId="280"/>
            <ac:picMk id="2" creationId="{44243563-8898-E5CF-5785-BF665A1F1EC9}"/>
          </ac:picMkLst>
        </pc:picChg>
        <pc:picChg chg="del">
          <ac:chgData name="Nagendra Vallepu" userId="901fede16ebe30c7" providerId="LiveId" clId="{8F0586CF-4421-40A6-BB01-71315B5694EB}" dt="2024-08-22T17:36:50.985" v="2646" actId="478"/>
          <ac:picMkLst>
            <pc:docMk/>
            <pc:sldMk cId="326433341" sldId="280"/>
            <ac:picMk id="5" creationId="{31899AEB-EAA3-D050-592B-F02B8C3BDB5F}"/>
          </ac:picMkLst>
        </pc:picChg>
        <pc:picChg chg="mod">
          <ac:chgData name="Nagendra Vallepu" userId="901fede16ebe30c7" providerId="LiveId" clId="{8F0586CF-4421-40A6-BB01-71315B5694EB}" dt="2024-08-24T13:59:48.373" v="5366" actId="14100"/>
          <ac:picMkLst>
            <pc:docMk/>
            <pc:sldMk cId="326433341" sldId="280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2T17:58:06.751" v="2868" actId="1076"/>
          <ac:picMkLst>
            <pc:docMk/>
            <pc:sldMk cId="326433341" sldId="280"/>
            <ac:picMk id="8" creationId="{83A2EF9B-75AE-C046-4212-FFCE526CD3DA}"/>
          </ac:picMkLst>
        </pc:picChg>
        <pc:picChg chg="add del mod">
          <ac:chgData name="Nagendra Vallepu" userId="901fede16ebe30c7" providerId="LiveId" clId="{8F0586CF-4421-40A6-BB01-71315B5694EB}" dt="2024-08-22T17:39:38.446" v="2670" actId="478"/>
          <ac:picMkLst>
            <pc:docMk/>
            <pc:sldMk cId="326433341" sldId="280"/>
            <ac:picMk id="12" creationId="{F2FAF006-B8AD-C0C6-EE17-4CEB374735CF}"/>
          </ac:picMkLst>
        </pc:picChg>
        <pc:picChg chg="del">
          <ac:chgData name="Nagendra Vallepu" userId="901fede16ebe30c7" providerId="LiveId" clId="{8F0586CF-4421-40A6-BB01-71315B5694EB}" dt="2024-08-22T17:36:50.985" v="2646" actId="478"/>
          <ac:picMkLst>
            <pc:docMk/>
            <pc:sldMk cId="326433341" sldId="280"/>
            <ac:picMk id="14" creationId="{4CAC37E6-2EBD-9345-C430-00D29F70053F}"/>
          </ac:picMkLst>
        </pc:picChg>
        <pc:picChg chg="del">
          <ac:chgData name="Nagendra Vallepu" userId="901fede16ebe30c7" providerId="LiveId" clId="{8F0586CF-4421-40A6-BB01-71315B5694EB}" dt="2024-08-24T06:01:36.386" v="5100" actId="478"/>
          <ac:picMkLst>
            <pc:docMk/>
            <pc:sldMk cId="326433341" sldId="280"/>
            <ac:picMk id="15" creationId="{E6FBBF65-917B-99E7-EAA9-5AA66208653B}"/>
          </ac:picMkLst>
        </pc:picChg>
        <pc:picChg chg="add mod">
          <ac:chgData name="Nagendra Vallepu" userId="901fede16ebe30c7" providerId="LiveId" clId="{8F0586CF-4421-40A6-BB01-71315B5694EB}" dt="2024-08-22T17:58:16.173" v="2871" actId="1076"/>
          <ac:picMkLst>
            <pc:docMk/>
            <pc:sldMk cId="326433341" sldId="280"/>
            <ac:picMk id="16" creationId="{74610C25-3B1C-3CA0-1AD7-C5A631B6EA77}"/>
          </ac:picMkLst>
        </pc:picChg>
        <pc:picChg chg="del">
          <ac:chgData name="Nagendra Vallepu" userId="901fede16ebe30c7" providerId="LiveId" clId="{8F0586CF-4421-40A6-BB01-71315B5694EB}" dt="2024-08-22T17:36:50.985" v="2646" actId="478"/>
          <ac:picMkLst>
            <pc:docMk/>
            <pc:sldMk cId="326433341" sldId="280"/>
            <ac:picMk id="19" creationId="{FA795CB6-6CC6-55CA-B1BD-ABDC531318B4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6:31:14.092" v="19563" actId="20577"/>
        <pc:sldMkLst>
          <pc:docMk/>
          <pc:sldMk cId="4171831194" sldId="281"/>
        </pc:sldMkLst>
        <pc:spChg chg="add mod">
          <ac:chgData name="Nagendra Vallepu" userId="901fede16ebe30c7" providerId="LiveId" clId="{8F0586CF-4421-40A6-BB01-71315B5694EB}" dt="2024-08-22T18:03:36.217" v="2913"/>
          <ac:spMkLst>
            <pc:docMk/>
            <pc:sldMk cId="4171831194" sldId="281"/>
            <ac:spMk id="2" creationId="{DE985937-0BB1-8378-0FF8-28E720AF7897}"/>
          </ac:spMkLst>
        </pc:spChg>
        <pc:spChg chg="del">
          <ac:chgData name="Nagendra Vallepu" userId="901fede16ebe30c7" providerId="LiveId" clId="{8F0586CF-4421-40A6-BB01-71315B5694EB}" dt="2024-08-22T18:08:48.573" v="2921" actId="478"/>
          <ac:spMkLst>
            <pc:docMk/>
            <pc:sldMk cId="4171831194" sldId="281"/>
            <ac:spMk id="3" creationId="{10CDEE7D-B765-7C19-669B-9EE6255C868E}"/>
          </ac:spMkLst>
        </pc:spChg>
        <pc:spChg chg="add mod">
          <ac:chgData name="Nagendra Vallepu" userId="901fede16ebe30c7" providerId="LiveId" clId="{8F0586CF-4421-40A6-BB01-71315B5694EB}" dt="2024-08-24T18:02:52.748" v="7514" actId="21"/>
          <ac:spMkLst>
            <pc:docMk/>
            <pc:sldMk cId="4171831194" sldId="281"/>
            <ac:spMk id="8" creationId="{AFA5E869-E2CB-1492-E94B-5A6CFCA0C218}"/>
          </ac:spMkLst>
        </pc:spChg>
        <pc:spChg chg="del">
          <ac:chgData name="Nagendra Vallepu" userId="901fede16ebe30c7" providerId="LiveId" clId="{8F0586CF-4421-40A6-BB01-71315B5694EB}" dt="2024-08-22T18:02:11.273" v="2899" actId="478"/>
          <ac:spMkLst>
            <pc:docMk/>
            <pc:sldMk cId="4171831194" sldId="281"/>
            <ac:spMk id="9" creationId="{CCBC14D5-5CBE-41A8-9F8F-1052DF6D5685}"/>
          </ac:spMkLst>
        </pc:spChg>
        <pc:spChg chg="add mod">
          <ac:chgData name="Nagendra Vallepu" userId="901fede16ebe30c7" providerId="LiveId" clId="{8F0586CF-4421-40A6-BB01-71315B5694EB}" dt="2024-08-24T02:01:26.467" v="4714" actId="14100"/>
          <ac:spMkLst>
            <pc:docMk/>
            <pc:sldMk cId="4171831194" sldId="281"/>
            <ac:spMk id="9" creationId="{EC440EBE-FE60-7C9F-E329-7A45F60ACA7D}"/>
          </ac:spMkLst>
        </pc:spChg>
        <pc:spChg chg="add mod">
          <ac:chgData name="Nagendra Vallepu" userId="901fede16ebe30c7" providerId="LiveId" clId="{8F0586CF-4421-40A6-BB01-71315B5694EB}" dt="2024-08-24T18:02:21.243" v="7509" actId="113"/>
          <ac:spMkLst>
            <pc:docMk/>
            <pc:sldMk cId="4171831194" sldId="281"/>
            <ac:spMk id="10" creationId="{87F840EF-7826-406A-D0B1-E1734D4E3DBF}"/>
          </ac:spMkLst>
        </pc:spChg>
        <pc:spChg chg="del">
          <ac:chgData name="Nagendra Vallepu" userId="901fede16ebe30c7" providerId="LiveId" clId="{8F0586CF-4421-40A6-BB01-71315B5694EB}" dt="2024-08-22T18:03:39.588" v="2914" actId="478"/>
          <ac:spMkLst>
            <pc:docMk/>
            <pc:sldMk cId="4171831194" sldId="281"/>
            <ac:spMk id="11" creationId="{21796E7E-2637-B68D-BDB8-946BD16B1439}"/>
          </ac:spMkLst>
        </pc:spChg>
        <pc:spChg chg="add mod">
          <ac:chgData name="Nagendra Vallepu" userId="901fede16ebe30c7" providerId="LiveId" clId="{8F0586CF-4421-40A6-BB01-71315B5694EB}" dt="2024-08-28T05:39:28.357" v="16307" actId="1076"/>
          <ac:spMkLst>
            <pc:docMk/>
            <pc:sldMk cId="4171831194" sldId="281"/>
            <ac:spMk id="11" creationId="{C466E449-06EB-A479-F359-1E39879F8D9E}"/>
          </ac:spMkLst>
        </pc:spChg>
        <pc:spChg chg="add del mod">
          <ac:chgData name="Nagendra Vallepu" userId="901fede16ebe30c7" providerId="LiveId" clId="{8F0586CF-4421-40A6-BB01-71315B5694EB}" dt="2024-08-22T18:20:07.962" v="3149" actId="478"/>
          <ac:spMkLst>
            <pc:docMk/>
            <pc:sldMk cId="4171831194" sldId="281"/>
            <ac:spMk id="13" creationId="{1599D249-E31E-DEF6-AB5A-4454F9E1DC79}"/>
          </ac:spMkLst>
        </pc:spChg>
        <pc:spChg chg="add mod">
          <ac:chgData name="Nagendra Vallepu" userId="901fede16ebe30c7" providerId="LiveId" clId="{8F0586CF-4421-40A6-BB01-71315B5694EB}" dt="2024-08-28T05:39:25.342" v="16306" actId="1076"/>
          <ac:spMkLst>
            <pc:docMk/>
            <pc:sldMk cId="4171831194" sldId="281"/>
            <ac:spMk id="13" creationId="{C67652DF-CC7D-7817-38EC-47FB7C55E210}"/>
          </ac:spMkLst>
        </pc:spChg>
        <pc:spChg chg="add mod">
          <ac:chgData name="Nagendra Vallepu" userId="901fede16ebe30c7" providerId="LiveId" clId="{8F0586CF-4421-40A6-BB01-71315B5694EB}" dt="2024-08-24T18:03:01.249" v="7516" actId="1076"/>
          <ac:spMkLst>
            <pc:docMk/>
            <pc:sldMk cId="4171831194" sldId="281"/>
            <ac:spMk id="16" creationId="{831207AD-DCFF-28C3-76E6-E3586F1F808F}"/>
          </ac:spMkLst>
        </pc:spChg>
        <pc:spChg chg="del">
          <ac:chgData name="Nagendra Vallepu" userId="901fede16ebe30c7" providerId="LiveId" clId="{8F0586CF-4421-40A6-BB01-71315B5694EB}" dt="2024-08-22T18:02:11.273" v="2899" actId="478"/>
          <ac:spMkLst>
            <pc:docMk/>
            <pc:sldMk cId="4171831194" sldId="281"/>
            <ac:spMk id="17" creationId="{07FC29CB-5A39-1CD0-D409-B7DC00BAE865}"/>
          </ac:spMkLst>
        </pc:spChg>
        <pc:spChg chg="add mod">
          <ac:chgData name="Nagendra Vallepu" userId="901fede16ebe30c7" providerId="LiveId" clId="{8F0586CF-4421-40A6-BB01-71315B5694EB}" dt="2024-08-28T05:39:25.342" v="16306" actId="1076"/>
          <ac:spMkLst>
            <pc:docMk/>
            <pc:sldMk cId="4171831194" sldId="281"/>
            <ac:spMk id="18" creationId="{F0BF7EDE-D8C7-5E1D-B068-94ACA785E3FA}"/>
          </ac:spMkLst>
        </pc:spChg>
        <pc:spChg chg="del">
          <ac:chgData name="Nagendra Vallepu" userId="901fede16ebe30c7" providerId="LiveId" clId="{8F0586CF-4421-40A6-BB01-71315B5694EB}" dt="2024-08-22T18:08:39.067" v="2919" actId="478"/>
          <ac:spMkLst>
            <pc:docMk/>
            <pc:sldMk cId="4171831194" sldId="281"/>
            <ac:spMk id="29" creationId="{6D8043D2-FE72-2B4D-62AF-402CF083833E}"/>
          </ac:spMkLst>
        </pc:spChg>
        <pc:spChg chg="del">
          <ac:chgData name="Nagendra Vallepu" userId="901fede16ebe30c7" providerId="LiveId" clId="{8F0586CF-4421-40A6-BB01-71315B5694EB}" dt="2024-08-22T18:21:50.907" v="3182" actId="478"/>
          <ac:spMkLst>
            <pc:docMk/>
            <pc:sldMk cId="4171831194" sldId="281"/>
            <ac:spMk id="33" creationId="{C12F0FF9-BF04-A1C2-9FFA-A182C2351133}"/>
          </ac:spMkLst>
        </pc:spChg>
        <pc:spChg chg="del">
          <ac:chgData name="Nagendra Vallepu" userId="901fede16ebe30c7" providerId="LiveId" clId="{8F0586CF-4421-40A6-BB01-71315B5694EB}" dt="2024-08-22T18:08:44.070" v="2920" actId="478"/>
          <ac:spMkLst>
            <pc:docMk/>
            <pc:sldMk cId="4171831194" sldId="281"/>
            <ac:spMk id="37" creationId="{C4A7E448-97FF-4521-ED30-843E81E9597F}"/>
          </ac:spMkLst>
        </pc:spChg>
        <pc:picChg chg="add mod">
          <ac:chgData name="Nagendra Vallepu" userId="901fede16ebe30c7" providerId="LiveId" clId="{8F0586CF-4421-40A6-BB01-71315B5694EB}" dt="2024-08-24T06:01:25.541" v="5097" actId="1076"/>
          <ac:picMkLst>
            <pc:docMk/>
            <pc:sldMk cId="4171831194" sldId="281"/>
            <ac:picMk id="2" creationId="{C22CAD61-1D05-BC04-7590-2788C1B0EA77}"/>
          </ac:picMkLst>
        </pc:picChg>
        <pc:picChg chg="add mod">
          <ac:chgData name="Nagendra Vallepu" userId="901fede16ebe30c7" providerId="LiveId" clId="{8F0586CF-4421-40A6-BB01-71315B5694EB}" dt="2024-08-24T02:00:49.490" v="4672" actId="1076"/>
          <ac:picMkLst>
            <pc:docMk/>
            <pc:sldMk cId="4171831194" sldId="281"/>
            <ac:picMk id="3" creationId="{A20D2798-0BBB-5DBC-5ADD-F7C53CABD669}"/>
          </ac:picMkLst>
        </pc:picChg>
        <pc:picChg chg="del">
          <ac:chgData name="Nagendra Vallepu" userId="901fede16ebe30c7" providerId="LiveId" clId="{8F0586CF-4421-40A6-BB01-71315B5694EB}" dt="2024-08-22T18:02:11.273" v="2899" actId="478"/>
          <ac:picMkLst>
            <pc:docMk/>
            <pc:sldMk cId="4171831194" sldId="281"/>
            <ac:picMk id="5" creationId="{31899AEB-EAA3-D050-592B-F02B8C3BDB5F}"/>
          </ac:picMkLst>
        </pc:picChg>
        <pc:picChg chg="mod">
          <ac:chgData name="Nagendra Vallepu" userId="901fede16ebe30c7" providerId="LiveId" clId="{8F0586CF-4421-40A6-BB01-71315B5694EB}" dt="2024-08-24T13:59:37.679" v="5364" actId="14100"/>
          <ac:picMkLst>
            <pc:docMk/>
            <pc:sldMk cId="4171831194" sldId="281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2T18:02:11.273" v="2899" actId="478"/>
          <ac:picMkLst>
            <pc:docMk/>
            <pc:sldMk cId="4171831194" sldId="281"/>
            <ac:picMk id="14" creationId="{4CAC37E6-2EBD-9345-C430-00D29F70053F}"/>
          </ac:picMkLst>
        </pc:picChg>
        <pc:picChg chg="del">
          <ac:chgData name="Nagendra Vallepu" userId="901fede16ebe30c7" providerId="LiveId" clId="{8F0586CF-4421-40A6-BB01-71315B5694EB}" dt="2024-08-24T06:01:19.891" v="5095" actId="478"/>
          <ac:picMkLst>
            <pc:docMk/>
            <pc:sldMk cId="4171831194" sldId="281"/>
            <ac:picMk id="15" creationId="{E6FBBF65-917B-99E7-EAA9-5AA66208653B}"/>
          </ac:picMkLst>
        </pc:picChg>
        <pc:picChg chg="del">
          <ac:chgData name="Nagendra Vallepu" userId="901fede16ebe30c7" providerId="LiveId" clId="{8F0586CF-4421-40A6-BB01-71315B5694EB}" dt="2024-08-22T18:02:11.273" v="2899" actId="478"/>
          <ac:picMkLst>
            <pc:docMk/>
            <pc:sldMk cId="4171831194" sldId="281"/>
            <ac:picMk id="19" creationId="{FA795CB6-6CC6-55CA-B1BD-ABDC531318B4}"/>
          </ac:picMkLst>
        </pc:picChg>
      </pc:sldChg>
      <pc:sldChg chg="addSp delSp modSp add mod ord modTransition modAnim modNotesTx">
        <pc:chgData name="Nagendra Vallepu" userId="901fede16ebe30c7" providerId="LiveId" clId="{8F0586CF-4421-40A6-BB01-71315B5694EB}" dt="2024-08-28T06:33:05.324" v="19592" actId="20577"/>
        <pc:sldMkLst>
          <pc:docMk/>
          <pc:sldMk cId="4156902175" sldId="282"/>
        </pc:sldMkLst>
        <pc:spChg chg="add del mod">
          <ac:chgData name="Nagendra Vallepu" userId="901fede16ebe30c7" providerId="LiveId" clId="{8F0586CF-4421-40A6-BB01-71315B5694EB}" dt="2024-08-22T18:45:27.509" v="3280" actId="478"/>
          <ac:spMkLst>
            <pc:docMk/>
            <pc:sldMk cId="4156902175" sldId="282"/>
            <ac:spMk id="5" creationId="{007970DE-0D0A-F694-5D5D-C1A69CE2C4B1}"/>
          </ac:spMkLst>
        </pc:spChg>
        <pc:spChg chg="mod">
          <ac:chgData name="Nagendra Vallepu" userId="901fede16ebe30c7" providerId="LiveId" clId="{8F0586CF-4421-40A6-BB01-71315B5694EB}" dt="2024-08-22T18:48:26.627" v="3349" actId="20577"/>
          <ac:spMkLst>
            <pc:docMk/>
            <pc:sldMk cId="4156902175" sldId="282"/>
            <ac:spMk id="8" creationId="{AFA5E869-E2CB-1492-E94B-5A6CFCA0C218}"/>
          </ac:spMkLst>
        </pc:spChg>
        <pc:spChg chg="del">
          <ac:chgData name="Nagendra Vallepu" userId="901fede16ebe30c7" providerId="LiveId" clId="{8F0586CF-4421-40A6-BB01-71315B5694EB}" dt="2024-08-22T18:23:10.060" v="3195" actId="478"/>
          <ac:spMkLst>
            <pc:docMk/>
            <pc:sldMk cId="4156902175" sldId="282"/>
            <ac:spMk id="10" creationId="{87F840EF-7826-406A-D0B1-E1734D4E3DBF}"/>
          </ac:spMkLst>
        </pc:spChg>
        <pc:spChg chg="add del mod">
          <ac:chgData name="Nagendra Vallepu" userId="901fede16ebe30c7" providerId="LiveId" clId="{8F0586CF-4421-40A6-BB01-71315B5694EB}" dt="2024-08-22T18:45:27.509" v="3280" actId="478"/>
          <ac:spMkLst>
            <pc:docMk/>
            <pc:sldMk cId="4156902175" sldId="282"/>
            <ac:spMk id="11" creationId="{B1B57874-54C3-7910-E5C9-CFC2C42F04C4}"/>
          </ac:spMkLst>
        </pc:spChg>
        <pc:spChg chg="add del mod">
          <ac:chgData name="Nagendra Vallepu" userId="901fede16ebe30c7" providerId="LiveId" clId="{8F0586CF-4421-40A6-BB01-71315B5694EB}" dt="2024-08-22T18:42:24.491" v="3261" actId="478"/>
          <ac:spMkLst>
            <pc:docMk/>
            <pc:sldMk cId="4156902175" sldId="282"/>
            <ac:spMk id="14" creationId="{5E9367E5-F65C-BA06-574B-FC832C447105}"/>
          </ac:spMkLst>
        </pc:spChg>
        <pc:spChg chg="add del mod">
          <ac:chgData name="Nagendra Vallepu" userId="901fede16ebe30c7" providerId="LiveId" clId="{8F0586CF-4421-40A6-BB01-71315B5694EB}" dt="2024-08-22T18:42:24.491" v="3261" actId="478"/>
          <ac:spMkLst>
            <pc:docMk/>
            <pc:sldMk cId="4156902175" sldId="282"/>
            <ac:spMk id="16" creationId="{A81C0B74-5B81-7715-1313-D3A9F50D940A}"/>
          </ac:spMkLst>
        </pc:spChg>
        <pc:spChg chg="add del mod">
          <ac:chgData name="Nagendra Vallepu" userId="901fede16ebe30c7" providerId="LiveId" clId="{8F0586CF-4421-40A6-BB01-71315B5694EB}" dt="2024-08-22T18:50:48.126" v="3351" actId="478"/>
          <ac:spMkLst>
            <pc:docMk/>
            <pc:sldMk cId="4156902175" sldId="282"/>
            <ac:spMk id="17" creationId="{312064CA-D6F3-5434-00D6-E90185488B78}"/>
          </ac:spMkLst>
        </pc:spChg>
        <pc:spChg chg="del mod">
          <ac:chgData name="Nagendra Vallepu" userId="901fede16ebe30c7" providerId="LiveId" clId="{8F0586CF-4421-40A6-BB01-71315B5694EB}" dt="2024-08-22T18:38:37.293" v="3238" actId="478"/>
          <ac:spMkLst>
            <pc:docMk/>
            <pc:sldMk cId="4156902175" sldId="282"/>
            <ac:spMk id="18" creationId="{F0BF7EDE-D8C7-5E1D-B068-94ACA785E3FA}"/>
          </ac:spMkLst>
        </pc:spChg>
        <pc:spChg chg="add del mod">
          <ac:chgData name="Nagendra Vallepu" userId="901fede16ebe30c7" providerId="LiveId" clId="{8F0586CF-4421-40A6-BB01-71315B5694EB}" dt="2024-08-22T18:50:48.126" v="3351" actId="478"/>
          <ac:spMkLst>
            <pc:docMk/>
            <pc:sldMk cId="4156902175" sldId="282"/>
            <ac:spMk id="19" creationId="{1087895B-4428-0E7B-A00A-C8361993BB56}"/>
          </ac:spMkLst>
        </pc:spChg>
        <pc:spChg chg="add del mod">
          <ac:chgData name="Nagendra Vallepu" userId="901fede16ebe30c7" providerId="LiveId" clId="{8F0586CF-4421-40A6-BB01-71315B5694EB}" dt="2024-08-22T18:52:22.087" v="3377" actId="478"/>
          <ac:spMkLst>
            <pc:docMk/>
            <pc:sldMk cId="4156902175" sldId="282"/>
            <ac:spMk id="20" creationId="{A50F3D3C-850F-D96C-20EC-75CD705D13A7}"/>
          </ac:spMkLst>
        </pc:spChg>
        <pc:spChg chg="add del mod">
          <ac:chgData name="Nagendra Vallepu" userId="901fede16ebe30c7" providerId="LiveId" clId="{8F0586CF-4421-40A6-BB01-71315B5694EB}" dt="2024-08-22T18:52:22.087" v="3377" actId="478"/>
          <ac:spMkLst>
            <pc:docMk/>
            <pc:sldMk cId="4156902175" sldId="282"/>
            <ac:spMk id="21" creationId="{BCE052F6-49EF-A960-A63C-AF49543BCB92}"/>
          </ac:spMkLst>
        </pc:spChg>
        <pc:spChg chg="add del mod">
          <ac:chgData name="Nagendra Vallepu" userId="901fede16ebe30c7" providerId="LiveId" clId="{8F0586CF-4421-40A6-BB01-71315B5694EB}" dt="2024-08-22T18:56:11.905" v="3486" actId="21"/>
          <ac:spMkLst>
            <pc:docMk/>
            <pc:sldMk cId="4156902175" sldId="282"/>
            <ac:spMk id="23" creationId="{EB711927-D33B-EEAE-2353-B3291BF470F4}"/>
          </ac:spMkLst>
        </pc:spChg>
        <pc:spChg chg="add del mod">
          <ac:chgData name="Nagendra Vallepu" userId="901fede16ebe30c7" providerId="LiveId" clId="{8F0586CF-4421-40A6-BB01-71315B5694EB}" dt="2024-08-22T18:52:18.811" v="3376" actId="478"/>
          <ac:spMkLst>
            <pc:docMk/>
            <pc:sldMk cId="4156902175" sldId="282"/>
            <ac:spMk id="24" creationId="{E56B7A26-5C4B-24B6-94C6-93008AEF5DB6}"/>
          </ac:spMkLst>
        </pc:spChg>
        <pc:spChg chg="add mod">
          <ac:chgData name="Nagendra Vallepu" userId="901fede16ebe30c7" providerId="LiveId" clId="{8F0586CF-4421-40A6-BB01-71315B5694EB}" dt="2024-08-25T18:04:35.545" v="8669"/>
          <ac:spMkLst>
            <pc:docMk/>
            <pc:sldMk cId="4156902175" sldId="282"/>
            <ac:spMk id="26" creationId="{156E091F-74D6-2890-104D-650C98F38E4C}"/>
          </ac:spMkLst>
        </pc:spChg>
        <pc:spChg chg="add mod">
          <ac:chgData name="Nagendra Vallepu" userId="901fede16ebe30c7" providerId="LiveId" clId="{8F0586CF-4421-40A6-BB01-71315B5694EB}" dt="2024-08-22T18:56:46.304" v="3497" actId="1076"/>
          <ac:spMkLst>
            <pc:docMk/>
            <pc:sldMk cId="4156902175" sldId="282"/>
            <ac:spMk id="27" creationId="{E2036335-A601-310B-C1FD-EDB44955280D}"/>
          </ac:spMkLst>
        </pc:spChg>
        <pc:spChg chg="add mod">
          <ac:chgData name="Nagendra Vallepu" userId="901fede16ebe30c7" providerId="LiveId" clId="{8F0586CF-4421-40A6-BB01-71315B5694EB}" dt="2024-08-22T18:58:31.501" v="3508" actId="12"/>
          <ac:spMkLst>
            <pc:docMk/>
            <pc:sldMk cId="4156902175" sldId="282"/>
            <ac:spMk id="28" creationId="{3FEA2BFD-A9CF-3B5D-1E31-DD5414107074}"/>
          </ac:spMkLst>
        </pc:spChg>
        <pc:picChg chg="add mod">
          <ac:chgData name="Nagendra Vallepu" userId="901fede16ebe30c7" providerId="LiveId" clId="{8F0586CF-4421-40A6-BB01-71315B5694EB}" dt="2024-08-24T06:01:11.819" v="5091" actId="1076"/>
          <ac:picMkLst>
            <pc:docMk/>
            <pc:sldMk cId="4156902175" sldId="282"/>
            <ac:picMk id="2" creationId="{629ED9C8-3BFC-29C6-E293-A40825585E95}"/>
          </ac:picMkLst>
        </pc:picChg>
        <pc:picChg chg="add del mod">
          <ac:chgData name="Nagendra Vallepu" userId="901fede16ebe30c7" providerId="LiveId" clId="{8F0586CF-4421-40A6-BB01-71315B5694EB}" dt="2024-08-22T18:52:15.807" v="3375" actId="478"/>
          <ac:picMkLst>
            <pc:docMk/>
            <pc:sldMk cId="4156902175" sldId="282"/>
            <ac:picMk id="3" creationId="{C08D4A72-7F87-959F-14E9-86249D4200DE}"/>
          </ac:picMkLst>
        </pc:picChg>
        <pc:picChg chg="mod">
          <ac:chgData name="Nagendra Vallepu" userId="901fede16ebe30c7" providerId="LiveId" clId="{8F0586CF-4421-40A6-BB01-71315B5694EB}" dt="2024-08-24T13:59:24.696" v="5362" actId="14100"/>
          <ac:picMkLst>
            <pc:docMk/>
            <pc:sldMk cId="4156902175" sldId="282"/>
            <ac:picMk id="7" creationId="{A0679350-1214-F600-A597-4CE747051566}"/>
          </ac:picMkLst>
        </pc:picChg>
        <pc:picChg chg="add del mod">
          <ac:chgData name="Nagendra Vallepu" userId="901fede16ebe30c7" providerId="LiveId" clId="{8F0586CF-4421-40A6-BB01-71315B5694EB}" dt="2024-08-22T18:50:44.904" v="3350" actId="478"/>
          <ac:picMkLst>
            <pc:docMk/>
            <pc:sldMk cId="4156902175" sldId="282"/>
            <ac:picMk id="13" creationId="{8C92D7DD-00DA-FA50-87C8-95ECD2CC3A89}"/>
          </ac:picMkLst>
        </pc:picChg>
        <pc:picChg chg="del">
          <ac:chgData name="Nagendra Vallepu" userId="901fede16ebe30c7" providerId="LiveId" clId="{8F0586CF-4421-40A6-BB01-71315B5694EB}" dt="2024-08-24T06:01:09.047" v="5089" actId="478"/>
          <ac:picMkLst>
            <pc:docMk/>
            <pc:sldMk cId="4156902175" sldId="282"/>
            <ac:picMk id="15" creationId="{E6FBBF65-917B-99E7-EAA9-5AA66208653B}"/>
          </ac:picMkLst>
        </pc:picChg>
        <pc:picChg chg="add del mod">
          <ac:chgData name="Nagendra Vallepu" userId="901fede16ebe30c7" providerId="LiveId" clId="{8F0586CF-4421-40A6-BB01-71315B5694EB}" dt="2024-08-22T18:51:55.446" v="3360" actId="478"/>
          <ac:picMkLst>
            <pc:docMk/>
            <pc:sldMk cId="4156902175" sldId="282"/>
            <ac:picMk id="1026" creationId="{5E276A1C-9BC6-39C3-ABB9-D6FB5328270F}"/>
          </ac:picMkLst>
        </pc:picChg>
        <pc:picChg chg="add mod">
          <ac:chgData name="Nagendra Vallepu" userId="901fede16ebe30c7" providerId="LiveId" clId="{8F0586CF-4421-40A6-BB01-71315B5694EB}" dt="2024-08-22T18:52:34.229" v="3382" actId="1076"/>
          <ac:picMkLst>
            <pc:docMk/>
            <pc:sldMk cId="4156902175" sldId="282"/>
            <ac:picMk id="1028" creationId="{5A888549-BCDC-E402-86AB-0158E74FF6A5}"/>
          </ac:picMkLst>
        </pc:picChg>
        <pc:picChg chg="add mod">
          <ac:chgData name="Nagendra Vallepu" userId="901fede16ebe30c7" providerId="LiveId" clId="{8F0586CF-4421-40A6-BB01-71315B5694EB}" dt="2024-08-22T18:56:01.626" v="3483" actId="1076"/>
          <ac:picMkLst>
            <pc:docMk/>
            <pc:sldMk cId="4156902175" sldId="282"/>
            <ac:picMk id="1030" creationId="{21538311-5071-C40F-DB6C-B2A292A54FAD}"/>
          </ac:picMkLst>
        </pc:picChg>
        <pc:picChg chg="add">
          <ac:chgData name="Nagendra Vallepu" userId="901fede16ebe30c7" providerId="LiveId" clId="{8F0586CF-4421-40A6-BB01-71315B5694EB}" dt="2024-08-22T18:56:06.208" v="3484"/>
          <ac:picMkLst>
            <pc:docMk/>
            <pc:sldMk cId="4156902175" sldId="282"/>
            <ac:picMk id="1032" creationId="{2C17432B-6547-B724-8C48-4E682D33D7D6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6:32:17.176" v="19577" actId="20577"/>
        <pc:sldMkLst>
          <pc:docMk/>
          <pc:sldMk cId="2281175923" sldId="283"/>
        </pc:sldMkLst>
        <pc:spChg chg="add mod">
          <ac:chgData name="Nagendra Vallepu" userId="901fede16ebe30c7" providerId="LiveId" clId="{8F0586CF-4421-40A6-BB01-71315B5694EB}" dt="2024-08-23T18:19:59.895" v="4560" actId="1076"/>
          <ac:spMkLst>
            <pc:docMk/>
            <pc:sldMk cId="2281175923" sldId="283"/>
            <ac:spMk id="2" creationId="{4633F9F6-9EE7-711C-E91E-9FCE7160A463}"/>
          </ac:spMkLst>
        </pc:spChg>
        <pc:spChg chg="add mod">
          <ac:chgData name="Nagendra Vallepu" userId="901fede16ebe30c7" providerId="LiveId" clId="{8F0586CF-4421-40A6-BB01-71315B5694EB}" dt="2024-08-24T18:07:59.124" v="7534" actId="1076"/>
          <ac:spMkLst>
            <pc:docMk/>
            <pc:sldMk cId="2281175923" sldId="283"/>
            <ac:spMk id="5" creationId="{6E847C91-C92B-7E93-0AF2-648477DBC8E5}"/>
          </ac:spMkLst>
        </pc:spChg>
        <pc:spChg chg="add mod">
          <ac:chgData name="Nagendra Vallepu" userId="901fede16ebe30c7" providerId="LiveId" clId="{8F0586CF-4421-40A6-BB01-71315B5694EB}" dt="2024-08-23T18:21:02.802" v="4575" actId="1076"/>
          <ac:spMkLst>
            <pc:docMk/>
            <pc:sldMk cId="2281175923" sldId="283"/>
            <ac:spMk id="9" creationId="{923E79B9-368A-235F-FEC9-556AC5A22EA4}"/>
          </ac:spMkLst>
        </pc:spChg>
        <pc:spChg chg="add mod">
          <ac:chgData name="Nagendra Vallepu" userId="901fede16ebe30c7" providerId="LiveId" clId="{8F0586CF-4421-40A6-BB01-71315B5694EB}" dt="2024-08-23T18:21:13.713" v="4580" actId="14100"/>
          <ac:spMkLst>
            <pc:docMk/>
            <pc:sldMk cId="2281175923" sldId="283"/>
            <ac:spMk id="10" creationId="{A31C1CC4-B0F1-75E9-2B5D-C0ADC6FF98C0}"/>
          </ac:spMkLst>
        </pc:spChg>
        <pc:spChg chg="add del mod">
          <ac:chgData name="Nagendra Vallepu" userId="901fede16ebe30c7" providerId="LiveId" clId="{8F0586CF-4421-40A6-BB01-71315B5694EB}" dt="2024-08-24T00:42:09.561" v="4592" actId="478"/>
          <ac:spMkLst>
            <pc:docMk/>
            <pc:sldMk cId="2281175923" sldId="283"/>
            <ac:spMk id="14" creationId="{4FE5D669-CFB5-881C-66B5-DBC7F2B16CC1}"/>
          </ac:spMkLst>
        </pc:spChg>
        <pc:spChg chg="mod">
          <ac:chgData name="Nagendra Vallepu" userId="901fede16ebe30c7" providerId="LiveId" clId="{8F0586CF-4421-40A6-BB01-71315B5694EB}" dt="2024-08-24T01:48:58.297" v="4619" actId="1076"/>
          <ac:spMkLst>
            <pc:docMk/>
            <pc:sldMk cId="2281175923" sldId="283"/>
            <ac:spMk id="17" creationId="{312064CA-D6F3-5434-00D6-E90185488B78}"/>
          </ac:spMkLst>
        </pc:spChg>
        <pc:spChg chg="mod">
          <ac:chgData name="Nagendra Vallepu" userId="901fede16ebe30c7" providerId="LiveId" clId="{8F0586CF-4421-40A6-BB01-71315B5694EB}" dt="2024-08-24T18:07:56.563" v="7533" actId="1076"/>
          <ac:spMkLst>
            <pc:docMk/>
            <pc:sldMk cId="2281175923" sldId="283"/>
            <ac:spMk id="19" creationId="{1087895B-4428-0E7B-A00A-C8361993BB56}"/>
          </ac:spMkLst>
        </pc:spChg>
        <pc:spChg chg="mod">
          <ac:chgData name="Nagendra Vallepu" userId="901fede16ebe30c7" providerId="LiveId" clId="{8F0586CF-4421-40A6-BB01-71315B5694EB}" dt="2024-08-24T01:48:45.812" v="4617" actId="1076"/>
          <ac:spMkLst>
            <pc:docMk/>
            <pc:sldMk cId="2281175923" sldId="283"/>
            <ac:spMk id="20" creationId="{A50F3D3C-850F-D96C-20EC-75CD705D13A7}"/>
          </ac:spMkLst>
        </pc:spChg>
        <pc:spChg chg="mod">
          <ac:chgData name="Nagendra Vallepu" userId="901fede16ebe30c7" providerId="LiveId" clId="{8F0586CF-4421-40A6-BB01-71315B5694EB}" dt="2024-08-24T01:48:45.812" v="4617" actId="1076"/>
          <ac:spMkLst>
            <pc:docMk/>
            <pc:sldMk cId="2281175923" sldId="283"/>
            <ac:spMk id="21" creationId="{BCE052F6-49EF-A960-A63C-AF49543BCB92}"/>
          </ac:spMkLst>
        </pc:spChg>
        <pc:spChg chg="mod">
          <ac:chgData name="Nagendra Vallepu" userId="901fede16ebe30c7" providerId="LiveId" clId="{8F0586CF-4421-40A6-BB01-71315B5694EB}" dt="2024-08-24T18:05:37.237" v="7530" actId="1076"/>
          <ac:spMkLst>
            <pc:docMk/>
            <pc:sldMk cId="2281175923" sldId="283"/>
            <ac:spMk id="23" creationId="{EB711927-D33B-EEAE-2353-B3291BF470F4}"/>
          </ac:spMkLst>
        </pc:spChg>
        <pc:spChg chg="mod">
          <ac:chgData name="Nagendra Vallepu" userId="901fede16ebe30c7" providerId="LiveId" clId="{8F0586CF-4421-40A6-BB01-71315B5694EB}" dt="2024-08-24T18:05:43.014" v="7531" actId="1076"/>
          <ac:spMkLst>
            <pc:docMk/>
            <pc:sldMk cId="2281175923" sldId="283"/>
            <ac:spMk id="24" creationId="{E56B7A26-5C4B-24B6-94C6-93008AEF5DB6}"/>
          </ac:spMkLst>
        </pc:spChg>
        <pc:picChg chg="mod">
          <ac:chgData name="Nagendra Vallepu" userId="901fede16ebe30c7" providerId="LiveId" clId="{8F0586CF-4421-40A6-BB01-71315B5694EB}" dt="2024-08-24T18:05:43.014" v="7531" actId="1076"/>
          <ac:picMkLst>
            <pc:docMk/>
            <pc:sldMk cId="2281175923" sldId="283"/>
            <ac:picMk id="3" creationId="{C08D4A72-7F87-959F-14E9-86249D4200DE}"/>
          </ac:picMkLst>
        </pc:picChg>
        <pc:picChg chg="add del">
          <ac:chgData name="Nagendra Vallepu" userId="901fede16ebe30c7" providerId="LiveId" clId="{8F0586CF-4421-40A6-BB01-71315B5694EB}" dt="2024-08-24T00:42:09.561" v="4592" actId="478"/>
          <ac:picMkLst>
            <pc:docMk/>
            <pc:sldMk cId="2281175923" sldId="283"/>
            <ac:picMk id="4" creationId="{91D481ED-731C-75A0-C5C7-C7F4C35C8A23}"/>
          </ac:picMkLst>
        </pc:picChg>
        <pc:picChg chg="mod">
          <ac:chgData name="Nagendra Vallepu" userId="901fede16ebe30c7" providerId="LiveId" clId="{8F0586CF-4421-40A6-BB01-71315B5694EB}" dt="2024-08-24T13:59:33.792" v="5363" actId="14100"/>
          <ac:picMkLst>
            <pc:docMk/>
            <pc:sldMk cId="2281175923" sldId="283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4T00:41:50.631" v="4588"/>
          <ac:picMkLst>
            <pc:docMk/>
            <pc:sldMk cId="2281175923" sldId="283"/>
            <ac:picMk id="11" creationId="{2788AD95-9A4D-2F9D-D27D-B413D4895B78}"/>
          </ac:picMkLst>
        </pc:picChg>
        <pc:picChg chg="add mod">
          <ac:chgData name="Nagendra Vallepu" userId="901fede16ebe30c7" providerId="LiveId" clId="{8F0586CF-4421-40A6-BB01-71315B5694EB}" dt="2024-08-24T06:01:16.408" v="5094" actId="1076"/>
          <ac:picMkLst>
            <pc:docMk/>
            <pc:sldMk cId="2281175923" sldId="283"/>
            <ac:picMk id="11" creationId="{6A3D524A-F6DF-4D33-E115-80A898E4895C}"/>
          </ac:picMkLst>
        </pc:picChg>
        <pc:picChg chg="mod">
          <ac:chgData name="Nagendra Vallepu" userId="901fede16ebe30c7" providerId="LiveId" clId="{8F0586CF-4421-40A6-BB01-71315B5694EB}" dt="2024-08-24T18:07:39.190" v="7532" actId="14100"/>
          <ac:picMkLst>
            <pc:docMk/>
            <pc:sldMk cId="2281175923" sldId="283"/>
            <ac:picMk id="13" creationId="{8C92D7DD-00DA-FA50-87C8-95ECD2CC3A89}"/>
          </ac:picMkLst>
        </pc:picChg>
        <pc:picChg chg="del">
          <ac:chgData name="Nagendra Vallepu" userId="901fede16ebe30c7" providerId="LiveId" clId="{8F0586CF-4421-40A6-BB01-71315B5694EB}" dt="2024-08-24T06:01:14.243" v="5092" actId="478"/>
          <ac:picMkLst>
            <pc:docMk/>
            <pc:sldMk cId="2281175923" sldId="283"/>
            <ac:picMk id="15" creationId="{E6FBBF65-917B-99E7-EAA9-5AA66208653B}"/>
          </ac:picMkLst>
        </pc:picChg>
        <pc:picChg chg="add del mod">
          <ac:chgData name="Nagendra Vallepu" userId="901fede16ebe30c7" providerId="LiveId" clId="{8F0586CF-4421-40A6-BB01-71315B5694EB}" dt="2024-08-24T00:44:06.067" v="4603" actId="478"/>
          <ac:picMkLst>
            <pc:docMk/>
            <pc:sldMk cId="2281175923" sldId="283"/>
            <ac:picMk id="1026" creationId="{29950559-C08B-C538-FD99-43AD36A6B857}"/>
          </ac:picMkLst>
        </pc:picChg>
        <pc:picChg chg="add del mod">
          <ac:chgData name="Nagendra Vallepu" userId="901fede16ebe30c7" providerId="LiveId" clId="{8F0586CF-4421-40A6-BB01-71315B5694EB}" dt="2024-08-24T00:44:17.705" v="4607" actId="1076"/>
          <ac:picMkLst>
            <pc:docMk/>
            <pc:sldMk cId="2281175923" sldId="283"/>
            <ac:picMk id="1028" creationId="{ACD08516-C051-5E9C-50A3-CEC5D80E50EE}"/>
          </ac:picMkLst>
        </pc:picChg>
        <pc:picChg chg="add mod">
          <ac:chgData name="Nagendra Vallepu" userId="901fede16ebe30c7" providerId="LiveId" clId="{8F0586CF-4421-40A6-BB01-71315B5694EB}" dt="2024-08-24T01:49:04.976" v="4620" actId="1076"/>
          <ac:picMkLst>
            <pc:docMk/>
            <pc:sldMk cId="2281175923" sldId="283"/>
            <ac:picMk id="1030" creationId="{4CD5C8A0-A2A6-BB07-F37D-A41752F1A2FB}"/>
          </ac:picMkLst>
        </pc:picChg>
      </pc:sldChg>
      <pc:sldChg chg="addSp delSp modSp add mod modTransition delAnim modAnim modNotesTx">
        <pc:chgData name="Nagendra Vallepu" userId="901fede16ebe30c7" providerId="LiveId" clId="{8F0586CF-4421-40A6-BB01-71315B5694EB}" dt="2024-08-28T06:07:04.017" v="17913" actId="20577"/>
        <pc:sldMkLst>
          <pc:docMk/>
          <pc:sldMk cId="3923782733" sldId="284"/>
        </pc:sldMkLst>
        <pc:spChg chg="mod">
          <ac:chgData name="Nagendra Vallepu" userId="901fede16ebe30c7" providerId="LiveId" clId="{8F0586CF-4421-40A6-BB01-71315B5694EB}" dt="2024-08-23T02:44:54.479" v="3778" actId="20577"/>
          <ac:spMkLst>
            <pc:docMk/>
            <pc:sldMk cId="3923782733" sldId="284"/>
            <ac:spMk id="8" creationId="{AFA5E869-E2CB-1492-E94B-5A6CFCA0C218}"/>
          </ac:spMkLst>
        </pc:spChg>
        <pc:spChg chg="add mod">
          <ac:chgData name="Nagendra Vallepu" userId="901fede16ebe30c7" providerId="LiveId" clId="{8F0586CF-4421-40A6-BB01-71315B5694EB}" dt="2024-08-25T18:14:04.219" v="9078" actId="1076"/>
          <ac:spMkLst>
            <pc:docMk/>
            <pc:sldMk cId="3923782733" sldId="284"/>
            <ac:spMk id="9" creationId="{C4835027-3F95-D46D-3EC8-20B3F1E8190D}"/>
          </ac:spMkLst>
        </pc:spChg>
        <pc:spChg chg="add del mod">
          <ac:chgData name="Nagendra Vallepu" userId="901fede16ebe30c7" providerId="LiveId" clId="{8F0586CF-4421-40A6-BB01-71315B5694EB}" dt="2024-08-28T06:03:44.546" v="17496" actId="478"/>
          <ac:spMkLst>
            <pc:docMk/>
            <pc:sldMk cId="3923782733" sldId="284"/>
            <ac:spMk id="16" creationId="{B1534766-4A3D-1E6C-22BC-B3CF4026A32E}"/>
          </ac:spMkLst>
        </pc:spChg>
        <pc:spChg chg="mod">
          <ac:chgData name="Nagendra Vallepu" userId="901fede16ebe30c7" providerId="LiveId" clId="{8F0586CF-4421-40A6-BB01-71315B5694EB}" dt="2024-08-23T02:32:15.195" v="3535" actId="20577"/>
          <ac:spMkLst>
            <pc:docMk/>
            <pc:sldMk cId="3923782733" sldId="284"/>
            <ac:spMk id="23" creationId="{EB711927-D33B-EEAE-2353-B3291BF470F4}"/>
          </ac:spMkLst>
        </pc:spChg>
        <pc:spChg chg="del">
          <ac:chgData name="Nagendra Vallepu" userId="901fede16ebe30c7" providerId="LiveId" clId="{8F0586CF-4421-40A6-BB01-71315B5694EB}" dt="2024-08-23T02:31:50.411" v="3518" actId="478"/>
          <ac:spMkLst>
            <pc:docMk/>
            <pc:sldMk cId="3923782733" sldId="284"/>
            <ac:spMk id="26" creationId="{156E091F-74D6-2890-104D-650C98F38E4C}"/>
          </ac:spMkLst>
        </pc:spChg>
        <pc:spChg chg="del mod">
          <ac:chgData name="Nagendra Vallepu" userId="901fede16ebe30c7" providerId="LiveId" clId="{8F0586CF-4421-40A6-BB01-71315B5694EB}" dt="2024-08-23T02:32:23.090" v="3536" actId="478"/>
          <ac:spMkLst>
            <pc:docMk/>
            <pc:sldMk cId="3923782733" sldId="284"/>
            <ac:spMk id="27" creationId="{E2036335-A601-310B-C1FD-EDB44955280D}"/>
          </ac:spMkLst>
        </pc:spChg>
        <pc:spChg chg="mod">
          <ac:chgData name="Nagendra Vallepu" userId="901fede16ebe30c7" providerId="LiveId" clId="{8F0586CF-4421-40A6-BB01-71315B5694EB}" dt="2024-08-25T18:13:55.390" v="9077" actId="207"/>
          <ac:spMkLst>
            <pc:docMk/>
            <pc:sldMk cId="3923782733" sldId="284"/>
            <ac:spMk id="28" creationId="{3FEA2BFD-A9CF-3B5D-1E31-DD5414107074}"/>
          </ac:spMkLst>
        </pc:spChg>
        <pc:graphicFrameChg chg="add mod">
          <ac:chgData name="Nagendra Vallepu" userId="901fede16ebe30c7" providerId="LiveId" clId="{8F0586CF-4421-40A6-BB01-71315B5694EB}" dt="2024-08-23T02:34:15.765" v="3540"/>
          <ac:graphicFrameMkLst>
            <pc:docMk/>
            <pc:sldMk cId="3923782733" sldId="284"/>
            <ac:graphicFrameMk id="5" creationId="{770156E3-845E-EC54-123D-F57FB4F56511}"/>
          </ac:graphicFrameMkLst>
        </pc:graphicFrameChg>
        <pc:graphicFrameChg chg="add mod">
          <ac:chgData name="Nagendra Vallepu" userId="901fede16ebe30c7" providerId="LiveId" clId="{8F0586CF-4421-40A6-BB01-71315B5694EB}" dt="2024-08-23T02:34:15.765" v="3540"/>
          <ac:graphicFrameMkLst>
            <pc:docMk/>
            <pc:sldMk cId="3923782733" sldId="284"/>
            <ac:graphicFrameMk id="9" creationId="{E0D12A85-079D-E9FC-6FF5-61260156A257}"/>
          </ac:graphicFrameMkLst>
        </pc:graphicFrameChg>
        <pc:graphicFrameChg chg="add del mod">
          <ac:chgData name="Nagendra Vallepu" userId="901fede16ebe30c7" providerId="LiveId" clId="{8F0586CF-4421-40A6-BB01-71315B5694EB}" dt="2024-08-23T02:34:45.376" v="3548" actId="478"/>
          <ac:graphicFrameMkLst>
            <pc:docMk/>
            <pc:sldMk cId="3923782733" sldId="284"/>
            <ac:graphicFrameMk id="10" creationId="{352C0D51-6084-94F1-2B86-B49732ABCEEA}"/>
          </ac:graphicFrameMkLst>
        </pc:graphicFrameChg>
        <pc:graphicFrameChg chg="add del mod">
          <ac:chgData name="Nagendra Vallepu" userId="901fede16ebe30c7" providerId="LiveId" clId="{8F0586CF-4421-40A6-BB01-71315B5694EB}" dt="2024-08-23T02:36:04.735" v="3556" actId="478"/>
          <ac:graphicFrameMkLst>
            <pc:docMk/>
            <pc:sldMk cId="3923782733" sldId="284"/>
            <ac:graphicFrameMk id="11" creationId="{52A27634-B984-1BD5-0EC8-951A6546E811}"/>
          </ac:graphicFrameMkLst>
        </pc:graphicFrameChg>
        <pc:graphicFrameChg chg="add mod">
          <ac:chgData name="Nagendra Vallepu" userId="901fede16ebe30c7" providerId="LiveId" clId="{8F0586CF-4421-40A6-BB01-71315B5694EB}" dt="2024-08-23T02:35:47.330" v="3554"/>
          <ac:graphicFrameMkLst>
            <pc:docMk/>
            <pc:sldMk cId="3923782733" sldId="284"/>
            <ac:graphicFrameMk id="12" creationId="{DD1A6350-DFB7-BA6C-B91F-3122546D5BB4}"/>
          </ac:graphicFrameMkLst>
        </pc:graphicFrameChg>
        <pc:graphicFrameChg chg="add mod">
          <ac:chgData name="Nagendra Vallepu" userId="901fede16ebe30c7" providerId="LiveId" clId="{8F0586CF-4421-40A6-BB01-71315B5694EB}" dt="2024-08-23T02:35:47.330" v="3554"/>
          <ac:graphicFrameMkLst>
            <pc:docMk/>
            <pc:sldMk cId="3923782733" sldId="284"/>
            <ac:graphicFrameMk id="13" creationId="{95F1DB5E-4CE8-CCF9-478E-704B7EDB9A93}"/>
          </ac:graphicFrameMkLst>
        </pc:graphicFrameChg>
        <pc:picChg chg="add mod">
          <ac:chgData name="Nagendra Vallepu" userId="901fede16ebe30c7" providerId="LiveId" clId="{8F0586CF-4421-40A6-BB01-71315B5694EB}" dt="2024-08-24T06:01:05.056" v="5088"/>
          <ac:picMkLst>
            <pc:docMk/>
            <pc:sldMk cId="3923782733" sldId="284"/>
            <ac:picMk id="2" creationId="{6DCF4BAB-1F19-ACAB-B654-2468B0018AAC}"/>
          </ac:picMkLst>
        </pc:picChg>
        <pc:picChg chg="add mod">
          <ac:chgData name="Nagendra Vallepu" userId="901fede16ebe30c7" providerId="LiveId" clId="{8F0586CF-4421-40A6-BB01-71315B5694EB}" dt="2024-08-23T02:32:04.596" v="3522" actId="1076"/>
          <ac:picMkLst>
            <pc:docMk/>
            <pc:sldMk cId="3923782733" sldId="284"/>
            <ac:picMk id="3" creationId="{D1BF9188-8DBF-0539-E309-26F2303E40E7}"/>
          </ac:picMkLst>
        </pc:picChg>
        <pc:picChg chg="add del mod">
          <ac:chgData name="Nagendra Vallepu" userId="901fede16ebe30c7" providerId="LiveId" clId="{8F0586CF-4421-40A6-BB01-71315B5694EB}" dt="2024-08-28T06:04:05.009" v="17503" actId="478"/>
          <ac:picMkLst>
            <pc:docMk/>
            <pc:sldMk cId="3923782733" sldId="284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8T06:03:56.550" v="17501" actId="1076"/>
          <ac:picMkLst>
            <pc:docMk/>
            <pc:sldMk cId="3923782733" sldId="284"/>
            <ac:picMk id="10" creationId="{B49F96AC-346D-BB82-CAFA-20C10139C7AE}"/>
          </ac:picMkLst>
        </pc:picChg>
        <pc:picChg chg="del">
          <ac:chgData name="Nagendra Vallepu" userId="901fede16ebe30c7" providerId="LiveId" clId="{8F0586CF-4421-40A6-BB01-71315B5694EB}" dt="2024-08-24T06:01:04.923" v="5087" actId="478"/>
          <ac:picMkLst>
            <pc:docMk/>
            <pc:sldMk cId="3923782733" sldId="284"/>
            <ac:picMk id="15" creationId="{E6FBBF65-917B-99E7-EAA9-5AA66208653B}"/>
          </ac:picMkLst>
        </pc:picChg>
        <pc:picChg chg="del">
          <ac:chgData name="Nagendra Vallepu" userId="901fede16ebe30c7" providerId="LiveId" clId="{8F0586CF-4421-40A6-BB01-71315B5694EB}" dt="2024-08-23T02:19:59.174" v="3515" actId="478"/>
          <ac:picMkLst>
            <pc:docMk/>
            <pc:sldMk cId="3923782733" sldId="284"/>
            <ac:picMk id="1028" creationId="{5A888549-BCDC-E402-86AB-0158E74FF6A5}"/>
          </ac:picMkLst>
        </pc:picChg>
        <pc:picChg chg="del">
          <ac:chgData name="Nagendra Vallepu" userId="901fede16ebe30c7" providerId="LiveId" clId="{8F0586CF-4421-40A6-BB01-71315B5694EB}" dt="2024-08-23T02:19:59.174" v="3515" actId="478"/>
          <ac:picMkLst>
            <pc:docMk/>
            <pc:sldMk cId="3923782733" sldId="284"/>
            <ac:picMk id="1030" creationId="{21538311-5071-C40F-DB6C-B2A292A54FAD}"/>
          </ac:picMkLst>
        </pc:picChg>
      </pc:sldChg>
      <pc:sldChg chg="addSp delSp modSp add mod modTransition modAnim modNotesTx">
        <pc:chgData name="Nagendra Vallepu" userId="901fede16ebe30c7" providerId="LiveId" clId="{8F0586CF-4421-40A6-BB01-71315B5694EB}" dt="2024-08-28T06:39:15.966" v="19770" actId="20577"/>
        <pc:sldMkLst>
          <pc:docMk/>
          <pc:sldMk cId="2808539198" sldId="285"/>
        </pc:sldMkLst>
        <pc:spChg chg="add mod">
          <ac:chgData name="Nagendra Vallepu" userId="901fede16ebe30c7" providerId="LiveId" clId="{8F0586CF-4421-40A6-BB01-71315B5694EB}" dt="2024-08-24T05:41:27.989" v="4785" actId="1076"/>
          <ac:spMkLst>
            <pc:docMk/>
            <pc:sldMk cId="2808539198" sldId="285"/>
            <ac:spMk id="2" creationId="{96BEF08E-BA28-AC3D-E7D8-1A0E264F58E9}"/>
          </ac:spMkLst>
        </pc:spChg>
        <pc:spChg chg="add del mod">
          <ac:chgData name="Nagendra Vallepu" userId="901fede16ebe30c7" providerId="LiveId" clId="{8F0586CF-4421-40A6-BB01-71315B5694EB}" dt="2024-08-24T05:47:51.256" v="4919" actId="478"/>
          <ac:spMkLst>
            <pc:docMk/>
            <pc:sldMk cId="2808539198" sldId="285"/>
            <ac:spMk id="3" creationId="{28BE5532-D9CD-6A08-102D-6323EEE9915C}"/>
          </ac:spMkLst>
        </pc:spChg>
        <pc:spChg chg="add mod">
          <ac:chgData name="Nagendra Vallepu" userId="901fede16ebe30c7" providerId="LiveId" clId="{8F0586CF-4421-40A6-BB01-71315B5694EB}" dt="2024-08-24T05:43:09.743" v="4825" actId="20577"/>
          <ac:spMkLst>
            <pc:docMk/>
            <pc:sldMk cId="2808539198" sldId="285"/>
            <ac:spMk id="5" creationId="{8D510890-D896-B6FC-B41D-B9418C7B1D61}"/>
          </ac:spMkLst>
        </pc:spChg>
        <pc:spChg chg="mod">
          <ac:chgData name="Nagendra Vallepu" userId="901fede16ebe30c7" providerId="LiveId" clId="{8F0586CF-4421-40A6-BB01-71315B5694EB}" dt="2024-08-23T02:45:07.234" v="3783" actId="20577"/>
          <ac:spMkLst>
            <pc:docMk/>
            <pc:sldMk cId="2808539198" sldId="285"/>
            <ac:spMk id="8" creationId="{AFA5E869-E2CB-1492-E94B-5A6CFCA0C218}"/>
          </ac:spMkLst>
        </pc:spChg>
        <pc:spChg chg="add mod">
          <ac:chgData name="Nagendra Vallepu" userId="901fede16ebe30c7" providerId="LiveId" clId="{8F0586CF-4421-40A6-BB01-71315B5694EB}" dt="2024-08-23T03:12:56.996" v="4042" actId="1076"/>
          <ac:spMkLst>
            <pc:docMk/>
            <pc:sldMk cId="2808539198" sldId="285"/>
            <ac:spMk id="9" creationId="{A34CBE59-B176-941A-C835-E7D3B42D3F6C}"/>
          </ac:spMkLst>
        </pc:spChg>
        <pc:spChg chg="add mod">
          <ac:chgData name="Nagendra Vallepu" userId="901fede16ebe30c7" providerId="LiveId" clId="{8F0586CF-4421-40A6-BB01-71315B5694EB}" dt="2024-08-24T05:49:13.602" v="4933" actId="14100"/>
          <ac:spMkLst>
            <pc:docMk/>
            <pc:sldMk cId="2808539198" sldId="285"/>
            <ac:spMk id="10" creationId="{97291B69-12B3-F8F7-A6FC-C72C18A85042}"/>
          </ac:spMkLst>
        </pc:spChg>
        <pc:spChg chg="add mod">
          <ac:chgData name="Nagendra Vallepu" userId="901fede16ebe30c7" providerId="LiveId" clId="{8F0586CF-4421-40A6-BB01-71315B5694EB}" dt="2024-08-28T06:10:34.947" v="18312" actId="20577"/>
          <ac:spMkLst>
            <pc:docMk/>
            <pc:sldMk cId="2808539198" sldId="285"/>
            <ac:spMk id="12" creationId="{72379B26-D0FE-A6E5-FFB7-42712598339C}"/>
          </ac:spMkLst>
        </pc:spChg>
        <pc:spChg chg="add mod">
          <ac:chgData name="Nagendra Vallepu" userId="901fede16ebe30c7" providerId="LiveId" clId="{8F0586CF-4421-40A6-BB01-71315B5694EB}" dt="2024-08-23T03:12:49.280" v="4041" actId="1076"/>
          <ac:spMkLst>
            <pc:docMk/>
            <pc:sldMk cId="2808539198" sldId="285"/>
            <ac:spMk id="14" creationId="{C7B40995-3FB3-C331-484A-D22954D1C58D}"/>
          </ac:spMkLst>
        </pc:spChg>
        <pc:spChg chg="del">
          <ac:chgData name="Nagendra Vallepu" userId="901fede16ebe30c7" providerId="LiveId" clId="{8F0586CF-4421-40A6-BB01-71315B5694EB}" dt="2024-08-23T03:00:50.770" v="3807" actId="478"/>
          <ac:spMkLst>
            <pc:docMk/>
            <pc:sldMk cId="2808539198" sldId="285"/>
            <ac:spMk id="16" creationId="{B1534766-4A3D-1E6C-22BC-B3CF4026A32E}"/>
          </ac:spMkLst>
        </pc:spChg>
        <pc:spChg chg="add mod">
          <ac:chgData name="Nagendra Vallepu" userId="901fede16ebe30c7" providerId="LiveId" clId="{8F0586CF-4421-40A6-BB01-71315B5694EB}" dt="2024-08-24T05:41:21.273" v="4784" actId="1076"/>
          <ac:spMkLst>
            <pc:docMk/>
            <pc:sldMk cId="2808539198" sldId="285"/>
            <ac:spMk id="20" creationId="{9FACD274-918C-12CC-D8D5-37DCD1685670}"/>
          </ac:spMkLst>
        </pc:spChg>
        <pc:spChg chg="add del mod">
          <ac:chgData name="Nagendra Vallepu" userId="901fede16ebe30c7" providerId="LiveId" clId="{8F0586CF-4421-40A6-BB01-71315B5694EB}" dt="2024-08-23T03:30:53.444" v="4185" actId="478"/>
          <ac:spMkLst>
            <pc:docMk/>
            <pc:sldMk cId="2808539198" sldId="285"/>
            <ac:spMk id="22" creationId="{36CF685C-A403-B345-34BD-CF826328B097}"/>
          </ac:spMkLst>
        </pc:spChg>
        <pc:spChg chg="del">
          <ac:chgData name="Nagendra Vallepu" userId="901fede16ebe30c7" providerId="LiveId" clId="{8F0586CF-4421-40A6-BB01-71315B5694EB}" dt="2024-08-23T02:59:10.143" v="3803" actId="478"/>
          <ac:spMkLst>
            <pc:docMk/>
            <pc:sldMk cId="2808539198" sldId="285"/>
            <ac:spMk id="23" creationId="{EB711927-D33B-EEAE-2353-B3291BF470F4}"/>
          </ac:spMkLst>
        </pc:spChg>
        <pc:spChg chg="add mod">
          <ac:chgData name="Nagendra Vallepu" userId="901fede16ebe30c7" providerId="LiveId" clId="{8F0586CF-4421-40A6-BB01-71315B5694EB}" dt="2024-08-23T12:50:51.593" v="4186" actId="20577"/>
          <ac:spMkLst>
            <pc:docMk/>
            <pc:sldMk cId="2808539198" sldId="285"/>
            <ac:spMk id="24" creationId="{3F31DBDF-64A6-907F-588B-281C6C3F77CD}"/>
          </ac:spMkLst>
        </pc:spChg>
        <pc:spChg chg="mod">
          <ac:chgData name="Nagendra Vallepu" userId="901fede16ebe30c7" providerId="LiveId" clId="{8F0586CF-4421-40A6-BB01-71315B5694EB}" dt="2024-08-24T05:41:27.989" v="4785" actId="1076"/>
          <ac:spMkLst>
            <pc:docMk/>
            <pc:sldMk cId="2808539198" sldId="285"/>
            <ac:spMk id="28" creationId="{3FEA2BFD-A9CF-3B5D-1E31-DD5414107074}"/>
          </ac:spMkLst>
        </pc:spChg>
        <pc:picChg chg="del">
          <ac:chgData name="Nagendra Vallepu" userId="901fede16ebe30c7" providerId="LiveId" clId="{8F0586CF-4421-40A6-BB01-71315B5694EB}" dt="2024-08-23T02:51:39.061" v="3784" actId="478"/>
          <ac:picMkLst>
            <pc:docMk/>
            <pc:sldMk cId="2808539198" sldId="285"/>
            <ac:picMk id="3" creationId="{D1BF9188-8DBF-0539-E309-26F2303E40E7}"/>
          </ac:picMkLst>
        </pc:picChg>
        <pc:picChg chg="mod">
          <ac:chgData name="Nagendra Vallepu" userId="901fede16ebe30c7" providerId="LiveId" clId="{8F0586CF-4421-40A6-BB01-71315B5694EB}" dt="2024-08-24T13:59:15.117" v="5360" actId="14100"/>
          <ac:picMkLst>
            <pc:docMk/>
            <pc:sldMk cId="2808539198" sldId="285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3T12:51:56.777" v="4188" actId="1076"/>
          <ac:picMkLst>
            <pc:docMk/>
            <pc:sldMk cId="2808539198" sldId="285"/>
            <ac:picMk id="11" creationId="{0717333E-B6EC-793E-8F79-573FC9DFB2BA}"/>
          </ac:picMkLst>
        </pc:picChg>
        <pc:picChg chg="add mod">
          <ac:chgData name="Nagendra Vallepu" userId="901fede16ebe30c7" providerId="LiveId" clId="{8F0586CF-4421-40A6-BB01-71315B5694EB}" dt="2024-08-24T06:01:02.094" v="5086"/>
          <ac:picMkLst>
            <pc:docMk/>
            <pc:sldMk cId="2808539198" sldId="285"/>
            <ac:picMk id="13" creationId="{625656DD-A26B-617D-D32E-C6ED5D94A3A3}"/>
          </ac:picMkLst>
        </pc:picChg>
        <pc:picChg chg="del">
          <ac:chgData name="Nagendra Vallepu" userId="901fede16ebe30c7" providerId="LiveId" clId="{8F0586CF-4421-40A6-BB01-71315B5694EB}" dt="2024-08-24T06:01:01.838" v="5085" actId="478"/>
          <ac:picMkLst>
            <pc:docMk/>
            <pc:sldMk cId="2808539198" sldId="285"/>
            <ac:picMk id="15" creationId="{E6FBBF65-917B-99E7-EAA9-5AA66208653B}"/>
          </ac:picMkLst>
        </pc:picChg>
        <pc:picChg chg="add mod">
          <ac:chgData name="Nagendra Vallepu" userId="901fede16ebe30c7" providerId="LiveId" clId="{8F0586CF-4421-40A6-BB01-71315B5694EB}" dt="2024-08-23T03:15:04.089" v="4050" actId="1076"/>
          <ac:picMkLst>
            <pc:docMk/>
            <pc:sldMk cId="2808539198" sldId="285"/>
            <ac:picMk id="18" creationId="{EB5906D8-3D5B-0D13-2CA2-F8348396715D}"/>
          </ac:picMkLst>
        </pc:picChg>
        <pc:picChg chg="add del mod">
          <ac:chgData name="Nagendra Vallepu" userId="901fede16ebe30c7" providerId="LiveId" clId="{8F0586CF-4421-40A6-BB01-71315B5694EB}" dt="2024-08-24T05:48:34.561" v="4924" actId="478"/>
          <ac:picMkLst>
            <pc:docMk/>
            <pc:sldMk cId="2808539198" sldId="285"/>
            <ac:picMk id="1026" creationId="{BDFB1897-27E1-A485-3F89-0A451D2366B7}"/>
          </ac:picMkLst>
        </pc:picChg>
        <pc:picChg chg="add mod">
          <ac:chgData name="Nagendra Vallepu" userId="901fede16ebe30c7" providerId="LiveId" clId="{8F0586CF-4421-40A6-BB01-71315B5694EB}" dt="2024-08-24T05:49:02.018" v="4931" actId="1076"/>
          <ac:picMkLst>
            <pc:docMk/>
            <pc:sldMk cId="2808539198" sldId="285"/>
            <ac:picMk id="1028" creationId="{E8BF69FE-9DD0-FFBA-EEDD-015DFB43E4AB}"/>
          </ac:picMkLst>
        </pc:picChg>
      </pc:sldChg>
      <pc:sldChg chg="addSp delSp modSp add mod modTransition">
        <pc:chgData name="Nagendra Vallepu" userId="901fede16ebe30c7" providerId="LiveId" clId="{8F0586CF-4421-40A6-BB01-71315B5694EB}" dt="2024-08-24T14:00:57.549" v="5381" actId="14100"/>
        <pc:sldMkLst>
          <pc:docMk/>
          <pc:sldMk cId="296196828" sldId="286"/>
        </pc:sldMkLst>
        <pc:picChg chg="add mod">
          <ac:chgData name="Nagendra Vallepu" userId="901fede16ebe30c7" providerId="LiveId" clId="{8F0586CF-4421-40A6-BB01-71315B5694EB}" dt="2024-08-24T06:04:48.271" v="5146"/>
          <ac:picMkLst>
            <pc:docMk/>
            <pc:sldMk cId="296196828" sldId="286"/>
            <ac:picMk id="2" creationId="{6F40B5B5-C1DA-4BE4-3853-6358E407D484}"/>
          </ac:picMkLst>
        </pc:picChg>
        <pc:picChg chg="mod">
          <ac:chgData name="Nagendra Vallepu" userId="901fede16ebe30c7" providerId="LiveId" clId="{8F0586CF-4421-40A6-BB01-71315B5694EB}" dt="2024-08-24T14:00:57.549" v="5381" actId="14100"/>
          <ac:picMkLst>
            <pc:docMk/>
            <pc:sldMk cId="296196828" sldId="286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6:04:47.747" v="5145" actId="478"/>
          <ac:picMkLst>
            <pc:docMk/>
            <pc:sldMk cId="296196828" sldId="286"/>
            <ac:picMk id="15" creationId="{E6FBBF65-917B-99E7-EAA9-5AA66208653B}"/>
          </ac:picMkLst>
        </pc:picChg>
      </pc:sldChg>
      <pc:sldChg chg="addSp delSp modSp new del ord">
        <pc:chgData name="Nagendra Vallepu" userId="901fede16ebe30c7" providerId="LiveId" clId="{8F0586CF-4421-40A6-BB01-71315B5694EB}" dt="2024-08-23T13:21:26" v="4419" actId="2696"/>
        <pc:sldMkLst>
          <pc:docMk/>
          <pc:sldMk cId="864412870" sldId="286"/>
        </pc:sldMkLst>
        <pc:picChg chg="add del mod">
          <ac:chgData name="Nagendra Vallepu" userId="901fede16ebe30c7" providerId="LiveId" clId="{8F0586CF-4421-40A6-BB01-71315B5694EB}" dt="2024-08-23T13:21:21.513" v="4418" actId="478"/>
          <ac:picMkLst>
            <pc:docMk/>
            <pc:sldMk cId="864412870" sldId="286"/>
            <ac:picMk id="3074" creationId="{A9C2068A-D9F7-F680-51AB-3F8862DCB668}"/>
          </ac:picMkLst>
        </pc:picChg>
      </pc:sldChg>
      <pc:sldChg chg="addSp delSp modSp add del mod">
        <pc:chgData name="Nagendra Vallepu" userId="901fede16ebe30c7" providerId="LiveId" clId="{8F0586CF-4421-40A6-BB01-71315B5694EB}" dt="2024-08-24T02:11:54.887" v="4768" actId="2696"/>
        <pc:sldMkLst>
          <pc:docMk/>
          <pc:sldMk cId="675869233" sldId="287"/>
        </pc:sldMkLst>
        <pc:spChg chg="del">
          <ac:chgData name="Nagendra Vallepu" userId="901fede16ebe30c7" providerId="LiveId" clId="{8F0586CF-4421-40A6-BB01-71315B5694EB}" dt="2024-08-24T01:53:06.462" v="4629" actId="478"/>
          <ac:spMkLst>
            <pc:docMk/>
            <pc:sldMk cId="675869233" sldId="287"/>
            <ac:spMk id="2" creationId="{96BEF08E-BA28-AC3D-E7D8-1A0E264F58E9}"/>
          </ac:spMkLst>
        </pc:spChg>
        <pc:spChg chg="del">
          <ac:chgData name="Nagendra Vallepu" userId="901fede16ebe30c7" providerId="LiveId" clId="{8F0586CF-4421-40A6-BB01-71315B5694EB}" dt="2024-08-24T01:53:08.266" v="4630" actId="478"/>
          <ac:spMkLst>
            <pc:docMk/>
            <pc:sldMk cId="675869233" sldId="287"/>
            <ac:spMk id="5" creationId="{8D510890-D896-B6FC-B41D-B9418C7B1D61}"/>
          </ac:spMkLst>
        </pc:spChg>
        <pc:spChg chg="del">
          <ac:chgData name="Nagendra Vallepu" userId="901fede16ebe30c7" providerId="LiveId" clId="{8F0586CF-4421-40A6-BB01-71315B5694EB}" dt="2024-08-24T02:08:40.769" v="4760" actId="478"/>
          <ac:spMkLst>
            <pc:docMk/>
            <pc:sldMk cId="675869233" sldId="287"/>
            <ac:spMk id="8" creationId="{AFA5E869-E2CB-1492-E94B-5A6CFCA0C218}"/>
          </ac:spMkLst>
        </pc:spChg>
        <pc:spChg chg="del">
          <ac:chgData name="Nagendra Vallepu" userId="901fede16ebe30c7" providerId="LiveId" clId="{8F0586CF-4421-40A6-BB01-71315B5694EB}" dt="2024-08-24T01:52:10.532" v="4623" actId="478"/>
          <ac:spMkLst>
            <pc:docMk/>
            <pc:sldMk cId="675869233" sldId="287"/>
            <ac:spMk id="9" creationId="{A34CBE59-B176-941A-C835-E7D3B42D3F6C}"/>
          </ac:spMkLst>
        </pc:spChg>
        <pc:spChg chg="add mod">
          <ac:chgData name="Nagendra Vallepu" userId="901fede16ebe30c7" providerId="LiveId" clId="{8F0586CF-4421-40A6-BB01-71315B5694EB}" dt="2024-08-24T01:53:20.514" v="4634" actId="1076"/>
          <ac:spMkLst>
            <pc:docMk/>
            <pc:sldMk cId="675869233" sldId="287"/>
            <ac:spMk id="10" creationId="{94EDC9EC-9B79-23B5-F782-C11BFF245D3C}"/>
          </ac:spMkLst>
        </pc:spChg>
        <pc:spChg chg="del">
          <ac:chgData name="Nagendra Vallepu" userId="901fede16ebe30c7" providerId="LiveId" clId="{8F0586CF-4421-40A6-BB01-71315B5694EB}" dt="2024-08-24T01:49:42.659" v="4622" actId="478"/>
          <ac:spMkLst>
            <pc:docMk/>
            <pc:sldMk cId="675869233" sldId="287"/>
            <ac:spMk id="12" creationId="{72379B26-D0FE-A6E5-FFB7-42712598339C}"/>
          </ac:spMkLst>
        </pc:spChg>
        <pc:spChg chg="add mod">
          <ac:chgData name="Nagendra Vallepu" userId="901fede16ebe30c7" providerId="LiveId" clId="{8F0586CF-4421-40A6-BB01-71315B5694EB}" dt="2024-08-24T02:04:18.706" v="4728" actId="1076"/>
          <ac:spMkLst>
            <pc:docMk/>
            <pc:sldMk cId="675869233" sldId="287"/>
            <ac:spMk id="13" creationId="{E95B58C3-FB00-6ED1-16F2-C5FE6D4F4DBA}"/>
          </ac:spMkLst>
        </pc:spChg>
        <pc:spChg chg="mod">
          <ac:chgData name="Nagendra Vallepu" userId="901fede16ebe30c7" providerId="LiveId" clId="{8F0586CF-4421-40A6-BB01-71315B5694EB}" dt="2024-08-24T02:08:38.451" v="4759" actId="1076"/>
          <ac:spMkLst>
            <pc:docMk/>
            <pc:sldMk cId="675869233" sldId="287"/>
            <ac:spMk id="14" creationId="{C7B40995-3FB3-C331-484A-D22954D1C58D}"/>
          </ac:spMkLst>
        </pc:spChg>
        <pc:spChg chg="add mod">
          <ac:chgData name="Nagendra Vallepu" userId="901fede16ebe30c7" providerId="LiveId" clId="{8F0586CF-4421-40A6-BB01-71315B5694EB}" dt="2024-08-24T02:04:18.706" v="4728" actId="1076"/>
          <ac:spMkLst>
            <pc:docMk/>
            <pc:sldMk cId="675869233" sldId="287"/>
            <ac:spMk id="17" creationId="{C49A42CA-89DE-CBEF-CF28-EAAF4A7834FE}"/>
          </ac:spMkLst>
        </pc:spChg>
        <pc:spChg chg="del mod">
          <ac:chgData name="Nagendra Vallepu" userId="901fede16ebe30c7" providerId="LiveId" clId="{8F0586CF-4421-40A6-BB01-71315B5694EB}" dt="2024-08-24T01:53:11.622" v="4632" actId="478"/>
          <ac:spMkLst>
            <pc:docMk/>
            <pc:sldMk cId="675869233" sldId="287"/>
            <ac:spMk id="20" creationId="{9FACD274-918C-12CC-D8D5-37DCD1685670}"/>
          </ac:spMkLst>
        </pc:spChg>
        <pc:spChg chg="add mod">
          <ac:chgData name="Nagendra Vallepu" userId="901fede16ebe30c7" providerId="LiveId" clId="{8F0586CF-4421-40A6-BB01-71315B5694EB}" dt="2024-08-24T02:04:28.276" v="4730" actId="1076"/>
          <ac:spMkLst>
            <pc:docMk/>
            <pc:sldMk cId="675869233" sldId="287"/>
            <ac:spMk id="21" creationId="{0A2825E0-E3D6-6DDD-9A13-0E0A7ECB749A}"/>
          </ac:spMkLst>
        </pc:spChg>
        <pc:spChg chg="add mod">
          <ac:chgData name="Nagendra Vallepu" userId="901fede16ebe30c7" providerId="LiveId" clId="{8F0586CF-4421-40A6-BB01-71315B5694EB}" dt="2024-08-24T02:05:46.467" v="4738" actId="1076"/>
          <ac:spMkLst>
            <pc:docMk/>
            <pc:sldMk cId="675869233" sldId="287"/>
            <ac:spMk id="23" creationId="{7B295215-77B4-716D-5C8E-04A4E373EB09}"/>
          </ac:spMkLst>
        </pc:spChg>
        <pc:spChg chg="del">
          <ac:chgData name="Nagendra Vallepu" userId="901fede16ebe30c7" providerId="LiveId" clId="{8F0586CF-4421-40A6-BB01-71315B5694EB}" dt="2024-08-24T01:49:42.659" v="4622" actId="478"/>
          <ac:spMkLst>
            <pc:docMk/>
            <pc:sldMk cId="675869233" sldId="287"/>
            <ac:spMk id="24" creationId="{3F31DBDF-64A6-907F-588B-281C6C3F77CD}"/>
          </ac:spMkLst>
        </pc:spChg>
        <pc:spChg chg="add mod">
          <ac:chgData name="Nagendra Vallepu" userId="901fede16ebe30c7" providerId="LiveId" clId="{8F0586CF-4421-40A6-BB01-71315B5694EB}" dt="2024-08-24T02:08:02.849" v="4747" actId="1076"/>
          <ac:spMkLst>
            <pc:docMk/>
            <pc:sldMk cId="675869233" sldId="287"/>
            <ac:spMk id="27" creationId="{C2E36B68-D207-392F-D0D4-5A014A4E0FC8}"/>
          </ac:spMkLst>
        </pc:spChg>
        <pc:spChg chg="del">
          <ac:chgData name="Nagendra Vallepu" userId="901fede16ebe30c7" providerId="LiveId" clId="{8F0586CF-4421-40A6-BB01-71315B5694EB}" dt="2024-08-24T01:53:05.065" v="4628" actId="478"/>
          <ac:spMkLst>
            <pc:docMk/>
            <pc:sldMk cId="675869233" sldId="287"/>
            <ac:spMk id="28" creationId="{3FEA2BFD-A9CF-3B5D-1E31-DD5414107074}"/>
          </ac:spMkLst>
        </pc:spChg>
        <pc:graphicFrameChg chg="add del mod">
          <ac:chgData name="Nagendra Vallepu" userId="901fede16ebe30c7" providerId="LiveId" clId="{8F0586CF-4421-40A6-BB01-71315B5694EB}" dt="2024-08-24T02:06:41.242" v="4743" actId="478"/>
          <ac:graphicFrameMkLst>
            <pc:docMk/>
            <pc:sldMk cId="675869233" sldId="287"/>
            <ac:graphicFrameMk id="25" creationId="{6DCCE97F-8D83-FD9D-2DEA-99181895393D}"/>
          </ac:graphicFrameMkLst>
        </pc:graphicFrameChg>
        <pc:picChg chg="add del mod">
          <ac:chgData name="Nagendra Vallepu" userId="901fede16ebe30c7" providerId="LiveId" clId="{8F0586CF-4421-40A6-BB01-71315B5694EB}" dt="2024-08-24T02:08:57.913" v="4761" actId="1076"/>
          <ac:picMkLst>
            <pc:docMk/>
            <pc:sldMk cId="675869233" sldId="287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1:49:42.659" v="4622" actId="478"/>
          <ac:picMkLst>
            <pc:docMk/>
            <pc:sldMk cId="675869233" sldId="287"/>
            <ac:picMk id="11" creationId="{0717333E-B6EC-793E-8F79-573FC9DFB2BA}"/>
          </ac:picMkLst>
        </pc:picChg>
        <pc:picChg chg="del">
          <ac:chgData name="Nagendra Vallepu" userId="901fede16ebe30c7" providerId="LiveId" clId="{8F0586CF-4421-40A6-BB01-71315B5694EB}" dt="2024-08-24T01:49:42.659" v="4622" actId="478"/>
          <ac:picMkLst>
            <pc:docMk/>
            <pc:sldMk cId="675869233" sldId="287"/>
            <ac:picMk id="18" creationId="{EB5906D8-3D5B-0D13-2CA2-F8348396715D}"/>
          </ac:picMkLst>
        </pc:picChg>
      </pc:sldChg>
      <pc:sldChg chg="addSp delSp modSp add del mod">
        <pc:chgData name="Nagendra Vallepu" userId="901fede16ebe30c7" providerId="LiveId" clId="{8F0586CF-4421-40A6-BB01-71315B5694EB}" dt="2024-08-23T18:08:32.243" v="4558" actId="2696"/>
        <pc:sldMkLst>
          <pc:docMk/>
          <pc:sldMk cId="3374117821" sldId="287"/>
        </pc:sldMkLst>
        <pc:spChg chg="del">
          <ac:chgData name="Nagendra Vallepu" userId="901fede16ebe30c7" providerId="LiveId" clId="{8F0586CF-4421-40A6-BB01-71315B5694EB}" dt="2024-08-23T18:01:31.720" v="4550" actId="478"/>
          <ac:spMkLst>
            <pc:docMk/>
            <pc:sldMk cId="3374117821" sldId="287"/>
            <ac:spMk id="2" creationId="{96BEF08E-BA28-AC3D-E7D8-1A0E264F58E9}"/>
          </ac:spMkLst>
        </pc:spChg>
        <pc:spChg chg="del">
          <ac:chgData name="Nagendra Vallepu" userId="901fede16ebe30c7" providerId="LiveId" clId="{8F0586CF-4421-40A6-BB01-71315B5694EB}" dt="2024-08-23T18:01:31.720" v="4550" actId="478"/>
          <ac:spMkLst>
            <pc:docMk/>
            <pc:sldMk cId="3374117821" sldId="287"/>
            <ac:spMk id="5" creationId="{8D510890-D896-B6FC-B41D-B9418C7B1D61}"/>
          </ac:spMkLst>
        </pc:spChg>
        <pc:spChg chg="del">
          <ac:chgData name="Nagendra Vallepu" userId="901fede16ebe30c7" providerId="LiveId" clId="{8F0586CF-4421-40A6-BB01-71315B5694EB}" dt="2024-08-23T18:01:39.389" v="4551" actId="478"/>
          <ac:spMkLst>
            <pc:docMk/>
            <pc:sldMk cId="3374117821" sldId="287"/>
            <ac:spMk id="12" creationId="{72379B26-D0FE-A6E5-FFB7-42712598339C}"/>
          </ac:spMkLst>
        </pc:spChg>
        <pc:spChg chg="del">
          <ac:chgData name="Nagendra Vallepu" userId="901fede16ebe30c7" providerId="LiveId" clId="{8F0586CF-4421-40A6-BB01-71315B5694EB}" dt="2024-08-23T18:01:31.720" v="4550" actId="478"/>
          <ac:spMkLst>
            <pc:docMk/>
            <pc:sldMk cId="3374117821" sldId="287"/>
            <ac:spMk id="20" creationId="{9FACD274-918C-12CC-D8D5-37DCD1685670}"/>
          </ac:spMkLst>
        </pc:spChg>
        <pc:spChg chg="del">
          <ac:chgData name="Nagendra Vallepu" userId="901fede16ebe30c7" providerId="LiveId" clId="{8F0586CF-4421-40A6-BB01-71315B5694EB}" dt="2024-08-23T18:01:31.720" v="4550" actId="478"/>
          <ac:spMkLst>
            <pc:docMk/>
            <pc:sldMk cId="3374117821" sldId="287"/>
            <ac:spMk id="24" creationId="{3F31DBDF-64A6-907F-588B-281C6C3F77CD}"/>
          </ac:spMkLst>
        </pc:spChg>
        <pc:spChg chg="del">
          <ac:chgData name="Nagendra Vallepu" userId="901fede16ebe30c7" providerId="LiveId" clId="{8F0586CF-4421-40A6-BB01-71315B5694EB}" dt="2024-08-23T18:01:31.720" v="4550" actId="478"/>
          <ac:spMkLst>
            <pc:docMk/>
            <pc:sldMk cId="3374117821" sldId="287"/>
            <ac:spMk id="28" creationId="{3FEA2BFD-A9CF-3B5D-1E31-DD5414107074}"/>
          </ac:spMkLst>
        </pc:spChg>
        <pc:graphicFrameChg chg="add mod modGraphic">
          <ac:chgData name="Nagendra Vallepu" userId="901fede16ebe30c7" providerId="LiveId" clId="{8F0586CF-4421-40A6-BB01-71315B5694EB}" dt="2024-08-23T18:02:29.141" v="4555" actId="1076"/>
          <ac:graphicFrameMkLst>
            <pc:docMk/>
            <pc:sldMk cId="3374117821" sldId="287"/>
            <ac:graphicFrameMk id="3" creationId="{3D1FAC90-612F-4C13-2FFE-E6673EC6EB48}"/>
          </ac:graphicFrameMkLst>
        </pc:graphicFrameChg>
        <pc:picChg chg="del">
          <ac:chgData name="Nagendra Vallepu" userId="901fede16ebe30c7" providerId="LiveId" clId="{8F0586CF-4421-40A6-BB01-71315B5694EB}" dt="2024-08-23T18:01:31.720" v="4550" actId="478"/>
          <ac:picMkLst>
            <pc:docMk/>
            <pc:sldMk cId="3374117821" sldId="287"/>
            <ac:picMk id="11" creationId="{0717333E-B6EC-793E-8F79-573FC9DFB2BA}"/>
          </ac:picMkLst>
        </pc:picChg>
        <pc:picChg chg="del">
          <ac:chgData name="Nagendra Vallepu" userId="901fede16ebe30c7" providerId="LiveId" clId="{8F0586CF-4421-40A6-BB01-71315B5694EB}" dt="2024-08-23T18:01:31.720" v="4550" actId="478"/>
          <ac:picMkLst>
            <pc:docMk/>
            <pc:sldMk cId="3374117821" sldId="287"/>
            <ac:picMk id="18" creationId="{EB5906D8-3D5B-0D13-2CA2-F8348396715D}"/>
          </ac:picMkLst>
        </pc:picChg>
      </pc:sldChg>
      <pc:sldChg chg="addSp delSp modSp add mod modTransition modNotesTx">
        <pc:chgData name="Nagendra Vallepu" userId="901fede16ebe30c7" providerId="LiveId" clId="{8F0586CF-4421-40A6-BB01-71315B5694EB}" dt="2024-08-28T06:17:36.818" v="19086" actId="20577"/>
        <pc:sldMkLst>
          <pc:docMk/>
          <pc:sldMk cId="1386855668" sldId="288"/>
        </pc:sldMkLst>
        <pc:spChg chg="add mod">
          <ac:chgData name="Nagendra Vallepu" userId="901fede16ebe30c7" providerId="LiveId" clId="{8F0586CF-4421-40A6-BB01-71315B5694EB}" dt="2024-08-24T02:11:41.106" v="4767" actId="1076"/>
          <ac:spMkLst>
            <pc:docMk/>
            <pc:sldMk cId="1386855668" sldId="288"/>
            <ac:spMk id="3" creationId="{83B6EE15-399D-52C7-6978-56780F0C71F9}"/>
          </ac:spMkLst>
        </pc:spChg>
        <pc:picChg chg="add mod">
          <ac:chgData name="Nagendra Vallepu" userId="901fede16ebe30c7" providerId="LiveId" clId="{8F0586CF-4421-40A6-BB01-71315B5694EB}" dt="2024-08-24T06:00:57.781" v="5084"/>
          <ac:picMkLst>
            <pc:docMk/>
            <pc:sldMk cId="1386855668" sldId="288"/>
            <ac:picMk id="2" creationId="{4BA59D2F-8230-863F-C39B-B28330BABCCF}"/>
          </ac:picMkLst>
        </pc:picChg>
        <pc:picChg chg="mod">
          <ac:chgData name="Nagendra Vallepu" userId="901fede16ebe30c7" providerId="LiveId" clId="{8F0586CF-4421-40A6-BB01-71315B5694EB}" dt="2024-08-24T13:58:59.085" v="5356" actId="14100"/>
          <ac:picMkLst>
            <pc:docMk/>
            <pc:sldMk cId="1386855668" sldId="288"/>
            <ac:picMk id="7" creationId="{A0679350-1214-F600-A597-4CE747051566}"/>
          </ac:picMkLst>
        </pc:picChg>
        <pc:picChg chg="del">
          <ac:chgData name="Nagendra Vallepu" userId="901fede16ebe30c7" providerId="LiveId" clId="{8F0586CF-4421-40A6-BB01-71315B5694EB}" dt="2024-08-24T06:00:57.523" v="5083" actId="478"/>
          <ac:picMkLst>
            <pc:docMk/>
            <pc:sldMk cId="1386855668" sldId="288"/>
            <ac:picMk id="15" creationId="{E6FBBF65-917B-99E7-EAA9-5AA66208653B}"/>
          </ac:picMkLst>
        </pc:picChg>
      </pc:sldChg>
      <pc:sldChg chg="addSp delSp modSp add mod modTransition delAnim modAnim modNotesTx">
        <pc:chgData name="Nagendra Vallepu" userId="901fede16ebe30c7" providerId="LiveId" clId="{8F0586CF-4421-40A6-BB01-71315B5694EB}" dt="2024-08-28T06:19:20.673" v="19309" actId="20577"/>
        <pc:sldMkLst>
          <pc:docMk/>
          <pc:sldMk cId="623260153" sldId="289"/>
        </pc:sldMkLst>
        <pc:spChg chg="add">
          <ac:chgData name="Nagendra Vallepu" userId="901fede16ebe30c7" providerId="LiveId" clId="{8F0586CF-4421-40A6-BB01-71315B5694EB}" dt="2024-08-24T02:17:20.042" v="4773"/>
          <ac:spMkLst>
            <pc:docMk/>
            <pc:sldMk cId="623260153" sldId="289"/>
            <ac:spMk id="2" creationId="{3E82B4E4-A6F3-0C42-46FE-7B93B014C4E9}"/>
          </ac:spMkLst>
        </pc:spChg>
        <pc:spChg chg="del">
          <ac:chgData name="Nagendra Vallepu" userId="901fede16ebe30c7" providerId="LiveId" clId="{8F0586CF-4421-40A6-BB01-71315B5694EB}" dt="2024-08-24T02:13:28.107" v="4772" actId="478"/>
          <ac:spMkLst>
            <pc:docMk/>
            <pc:sldMk cId="623260153" sldId="289"/>
            <ac:spMk id="3" creationId="{83B6EE15-399D-52C7-6978-56780F0C71F9}"/>
          </ac:spMkLst>
        </pc:spChg>
        <pc:spChg chg="add del mod">
          <ac:chgData name="Nagendra Vallepu" userId="901fede16ebe30c7" providerId="LiveId" clId="{8F0586CF-4421-40A6-BB01-71315B5694EB}" dt="2024-08-24T02:17:30.489" v="4775" actId="478"/>
          <ac:spMkLst>
            <pc:docMk/>
            <pc:sldMk cId="623260153" sldId="289"/>
            <ac:spMk id="5" creationId="{8512B17A-0908-C608-F577-1D8D96AA4085}"/>
          </ac:spMkLst>
        </pc:spChg>
        <pc:spChg chg="del">
          <ac:chgData name="Nagendra Vallepu" userId="901fede16ebe30c7" providerId="LiveId" clId="{8F0586CF-4421-40A6-BB01-71315B5694EB}" dt="2024-08-24T02:13:28.107" v="4772" actId="478"/>
          <ac:spMkLst>
            <pc:docMk/>
            <pc:sldMk cId="623260153" sldId="289"/>
            <ac:spMk id="10" creationId="{94EDC9EC-9B79-23B5-F782-C11BFF245D3C}"/>
          </ac:spMkLst>
        </pc:spChg>
        <pc:spChg chg="add del mod">
          <ac:chgData name="Nagendra Vallepu" userId="901fede16ebe30c7" providerId="LiveId" clId="{8F0586CF-4421-40A6-BB01-71315B5694EB}" dt="2024-08-24T05:51:59.474" v="4959" actId="478"/>
          <ac:spMkLst>
            <pc:docMk/>
            <pc:sldMk cId="623260153" sldId="289"/>
            <ac:spMk id="11" creationId="{F24CB1D8-CA97-B8A9-D9B5-C4F41E8DBEF9}"/>
          </ac:spMkLst>
        </pc:spChg>
        <pc:spChg chg="add del mod">
          <ac:chgData name="Nagendra Vallepu" userId="901fede16ebe30c7" providerId="LiveId" clId="{8F0586CF-4421-40A6-BB01-71315B5694EB}" dt="2024-08-28T06:17:43.862" v="19087" actId="478"/>
          <ac:spMkLst>
            <pc:docMk/>
            <pc:sldMk cId="623260153" sldId="289"/>
            <ac:spMk id="12" creationId="{8D74A4D5-F74A-97C3-4FAD-A80CC53CCC79}"/>
          </ac:spMkLst>
        </pc:spChg>
        <pc:spChg chg="del">
          <ac:chgData name="Nagendra Vallepu" userId="901fede16ebe30c7" providerId="LiveId" clId="{8F0586CF-4421-40A6-BB01-71315B5694EB}" dt="2024-08-24T02:13:28.107" v="4772" actId="478"/>
          <ac:spMkLst>
            <pc:docMk/>
            <pc:sldMk cId="623260153" sldId="289"/>
            <ac:spMk id="13" creationId="{E95B58C3-FB00-6ED1-16F2-C5FE6D4F4DBA}"/>
          </ac:spMkLst>
        </pc:spChg>
        <pc:spChg chg="del">
          <ac:chgData name="Nagendra Vallepu" userId="901fede16ebe30c7" providerId="LiveId" clId="{8F0586CF-4421-40A6-BB01-71315B5694EB}" dt="2024-08-24T05:59:02.165" v="5073" actId="478"/>
          <ac:spMkLst>
            <pc:docMk/>
            <pc:sldMk cId="623260153" sldId="289"/>
            <ac:spMk id="14" creationId="{C7B40995-3FB3-C331-484A-D22954D1C58D}"/>
          </ac:spMkLst>
        </pc:spChg>
        <pc:spChg chg="del">
          <ac:chgData name="Nagendra Vallepu" userId="901fede16ebe30c7" providerId="LiveId" clId="{8F0586CF-4421-40A6-BB01-71315B5694EB}" dt="2024-08-24T02:13:28.107" v="4772" actId="478"/>
          <ac:spMkLst>
            <pc:docMk/>
            <pc:sldMk cId="623260153" sldId="289"/>
            <ac:spMk id="17" creationId="{C49A42CA-89DE-CBEF-CF28-EAAF4A7834FE}"/>
          </ac:spMkLst>
        </pc:spChg>
        <pc:spChg chg="add del mod">
          <ac:chgData name="Nagendra Vallepu" userId="901fede16ebe30c7" providerId="LiveId" clId="{8F0586CF-4421-40A6-BB01-71315B5694EB}" dt="2024-08-28T05:57:57.933" v="17439" actId="478"/>
          <ac:spMkLst>
            <pc:docMk/>
            <pc:sldMk cId="623260153" sldId="289"/>
            <ac:spMk id="20" creationId="{64E4FABE-8199-3BE1-5171-0D1E8096AEB6}"/>
          </ac:spMkLst>
        </pc:spChg>
        <pc:spChg chg="del">
          <ac:chgData name="Nagendra Vallepu" userId="901fede16ebe30c7" providerId="LiveId" clId="{8F0586CF-4421-40A6-BB01-71315B5694EB}" dt="2024-08-24T02:13:28.107" v="4772" actId="478"/>
          <ac:spMkLst>
            <pc:docMk/>
            <pc:sldMk cId="623260153" sldId="289"/>
            <ac:spMk id="21" creationId="{0A2825E0-E3D6-6DDD-9A13-0E0A7ECB749A}"/>
          </ac:spMkLst>
        </pc:spChg>
        <pc:spChg chg="add del mod">
          <ac:chgData name="Nagendra Vallepu" userId="901fede16ebe30c7" providerId="LiveId" clId="{8F0586CF-4421-40A6-BB01-71315B5694EB}" dt="2024-08-28T05:57:57.933" v="17439" actId="478"/>
          <ac:spMkLst>
            <pc:docMk/>
            <pc:sldMk cId="623260153" sldId="289"/>
            <ac:spMk id="21" creationId="{C86EAA52-DF35-2231-8600-825EC8B31D26}"/>
          </ac:spMkLst>
        </pc:spChg>
        <pc:spChg chg="del">
          <ac:chgData name="Nagendra Vallepu" userId="901fede16ebe30c7" providerId="LiveId" clId="{8F0586CF-4421-40A6-BB01-71315B5694EB}" dt="2024-08-24T02:13:28.107" v="4772" actId="478"/>
          <ac:spMkLst>
            <pc:docMk/>
            <pc:sldMk cId="623260153" sldId="289"/>
            <ac:spMk id="23" creationId="{7B295215-77B4-716D-5C8E-04A4E373EB09}"/>
          </ac:spMkLst>
        </pc:spChg>
        <pc:spChg chg="add del mod">
          <ac:chgData name="Nagendra Vallepu" userId="901fede16ebe30c7" providerId="LiveId" clId="{8F0586CF-4421-40A6-BB01-71315B5694EB}" dt="2024-08-24T06:10:08.040" v="5166" actId="478"/>
          <ac:spMkLst>
            <pc:docMk/>
            <pc:sldMk cId="623260153" sldId="289"/>
            <ac:spMk id="24" creationId="{DDCD74BD-DB88-7590-E983-08AE55DBBC7B}"/>
          </ac:spMkLst>
        </pc:spChg>
        <pc:spChg chg="add mod">
          <ac:chgData name="Nagendra Vallepu" userId="901fede16ebe30c7" providerId="LiveId" clId="{8F0586CF-4421-40A6-BB01-71315B5694EB}" dt="2024-08-28T06:17:52.420" v="19088" actId="1076"/>
          <ac:spMkLst>
            <pc:docMk/>
            <pc:sldMk cId="623260153" sldId="289"/>
            <ac:spMk id="25" creationId="{383EA49C-22B8-7DD0-3932-F38E3E3D9B6F}"/>
          </ac:spMkLst>
        </pc:spChg>
        <pc:spChg chg="del">
          <ac:chgData name="Nagendra Vallepu" userId="901fede16ebe30c7" providerId="LiveId" clId="{8F0586CF-4421-40A6-BB01-71315B5694EB}" dt="2024-08-24T02:13:28.107" v="4772" actId="478"/>
          <ac:spMkLst>
            <pc:docMk/>
            <pc:sldMk cId="623260153" sldId="289"/>
            <ac:spMk id="27" creationId="{C2E36B68-D207-392F-D0D4-5A014A4E0FC8}"/>
          </ac:spMkLst>
        </pc:spChg>
        <pc:spChg chg="add mod">
          <ac:chgData name="Nagendra Vallepu" userId="901fede16ebe30c7" providerId="LiveId" clId="{8F0586CF-4421-40A6-BB01-71315B5694EB}" dt="2024-08-28T06:17:52.420" v="19088" actId="1076"/>
          <ac:spMkLst>
            <pc:docMk/>
            <pc:sldMk cId="623260153" sldId="289"/>
            <ac:spMk id="27" creationId="{D7F44F51-A6D5-D8AF-DE10-330DD8D3257A}"/>
          </ac:spMkLst>
        </pc:spChg>
        <pc:spChg chg="add del mod">
          <ac:chgData name="Nagendra Vallepu" userId="901fede16ebe30c7" providerId="LiveId" clId="{8F0586CF-4421-40A6-BB01-71315B5694EB}" dt="2024-08-28T05:57:57.933" v="17439" actId="478"/>
          <ac:spMkLst>
            <pc:docMk/>
            <pc:sldMk cId="623260153" sldId="289"/>
            <ac:spMk id="30" creationId="{ADBD3933-7886-387D-A745-3CC93EA19634}"/>
          </ac:spMkLst>
        </pc:spChg>
        <pc:picChg chg="add del mod">
          <ac:chgData name="Nagendra Vallepu" userId="901fede16ebe30c7" providerId="LiveId" clId="{8F0586CF-4421-40A6-BB01-71315B5694EB}" dt="2024-08-24T05:51:09.172" v="4946" actId="478"/>
          <ac:picMkLst>
            <pc:docMk/>
            <pc:sldMk cId="623260153" sldId="289"/>
            <ac:picMk id="5" creationId="{80377321-ADC1-C60D-B27E-4090BD7CE292}"/>
          </ac:picMkLst>
        </pc:picChg>
        <pc:picChg chg="mod">
          <ac:chgData name="Nagendra Vallepu" userId="901fede16ebe30c7" providerId="LiveId" clId="{8F0586CF-4421-40A6-BB01-71315B5694EB}" dt="2024-08-24T18:35:56.456" v="7670" actId="1076"/>
          <ac:picMkLst>
            <pc:docMk/>
            <pc:sldMk cId="623260153" sldId="289"/>
            <ac:picMk id="7" creationId="{A0679350-1214-F600-A597-4CE747051566}"/>
          </ac:picMkLst>
        </pc:picChg>
        <pc:picChg chg="add del mod">
          <ac:chgData name="Nagendra Vallepu" userId="901fede16ebe30c7" providerId="LiveId" clId="{8F0586CF-4421-40A6-BB01-71315B5694EB}" dt="2024-08-24T05:51:09.172" v="4946" actId="478"/>
          <ac:picMkLst>
            <pc:docMk/>
            <pc:sldMk cId="623260153" sldId="289"/>
            <ac:picMk id="9" creationId="{24B9010F-A597-D7F7-98B9-D2E0E2D7F113}"/>
          </ac:picMkLst>
        </pc:picChg>
        <pc:picChg chg="mod">
          <ac:chgData name="Nagendra Vallepu" userId="901fede16ebe30c7" providerId="LiveId" clId="{8F0586CF-4421-40A6-BB01-71315B5694EB}" dt="2024-08-24T06:00:47.551" v="5082" actId="1440"/>
          <ac:picMkLst>
            <pc:docMk/>
            <pc:sldMk cId="623260153" sldId="289"/>
            <ac:picMk id="15" creationId="{E6FBBF65-917B-99E7-EAA9-5AA66208653B}"/>
          </ac:picMkLst>
        </pc:picChg>
        <pc:picChg chg="add del mod">
          <ac:chgData name="Nagendra Vallepu" userId="901fede16ebe30c7" providerId="LiveId" clId="{8F0586CF-4421-40A6-BB01-71315B5694EB}" dt="2024-08-28T05:57:57.933" v="17439" actId="478"/>
          <ac:picMkLst>
            <pc:docMk/>
            <pc:sldMk cId="623260153" sldId="289"/>
            <ac:picMk id="16" creationId="{03D71B76-E5AC-B493-78DC-A6C4048D1CF8}"/>
          </ac:picMkLst>
        </pc:picChg>
        <pc:picChg chg="add del mod">
          <ac:chgData name="Nagendra Vallepu" userId="901fede16ebe30c7" providerId="LiveId" clId="{8F0586CF-4421-40A6-BB01-71315B5694EB}" dt="2024-08-28T05:57:57.933" v="17439" actId="478"/>
          <ac:picMkLst>
            <pc:docMk/>
            <pc:sldMk cId="623260153" sldId="289"/>
            <ac:picMk id="18" creationId="{5A300A6B-BCCF-F3CE-CBB0-602390106EDC}"/>
          </ac:picMkLst>
        </pc:picChg>
        <pc:picChg chg="add del mod">
          <ac:chgData name="Nagendra Vallepu" userId="901fede16ebe30c7" providerId="LiveId" clId="{8F0586CF-4421-40A6-BB01-71315B5694EB}" dt="2024-08-28T05:57:57.933" v="17439" actId="478"/>
          <ac:picMkLst>
            <pc:docMk/>
            <pc:sldMk cId="623260153" sldId="289"/>
            <ac:picMk id="23" creationId="{8F23FB9A-64CA-D7D0-6FDC-3828B81ECDDA}"/>
          </ac:picMkLst>
        </pc:picChg>
        <pc:picChg chg="add mod">
          <ac:chgData name="Nagendra Vallepu" userId="901fede16ebe30c7" providerId="LiveId" clId="{8F0586CF-4421-40A6-BB01-71315B5694EB}" dt="2024-08-28T06:17:52.420" v="19088" actId="1076"/>
          <ac:picMkLst>
            <pc:docMk/>
            <pc:sldMk cId="623260153" sldId="289"/>
            <ac:picMk id="2050" creationId="{B01CBB68-154A-A5C9-371F-4222F5823419}"/>
          </ac:picMkLst>
        </pc:picChg>
        <pc:picChg chg="add del mod">
          <ac:chgData name="Nagendra Vallepu" userId="901fede16ebe30c7" providerId="LiveId" clId="{8F0586CF-4421-40A6-BB01-71315B5694EB}" dt="2024-08-24T06:15:14.861" v="5188" actId="478"/>
          <ac:picMkLst>
            <pc:docMk/>
            <pc:sldMk cId="623260153" sldId="289"/>
            <ac:picMk id="2052" creationId="{5B8C497A-33B1-8BAE-DDD7-7AB513E6BA61}"/>
          </ac:picMkLst>
        </pc:picChg>
        <pc:picChg chg="add mod">
          <ac:chgData name="Nagendra Vallepu" userId="901fede16ebe30c7" providerId="LiveId" clId="{8F0586CF-4421-40A6-BB01-71315B5694EB}" dt="2024-08-28T06:17:57.494" v="19089" actId="1076"/>
          <ac:picMkLst>
            <pc:docMk/>
            <pc:sldMk cId="623260153" sldId="289"/>
            <ac:picMk id="2054" creationId="{92850917-DD48-7D42-8B7E-851AE402F7EA}"/>
          </ac:picMkLst>
        </pc:picChg>
        <pc:inkChg chg="add del">
          <ac:chgData name="Nagendra Vallepu" userId="901fede16ebe30c7" providerId="LiveId" clId="{8F0586CF-4421-40A6-BB01-71315B5694EB}" dt="2024-08-24T06:41:57.651" v="5240" actId="478"/>
          <ac:inkMkLst>
            <pc:docMk/>
            <pc:sldMk cId="623260153" sldId="289"/>
            <ac:inkMk id="28" creationId="{C50F9072-AD89-5F86-D6EE-46EFA212F8B4}"/>
          </ac:inkMkLst>
        </pc:inkChg>
      </pc:sldChg>
      <pc:sldChg chg="new del">
        <pc:chgData name="Nagendra Vallepu" userId="901fede16ebe30c7" providerId="LiveId" clId="{8F0586CF-4421-40A6-BB01-71315B5694EB}" dt="2024-08-24T02:12:00.725" v="4770" actId="47"/>
        <pc:sldMkLst>
          <pc:docMk/>
          <pc:sldMk cId="2511277366" sldId="289"/>
        </pc:sldMkLst>
      </pc:sldChg>
      <pc:sldChg chg="delSp modSp add mod ord delAnim modAnim modNotesTx">
        <pc:chgData name="Nagendra Vallepu" userId="901fede16ebe30c7" providerId="LiveId" clId="{8F0586CF-4421-40A6-BB01-71315B5694EB}" dt="2024-08-28T06:40:47.152" v="19781" actId="20577"/>
        <pc:sldMkLst>
          <pc:docMk/>
          <pc:sldMk cId="34989746" sldId="290"/>
        </pc:sldMkLst>
        <pc:spChg chg="mod">
          <ac:chgData name="Nagendra Vallepu" userId="901fede16ebe30c7" providerId="LiveId" clId="{8F0586CF-4421-40A6-BB01-71315B5694EB}" dt="2024-08-28T04:58:20.180" v="11877" actId="1076"/>
          <ac:spMkLst>
            <pc:docMk/>
            <pc:sldMk cId="34989746" sldId="290"/>
            <ac:spMk id="12" creationId="{8D74A4D5-F74A-97C3-4FAD-A80CC53CCC79}"/>
          </ac:spMkLst>
        </pc:spChg>
        <pc:spChg chg="mod">
          <ac:chgData name="Nagendra Vallepu" userId="901fede16ebe30c7" providerId="LiveId" clId="{8F0586CF-4421-40A6-BB01-71315B5694EB}" dt="2024-08-28T04:58:28.789" v="11878" actId="1076"/>
          <ac:spMkLst>
            <pc:docMk/>
            <pc:sldMk cId="34989746" sldId="290"/>
            <ac:spMk id="20" creationId="{64E4FABE-8199-3BE1-5171-0D1E8096AEB6}"/>
          </ac:spMkLst>
        </pc:spChg>
        <pc:spChg chg="mod">
          <ac:chgData name="Nagendra Vallepu" userId="901fede16ebe30c7" providerId="LiveId" clId="{8F0586CF-4421-40A6-BB01-71315B5694EB}" dt="2024-08-28T04:58:28.789" v="11878" actId="1076"/>
          <ac:spMkLst>
            <pc:docMk/>
            <pc:sldMk cId="34989746" sldId="290"/>
            <ac:spMk id="21" creationId="{C86EAA52-DF35-2231-8600-825EC8B31D26}"/>
          </ac:spMkLst>
        </pc:spChg>
        <pc:spChg chg="del">
          <ac:chgData name="Nagendra Vallepu" userId="901fede16ebe30c7" providerId="LiveId" clId="{8F0586CF-4421-40A6-BB01-71315B5694EB}" dt="2024-08-28T04:58:04.666" v="11875" actId="478"/>
          <ac:spMkLst>
            <pc:docMk/>
            <pc:sldMk cId="34989746" sldId="290"/>
            <ac:spMk id="25" creationId="{383EA49C-22B8-7DD0-3932-F38E3E3D9B6F}"/>
          </ac:spMkLst>
        </pc:spChg>
        <pc:spChg chg="del">
          <ac:chgData name="Nagendra Vallepu" userId="901fede16ebe30c7" providerId="LiveId" clId="{8F0586CF-4421-40A6-BB01-71315B5694EB}" dt="2024-08-28T04:58:07.515" v="11876" actId="478"/>
          <ac:spMkLst>
            <pc:docMk/>
            <pc:sldMk cId="34989746" sldId="290"/>
            <ac:spMk id="27" creationId="{D7F44F51-A6D5-D8AF-DE10-330DD8D3257A}"/>
          </ac:spMkLst>
        </pc:spChg>
        <pc:spChg chg="mod">
          <ac:chgData name="Nagendra Vallepu" userId="901fede16ebe30c7" providerId="LiveId" clId="{8F0586CF-4421-40A6-BB01-71315B5694EB}" dt="2024-08-28T04:58:28.789" v="11878" actId="1076"/>
          <ac:spMkLst>
            <pc:docMk/>
            <pc:sldMk cId="34989746" sldId="290"/>
            <ac:spMk id="30" creationId="{ADBD3933-7886-387D-A745-3CC93EA19634}"/>
          </ac:spMkLst>
        </pc:spChg>
        <pc:picChg chg="mod">
          <ac:chgData name="Nagendra Vallepu" userId="901fede16ebe30c7" providerId="LiveId" clId="{8F0586CF-4421-40A6-BB01-71315B5694EB}" dt="2024-08-28T04:58:28.789" v="11878" actId="1076"/>
          <ac:picMkLst>
            <pc:docMk/>
            <pc:sldMk cId="34989746" sldId="290"/>
            <ac:picMk id="16" creationId="{03D71B76-E5AC-B493-78DC-A6C4048D1CF8}"/>
          </ac:picMkLst>
        </pc:picChg>
        <pc:picChg chg="mod">
          <ac:chgData name="Nagendra Vallepu" userId="901fede16ebe30c7" providerId="LiveId" clId="{8F0586CF-4421-40A6-BB01-71315B5694EB}" dt="2024-08-28T04:58:28.789" v="11878" actId="1076"/>
          <ac:picMkLst>
            <pc:docMk/>
            <pc:sldMk cId="34989746" sldId="290"/>
            <ac:picMk id="18" creationId="{5A300A6B-BCCF-F3CE-CBB0-602390106EDC}"/>
          </ac:picMkLst>
        </pc:picChg>
        <pc:picChg chg="mod">
          <ac:chgData name="Nagendra Vallepu" userId="901fede16ebe30c7" providerId="LiveId" clId="{8F0586CF-4421-40A6-BB01-71315B5694EB}" dt="2024-08-28T04:58:28.789" v="11878" actId="1076"/>
          <ac:picMkLst>
            <pc:docMk/>
            <pc:sldMk cId="34989746" sldId="290"/>
            <ac:picMk id="23" creationId="{8F23FB9A-64CA-D7D0-6FDC-3828B81ECDDA}"/>
          </ac:picMkLst>
        </pc:picChg>
        <pc:picChg chg="del">
          <ac:chgData name="Nagendra Vallepu" userId="901fede16ebe30c7" providerId="LiveId" clId="{8F0586CF-4421-40A6-BB01-71315B5694EB}" dt="2024-08-28T04:58:07.515" v="11876" actId="478"/>
          <ac:picMkLst>
            <pc:docMk/>
            <pc:sldMk cId="34989746" sldId="290"/>
            <ac:picMk id="2050" creationId="{B01CBB68-154A-A5C9-371F-4222F5823419}"/>
          </ac:picMkLst>
        </pc:picChg>
        <pc:picChg chg="del">
          <ac:chgData name="Nagendra Vallepu" userId="901fede16ebe30c7" providerId="LiveId" clId="{8F0586CF-4421-40A6-BB01-71315B5694EB}" dt="2024-08-28T04:58:04.666" v="11875" actId="478"/>
          <ac:picMkLst>
            <pc:docMk/>
            <pc:sldMk cId="34989746" sldId="290"/>
            <ac:picMk id="2054" creationId="{92850917-DD48-7D42-8B7E-851AE402F7EA}"/>
          </ac:picMkLst>
        </pc:picChg>
      </pc:sldChg>
      <pc:sldChg chg="add del modAnim">
        <pc:chgData name="Nagendra Vallepu" userId="901fede16ebe30c7" providerId="LiveId" clId="{8F0586CF-4421-40A6-BB01-71315B5694EB}" dt="2024-08-25T17:37:28.939" v="7761" actId="47"/>
        <pc:sldMkLst>
          <pc:docMk/>
          <pc:sldMk cId="3404220143" sldId="290"/>
        </pc:sldMkLst>
      </pc:sldChg>
      <pc:sldChg chg="add del">
        <pc:chgData name="Nagendra Vallepu" userId="901fede16ebe30c7" providerId="LiveId" clId="{8F0586CF-4421-40A6-BB01-71315B5694EB}" dt="2024-08-25T17:37:28.939" v="7761" actId="47"/>
        <pc:sldMkLst>
          <pc:docMk/>
          <pc:sldMk cId="2215559323" sldId="291"/>
        </pc:sldMkLst>
      </pc:sldChg>
      <pc:sldChg chg="addSp delSp modSp add del mod delAnim modAnim">
        <pc:chgData name="Nagendra Vallepu" userId="901fede16ebe30c7" providerId="LiveId" clId="{8F0586CF-4421-40A6-BB01-71315B5694EB}" dt="2024-08-28T06:19:25.295" v="19310" actId="2696"/>
        <pc:sldMkLst>
          <pc:docMk/>
          <pc:sldMk cId="3762514024" sldId="291"/>
        </pc:sldMkLst>
        <pc:spChg chg="add mod">
          <ac:chgData name="Nagendra Vallepu" userId="901fede16ebe30c7" providerId="LiveId" clId="{8F0586CF-4421-40A6-BB01-71315B5694EB}" dt="2024-08-28T06:03:18.370" v="17495" actId="14100"/>
          <ac:spMkLst>
            <pc:docMk/>
            <pc:sldMk cId="3762514024" sldId="291"/>
            <ac:spMk id="3" creationId="{EB813F3B-F481-E229-B21A-297327B74112}"/>
          </ac:spMkLst>
        </pc:spChg>
        <pc:spChg chg="del mod">
          <ac:chgData name="Nagendra Vallepu" userId="901fede16ebe30c7" providerId="LiveId" clId="{8F0586CF-4421-40A6-BB01-71315B5694EB}" dt="2024-08-28T05:58:50.383" v="17448" actId="478"/>
          <ac:spMkLst>
            <pc:docMk/>
            <pc:sldMk cId="3762514024" sldId="291"/>
            <ac:spMk id="12" creationId="{8D74A4D5-F74A-97C3-4FAD-A80CC53CCC79}"/>
          </ac:spMkLst>
        </pc:spChg>
        <pc:spChg chg="del">
          <ac:chgData name="Nagendra Vallepu" userId="901fede16ebe30c7" providerId="LiveId" clId="{8F0586CF-4421-40A6-BB01-71315B5694EB}" dt="2024-08-28T05:58:10.295" v="17441" actId="478"/>
          <ac:spMkLst>
            <pc:docMk/>
            <pc:sldMk cId="3762514024" sldId="291"/>
            <ac:spMk id="25" creationId="{383EA49C-22B8-7DD0-3932-F38E3E3D9B6F}"/>
          </ac:spMkLst>
        </pc:spChg>
        <pc:spChg chg="del">
          <ac:chgData name="Nagendra Vallepu" userId="901fede16ebe30c7" providerId="LiveId" clId="{8F0586CF-4421-40A6-BB01-71315B5694EB}" dt="2024-08-28T05:58:10.295" v="17441" actId="478"/>
          <ac:spMkLst>
            <pc:docMk/>
            <pc:sldMk cId="3762514024" sldId="291"/>
            <ac:spMk id="27" creationId="{D7F44F51-A6D5-D8AF-DE10-330DD8D3257A}"/>
          </ac:spMkLst>
        </pc:spChg>
        <pc:picChg chg="mod">
          <ac:chgData name="Nagendra Vallepu" userId="901fede16ebe30c7" providerId="LiveId" clId="{8F0586CF-4421-40A6-BB01-71315B5694EB}" dt="2024-08-28T06:02:31.860" v="17486" actId="14100"/>
          <ac:picMkLst>
            <pc:docMk/>
            <pc:sldMk cId="3762514024" sldId="291"/>
            <ac:picMk id="7" creationId="{A0679350-1214-F600-A597-4CE747051566}"/>
          </ac:picMkLst>
        </pc:picChg>
        <pc:picChg chg="add mod">
          <ac:chgData name="Nagendra Vallepu" userId="901fede16ebe30c7" providerId="LiveId" clId="{8F0586CF-4421-40A6-BB01-71315B5694EB}" dt="2024-08-28T06:00:16.328" v="17462" actId="1076"/>
          <ac:picMkLst>
            <pc:docMk/>
            <pc:sldMk cId="3762514024" sldId="291"/>
            <ac:picMk id="1026" creationId="{1C6C5CE6-4D61-6FEA-C016-5B8FAA65F1E2}"/>
          </ac:picMkLst>
        </pc:picChg>
        <pc:picChg chg="add mod">
          <ac:chgData name="Nagendra Vallepu" userId="901fede16ebe30c7" providerId="LiveId" clId="{8F0586CF-4421-40A6-BB01-71315B5694EB}" dt="2024-08-28T06:01:31.652" v="17476" actId="14100"/>
          <ac:picMkLst>
            <pc:docMk/>
            <pc:sldMk cId="3762514024" sldId="291"/>
            <ac:picMk id="1028" creationId="{DE405AED-A106-6A3A-23A8-012890D902B1}"/>
          </ac:picMkLst>
        </pc:picChg>
        <pc:picChg chg="add mod">
          <ac:chgData name="Nagendra Vallepu" userId="901fede16ebe30c7" providerId="LiveId" clId="{8F0586CF-4421-40A6-BB01-71315B5694EB}" dt="2024-08-28T06:01:35.512" v="17477" actId="14100"/>
          <ac:picMkLst>
            <pc:docMk/>
            <pc:sldMk cId="3762514024" sldId="291"/>
            <ac:picMk id="1030" creationId="{BE9AAA26-6E19-AC9C-12D5-4731D96B27C4}"/>
          </ac:picMkLst>
        </pc:picChg>
        <pc:picChg chg="add mod">
          <ac:chgData name="Nagendra Vallepu" userId="901fede16ebe30c7" providerId="LiveId" clId="{8F0586CF-4421-40A6-BB01-71315B5694EB}" dt="2024-08-28T06:01:29.042" v="17475" actId="14100"/>
          <ac:picMkLst>
            <pc:docMk/>
            <pc:sldMk cId="3762514024" sldId="291"/>
            <ac:picMk id="1032" creationId="{BD828C4B-073E-8DFD-F401-D702B00E9563}"/>
          </ac:picMkLst>
        </pc:picChg>
        <pc:picChg chg="add mod">
          <ac:chgData name="Nagendra Vallepu" userId="901fede16ebe30c7" providerId="LiveId" clId="{8F0586CF-4421-40A6-BB01-71315B5694EB}" dt="2024-08-28T06:02:09.673" v="17483" actId="14100"/>
          <ac:picMkLst>
            <pc:docMk/>
            <pc:sldMk cId="3762514024" sldId="291"/>
            <ac:picMk id="1034" creationId="{0878AB19-2B24-BA6B-FA61-B1107C30D42E}"/>
          </ac:picMkLst>
        </pc:picChg>
        <pc:picChg chg="add mod">
          <ac:chgData name="Nagendra Vallepu" userId="901fede16ebe30c7" providerId="LiveId" clId="{8F0586CF-4421-40A6-BB01-71315B5694EB}" dt="2024-08-28T06:02:42.207" v="17490" actId="14100"/>
          <ac:picMkLst>
            <pc:docMk/>
            <pc:sldMk cId="3762514024" sldId="291"/>
            <ac:picMk id="1036" creationId="{D99C01C1-7B27-EA7B-3F1D-7CAB5915FF92}"/>
          </ac:picMkLst>
        </pc:picChg>
        <pc:picChg chg="del">
          <ac:chgData name="Nagendra Vallepu" userId="901fede16ebe30c7" providerId="LiveId" clId="{8F0586CF-4421-40A6-BB01-71315B5694EB}" dt="2024-08-28T05:58:10.295" v="17441" actId="478"/>
          <ac:picMkLst>
            <pc:docMk/>
            <pc:sldMk cId="3762514024" sldId="291"/>
            <ac:picMk id="2050" creationId="{B01CBB68-154A-A5C9-371F-4222F5823419}"/>
          </ac:picMkLst>
        </pc:picChg>
        <pc:picChg chg="del">
          <ac:chgData name="Nagendra Vallepu" userId="901fede16ebe30c7" providerId="LiveId" clId="{8F0586CF-4421-40A6-BB01-71315B5694EB}" dt="2024-08-28T05:58:10.295" v="17441" actId="478"/>
          <ac:picMkLst>
            <pc:docMk/>
            <pc:sldMk cId="3762514024" sldId="291"/>
            <ac:picMk id="2054" creationId="{92850917-DD48-7D42-8B7E-851AE402F7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50F91-1212-4C29-9251-3D0E2D90347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0A28F-52C6-40C8-9054-7AEA1856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Hey, everyone!</a:t>
            </a:r>
            <a:endParaRPr lang="en-US" dirty="0"/>
          </a:p>
          <a:p>
            <a:r>
              <a:rPr lang="en-US" dirty="0"/>
              <a:t>I’m </a:t>
            </a:r>
            <a:r>
              <a:rPr lang="en-US" b="1" dirty="0"/>
              <a:t>Nagendra Vallepu</a:t>
            </a:r>
            <a:r>
              <a:rPr lang="en-US" dirty="0"/>
              <a:t>, and today, </a:t>
            </a:r>
          </a:p>
          <a:p>
            <a:endParaRPr lang="en-US" dirty="0"/>
          </a:p>
          <a:p>
            <a:r>
              <a:rPr lang="en-US" dirty="0"/>
              <a:t>I’ll be diving into a strategic analysis of the </a:t>
            </a:r>
            <a:r>
              <a:rPr lang="en-US" b="1" dirty="0"/>
              <a:t>game-changing merger</a:t>
            </a:r>
            <a:r>
              <a:rPr lang="en-US" dirty="0"/>
              <a:t> between </a:t>
            </a:r>
            <a:r>
              <a:rPr lang="en-US" b="1" dirty="0"/>
              <a:t>Lio</a:t>
            </a:r>
            <a:r>
              <a:rPr lang="en-US" dirty="0"/>
              <a:t>, a major telecom provider, and </a:t>
            </a:r>
            <a:r>
              <a:rPr lang="en-US" b="1" dirty="0" err="1"/>
              <a:t>Jotstar</a:t>
            </a:r>
            <a:r>
              <a:rPr lang="en-US" dirty="0"/>
              <a:t>, a leading streaming platform.</a:t>
            </a:r>
          </a:p>
          <a:p>
            <a:endParaRPr lang="en-US" dirty="0"/>
          </a:p>
          <a:p>
            <a:r>
              <a:rPr lang="en-US" dirty="0"/>
              <a:t>This merger is set to </a:t>
            </a:r>
            <a:r>
              <a:rPr lang="en-US" b="1" dirty="0"/>
              <a:t>reshape India’s OTT landscape</a:t>
            </a:r>
            <a:r>
              <a:rPr lang="en-US" dirty="0"/>
              <a:t>, bringing together a massive subscriber base and a diverse content library to create a powerful new player in the industry.</a:t>
            </a:r>
          </a:p>
          <a:p>
            <a:endParaRPr lang="en-US" dirty="0"/>
          </a:p>
          <a:p>
            <a:r>
              <a:rPr lang="en-US" dirty="0"/>
              <a:t>In this session, I’ll walk you through </a:t>
            </a:r>
            <a:r>
              <a:rPr lang="en-US" b="1" dirty="0"/>
              <a:t>key findings, insights, and strategic recommendations</a:t>
            </a:r>
            <a:r>
              <a:rPr lang="en-US" dirty="0"/>
              <a:t> on how this merger can help build India’s </a:t>
            </a:r>
            <a:r>
              <a:rPr lang="en-US" b="1" dirty="0"/>
              <a:t>strongest OTT platform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analysis is part of the </a:t>
            </a:r>
            <a:r>
              <a:rPr lang="en-US" b="1" dirty="0" err="1"/>
              <a:t>Codebasics</a:t>
            </a:r>
            <a:r>
              <a:rPr lang="en-US" b="1" dirty="0"/>
              <a:t> Resume Project Challenge 14</a:t>
            </a:r>
            <a:r>
              <a:rPr lang="en-US" dirty="0"/>
              <a:t>, where we use </a:t>
            </a:r>
            <a:r>
              <a:rPr lang="en-US" b="1" dirty="0"/>
              <a:t>data-driven insights to solve real-world business challenges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89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1-- As of </a:t>
            </a:r>
            <a:r>
              <a:rPr lang="en-US" b="1" dirty="0"/>
              <a:t>November 2024</a:t>
            </a:r>
            <a:r>
              <a:rPr lang="en-US" dirty="0"/>
              <a:t>, </a:t>
            </a:r>
            <a:r>
              <a:rPr lang="en-US" dirty="0" err="1"/>
              <a:t>Jotstar</a:t>
            </a:r>
            <a:r>
              <a:rPr lang="en-US" dirty="0"/>
              <a:t> has </a:t>
            </a:r>
            <a:r>
              <a:rPr lang="en-US" b="1" dirty="0"/>
              <a:t>45K users</a:t>
            </a:r>
            <a:r>
              <a:rPr lang="en-US" dirty="0"/>
              <a:t>, while </a:t>
            </a:r>
            <a:r>
              <a:rPr lang="en-US" b="1" dirty="0" err="1"/>
              <a:t>LioCinema</a:t>
            </a:r>
            <a:r>
              <a:rPr lang="en-US" b="1" dirty="0"/>
              <a:t> is significantly ahead with 183K subscribers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when it comes to engagement, </a:t>
            </a:r>
            <a:r>
              <a:rPr lang="en-US" b="1" dirty="0"/>
              <a:t>85% of </a:t>
            </a:r>
            <a:r>
              <a:rPr lang="en-US" b="1" dirty="0" err="1"/>
              <a:t>Jotstar</a:t>
            </a:r>
            <a:r>
              <a:rPr lang="en-US" b="1" dirty="0"/>
              <a:t> users are active</a:t>
            </a:r>
            <a:r>
              <a:rPr lang="en-US" dirty="0"/>
              <a:t>, compared to </a:t>
            </a:r>
            <a:r>
              <a:rPr lang="en-US" b="1" dirty="0"/>
              <a:t>only 55% for </a:t>
            </a:r>
            <a:r>
              <a:rPr lang="en-US" b="1" dirty="0" err="1"/>
              <a:t>LioCinema</a:t>
            </a:r>
            <a:r>
              <a:rPr lang="en-US" dirty="0"/>
              <a:t>—a major factor in user retention.</a:t>
            </a:r>
          </a:p>
          <a:p>
            <a:endParaRPr lang="en-US" dirty="0"/>
          </a:p>
          <a:p>
            <a:r>
              <a:rPr lang="en-US" dirty="0"/>
              <a:t>2-- But here’s where it gets really interesting—</a:t>
            </a:r>
            <a:r>
              <a:rPr lang="en-US" b="1" dirty="0" err="1"/>
              <a:t>LioCinema’s</a:t>
            </a:r>
            <a:r>
              <a:rPr lang="en-US" b="1" dirty="0"/>
              <a:t> overall growth rate is a massive 447% since January</a:t>
            </a:r>
            <a:r>
              <a:rPr lang="en-US" dirty="0"/>
              <a:t>, compared to </a:t>
            </a:r>
            <a:r>
              <a:rPr lang="en-US" dirty="0" err="1"/>
              <a:t>Jotstar’s</a:t>
            </a:r>
            <a:r>
              <a:rPr lang="en-US" dirty="0"/>
              <a:t> </a:t>
            </a:r>
            <a:r>
              <a:rPr lang="en-US" b="1" dirty="0"/>
              <a:t>8.34% growth</a:t>
            </a:r>
            <a:r>
              <a:rPr lang="en-US" dirty="0"/>
              <a:t> over the same period. </a:t>
            </a:r>
          </a:p>
          <a:p>
            <a:endParaRPr lang="en-US" dirty="0"/>
          </a:p>
          <a:p>
            <a:r>
              <a:rPr lang="en-US" dirty="0"/>
              <a:t>Even though </a:t>
            </a:r>
            <a:r>
              <a:rPr lang="en-US" dirty="0" err="1"/>
              <a:t>Jotstar</a:t>
            </a:r>
            <a:r>
              <a:rPr lang="en-US" dirty="0"/>
              <a:t> currently has higher engagement, </a:t>
            </a:r>
            <a:r>
              <a:rPr lang="en-US" b="1" dirty="0" err="1"/>
              <a:t>LioCinema’s</a:t>
            </a:r>
            <a:r>
              <a:rPr lang="en-US" b="1" dirty="0"/>
              <a:t> rapid momentum signals a major shift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this pace, </a:t>
            </a:r>
            <a:r>
              <a:rPr lang="en-US" b="1" dirty="0" err="1"/>
              <a:t>LioCinema</a:t>
            </a:r>
            <a:r>
              <a:rPr lang="en-US" b="1" dirty="0"/>
              <a:t> is on track to surpass </a:t>
            </a:r>
            <a:r>
              <a:rPr lang="en-US" b="1" dirty="0" err="1"/>
              <a:t>Jotstar</a:t>
            </a:r>
            <a:r>
              <a:rPr lang="en-US" b="1" dirty="0"/>
              <a:t> in total active users by mid-2025</a:t>
            </a:r>
            <a:r>
              <a:rPr lang="en-US" dirty="0"/>
              <a:t>, making it the platform to watch!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74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EAB76-4682-0FDD-2F40-972E9A7A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7D5AA-6640-200D-506C-397B81D63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83134-410C-73A0-EB15-8D96A4B3C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1-- </a:t>
            </a:r>
            <a:r>
              <a:rPr lang="en-US" b="1" dirty="0" err="1"/>
              <a:t>Jotstar</a:t>
            </a:r>
            <a:r>
              <a:rPr lang="en-US" dirty="0"/>
              <a:t> has a bigger library with </a:t>
            </a:r>
            <a:r>
              <a:rPr lang="en-US" b="1" dirty="0"/>
              <a:t>2,300+ titles</a:t>
            </a:r>
            <a:r>
              <a:rPr lang="en-US" dirty="0"/>
              <a:t>, compared to </a:t>
            </a:r>
            <a:r>
              <a:rPr lang="en-US" b="1" dirty="0" err="1"/>
              <a:t>LioCinema’s</a:t>
            </a:r>
            <a:r>
              <a:rPr lang="en-US" b="1" dirty="0"/>
              <a:t> 1200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2-- But, when it comes to regional content, </a:t>
            </a:r>
            <a:r>
              <a:rPr lang="en-US" dirty="0" err="1"/>
              <a:t>LioCinema</a:t>
            </a:r>
            <a:r>
              <a:rPr lang="en-US" dirty="0"/>
              <a:t> has a </a:t>
            </a:r>
            <a:r>
              <a:rPr lang="en-US" b="1" dirty="0"/>
              <a:t>stronger South Indian catalog</a:t>
            </a:r>
            <a:r>
              <a:rPr lang="en-US" dirty="0"/>
              <a:t>, with </a:t>
            </a:r>
            <a:r>
              <a:rPr lang="en-US" b="1" dirty="0"/>
              <a:t>over 800 titles</a:t>
            </a:r>
            <a:r>
              <a:rPr lang="en-US" dirty="0"/>
              <a:t>, whereas </a:t>
            </a:r>
            <a:r>
              <a:rPr lang="en-US" dirty="0" err="1"/>
              <a:t>Jotstar</a:t>
            </a:r>
            <a:r>
              <a:rPr lang="en-US" dirty="0"/>
              <a:t> dominates in Hindi and international content. </a:t>
            </a:r>
          </a:p>
          <a:p>
            <a:endParaRPr lang="en-US" dirty="0"/>
          </a:p>
          <a:p>
            <a:r>
              <a:rPr lang="en-US" dirty="0"/>
              <a:t>So, depending on the target audience, each platform has its edge.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6931F-DCBF-B47A-6D4B-77A85F6A8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9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A871-757A-FF50-8F6A-D1E685BDC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E4075D-CC89-3A4F-224F-BF412FDD2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B0BD4-251A-A6AE-6D5A-0B2A8FC91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Demographics-wise, </a:t>
            </a:r>
            <a:r>
              <a:rPr lang="en-US" b="1" dirty="0" err="1"/>
              <a:t>Jotstar</a:t>
            </a:r>
            <a:r>
              <a:rPr lang="en-US" dirty="0"/>
              <a:t> has </a:t>
            </a:r>
            <a:r>
              <a:rPr lang="en-US" b="1" dirty="0"/>
              <a:t>60%</a:t>
            </a:r>
            <a:r>
              <a:rPr lang="en-US" dirty="0"/>
              <a:t> of its users from </a:t>
            </a:r>
            <a:r>
              <a:rPr lang="en-US" b="1" dirty="0"/>
              <a:t>Tier 1 cities</a:t>
            </a:r>
            <a:r>
              <a:rPr lang="en-US" dirty="0"/>
              <a:t>, whereas </a:t>
            </a:r>
            <a:r>
              <a:rPr lang="en-US" b="1" dirty="0" err="1"/>
              <a:t>LioCinema</a:t>
            </a:r>
            <a:r>
              <a:rPr lang="en-US" dirty="0"/>
              <a:t> has a more even distribution, with </a:t>
            </a:r>
            <a:r>
              <a:rPr lang="en-US" b="1" dirty="0"/>
              <a:t>48% from Tier 1, 35% from Tier 2, and 17% from Tier 3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suggests that </a:t>
            </a:r>
            <a:r>
              <a:rPr lang="en-US" dirty="0" err="1"/>
              <a:t>LioCinema</a:t>
            </a:r>
            <a:r>
              <a:rPr lang="en-US" dirty="0"/>
              <a:t> has better penetration in smaller cities, which could be crucial for future growth.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86816-1A55-B6AD-041D-5942F6074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1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5B104-ECBB-7CEE-00A3-86541F7CF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82C50-9EE6-5F02-5401-7775B1677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BEDB2-7A4B-819A-6378-CC456F936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1-- </a:t>
            </a:r>
            <a:r>
              <a:rPr lang="en-US" dirty="0" err="1"/>
              <a:t>Jotstar</a:t>
            </a:r>
            <a:r>
              <a:rPr lang="en-US" dirty="0"/>
              <a:t> demonstrates a significantly higher engagement rate, with </a:t>
            </a:r>
            <a:r>
              <a:rPr lang="en-US" b="1" dirty="0"/>
              <a:t>85% of its users remaining active</a:t>
            </a:r>
            <a:r>
              <a:rPr lang="en-US" dirty="0"/>
              <a:t>, compared to </a:t>
            </a:r>
            <a:r>
              <a:rPr lang="en-US" b="1" dirty="0" err="1"/>
              <a:t>LioCinema's</a:t>
            </a:r>
            <a:r>
              <a:rPr lang="en-US" b="1" dirty="0"/>
              <a:t> 55% active rate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2-- Looking at the premium segment, </a:t>
            </a:r>
            <a:r>
              <a:rPr lang="en-US" b="1" dirty="0" err="1"/>
              <a:t>Jotstar</a:t>
            </a:r>
            <a:r>
              <a:rPr lang="en-US" b="1" dirty="0"/>
              <a:t> leads with an impressive 94% activity rate</a:t>
            </a:r>
            <a:r>
              <a:rPr lang="en-US" dirty="0"/>
              <a:t>, whereas </a:t>
            </a:r>
            <a:r>
              <a:rPr lang="en-US" b="1" dirty="0" err="1"/>
              <a:t>LioCinema</a:t>
            </a:r>
            <a:r>
              <a:rPr lang="en-US" b="1" dirty="0"/>
              <a:t> sees only 74% of its premium users actively engaging with the platform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highlights a clear difference in user retention and engagement between the two platforms, providing valuable insights into potential strategies for improving activity levels on </a:t>
            </a:r>
            <a:r>
              <a:rPr lang="en-US" dirty="0" err="1"/>
              <a:t>LioCinema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18456-BEB8-B321-83BB-6A6EAFFB9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3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8B30A-84E3-9CBE-023B-571894A9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3A8B7-846B-ADF7-8DF8-412A897DD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995B7-C501-B716-BDCF-BBFA60006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1-- </a:t>
            </a:r>
            <a:r>
              <a:rPr lang="en-US" dirty="0" err="1"/>
              <a:t>Jotstar</a:t>
            </a:r>
            <a:r>
              <a:rPr lang="en-US" dirty="0"/>
              <a:t> users average </a:t>
            </a:r>
            <a:r>
              <a:rPr lang="en-US" b="1" dirty="0"/>
              <a:t>351 Hours per user</a:t>
            </a:r>
            <a:r>
              <a:rPr lang="en-US" dirty="0"/>
              <a:t>, while </a:t>
            </a:r>
            <a:r>
              <a:rPr lang="en-US" dirty="0" err="1"/>
              <a:t>LioCinema</a:t>
            </a:r>
            <a:r>
              <a:rPr lang="en-US" dirty="0"/>
              <a:t> users stick around for </a:t>
            </a:r>
            <a:r>
              <a:rPr lang="en-US" b="1" dirty="0"/>
              <a:t>60 hours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That’s a whooping </a:t>
            </a:r>
            <a:r>
              <a:rPr lang="en-US" b="1" dirty="0"/>
              <a:t>290+ hours of difference per session</a:t>
            </a:r>
            <a:r>
              <a:rPr lang="en-US" dirty="0"/>
              <a:t>, which adds up significantly over time. </a:t>
            </a:r>
          </a:p>
          <a:p>
            <a:endParaRPr lang="en-US" dirty="0"/>
          </a:p>
          <a:p>
            <a:r>
              <a:rPr lang="en-US" dirty="0"/>
              <a:t>2-- When analyzing watch time by device, </a:t>
            </a:r>
            <a:r>
              <a:rPr lang="en-US" b="1" dirty="0" err="1"/>
              <a:t>LioCinema</a:t>
            </a:r>
            <a:r>
              <a:rPr lang="en-US" b="1" dirty="0"/>
              <a:t> is heavily mobile-centric, with 70% of users streaming on mobile</a:t>
            </a:r>
            <a:r>
              <a:rPr lang="en-US" dirty="0"/>
              <a:t>. In contrast, </a:t>
            </a:r>
            <a:r>
              <a:rPr lang="en-US" b="1" dirty="0" err="1"/>
              <a:t>Jotstar</a:t>
            </a:r>
            <a:r>
              <a:rPr lang="en-US" b="1" dirty="0"/>
              <a:t> maintains a more diversified distribution</a:t>
            </a:r>
            <a:r>
              <a:rPr lang="en-US" dirty="0"/>
              <a:t>, with </a:t>
            </a:r>
            <a:r>
              <a:rPr lang="en-US" b="1" dirty="0"/>
              <a:t>50% on mobile, 26% on smart TVs, and 24% on laptops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broader reach across devices could position </a:t>
            </a:r>
            <a:r>
              <a:rPr lang="en-US" b="1" dirty="0" err="1"/>
              <a:t>Jotstar</a:t>
            </a:r>
            <a:r>
              <a:rPr lang="en-US" b="1" dirty="0"/>
              <a:t> for long-term growth</a:t>
            </a:r>
            <a:r>
              <a:rPr lang="en-US" dirty="0"/>
              <a:t>, especially as </a:t>
            </a:r>
            <a:r>
              <a:rPr lang="en-US" b="1" dirty="0"/>
              <a:t>smart TV adoption continues to rise</a:t>
            </a:r>
            <a:r>
              <a:rPr lang="en-US" dirty="0"/>
              <a:t>, enhancing engagement and user retention.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F6DB-A737-BEC9-E4D5-32D87324B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62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0314D-12A4-CDE9-E896-16961A6F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89D85-3F56-184C-C97B-7E030B373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00200E-E58E-D629-A95C-2C01AC322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1-- </a:t>
            </a:r>
            <a:r>
              <a:rPr lang="en-US" b="1" dirty="0" err="1"/>
              <a:t>JotStar</a:t>
            </a:r>
            <a:r>
              <a:rPr lang="en-US" dirty="0"/>
              <a:t> has a </a:t>
            </a:r>
            <a:r>
              <a:rPr lang="en-US" b="1" dirty="0"/>
              <a:t>highly engaged user base</a:t>
            </a:r>
            <a:r>
              <a:rPr lang="en-US" dirty="0"/>
              <a:t>, with an average watch time of </a:t>
            </a:r>
            <a:r>
              <a:rPr lang="en-US" b="1" dirty="0"/>
              <a:t>351.7 hours per user</a:t>
            </a:r>
            <a:r>
              <a:rPr lang="en-US" dirty="0"/>
              <a:t>, compared to just </a:t>
            </a:r>
            <a:r>
              <a:rPr lang="en-US" b="1" dirty="0"/>
              <a:t>60.1 hours in </a:t>
            </a:r>
            <a:r>
              <a:rPr lang="en-US" b="1" dirty="0" err="1"/>
              <a:t>LioCinema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2--  Despite </a:t>
            </a:r>
            <a:r>
              <a:rPr lang="en-US" b="1" dirty="0" err="1"/>
              <a:t>LioCinema’s</a:t>
            </a:r>
            <a:r>
              <a:rPr lang="en-US" b="1" dirty="0"/>
              <a:t> rapid growth</a:t>
            </a:r>
            <a:r>
              <a:rPr lang="en-US" dirty="0"/>
              <a:t>, </a:t>
            </a:r>
            <a:r>
              <a:rPr lang="en-US" b="1" dirty="0"/>
              <a:t>51% of its users are inactive</a:t>
            </a:r>
            <a:r>
              <a:rPr lang="en-US" dirty="0"/>
              <a:t>, while </a:t>
            </a:r>
            <a:r>
              <a:rPr lang="en-US" b="1" dirty="0" err="1"/>
              <a:t>JotStar</a:t>
            </a:r>
            <a:r>
              <a:rPr lang="en-US" b="1" dirty="0"/>
              <a:t> retains 85% active users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Even inactive users in </a:t>
            </a:r>
            <a:r>
              <a:rPr lang="en-US" b="1" dirty="0" err="1"/>
              <a:t>JotStar</a:t>
            </a:r>
            <a:r>
              <a:rPr lang="en-US" b="1" dirty="0"/>
              <a:t> watch more (98.5 hours) than </a:t>
            </a:r>
            <a:r>
              <a:rPr lang="en-US" b="1" dirty="0" err="1"/>
              <a:t>LioCinema’s</a:t>
            </a:r>
            <a:r>
              <a:rPr lang="en-US" b="1" dirty="0"/>
              <a:t> active users (94 hours)</a:t>
            </a:r>
            <a:r>
              <a:rPr lang="en-US" dirty="0"/>
              <a:t>—highlighting an engagement gap.\</a:t>
            </a:r>
          </a:p>
          <a:p>
            <a:endParaRPr lang="en-US" dirty="0"/>
          </a:p>
          <a:p>
            <a:r>
              <a:rPr lang="en-US" b="1" dirty="0"/>
              <a:t>From this numbers, we can say that the </a:t>
            </a:r>
            <a:r>
              <a:rPr lang="en-US" dirty="0" err="1"/>
              <a:t>LioCinema</a:t>
            </a:r>
            <a:r>
              <a:rPr lang="en-US" dirty="0"/>
              <a:t> needs to </a:t>
            </a:r>
            <a:r>
              <a:rPr lang="en-US" b="1" dirty="0"/>
              <a:t>boost engagement</a:t>
            </a:r>
            <a:r>
              <a:rPr lang="en-US" dirty="0"/>
              <a:t> to convert its growing user base into loyal, active viewers. 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FC351-6590-34E9-A834-FEA352CF0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59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4AE6-75D8-E446-6FAE-6D2196A0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F2E2A-28A3-BE43-2D46-9BC64649A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7D9AD-FB16-B5C3-30A6-0D67E2F75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JotStar</a:t>
            </a:r>
            <a:r>
              <a:rPr lang="en-US" dirty="0"/>
              <a:t> faces a VIP retention challenge, with 79% downgrading to Free—highlighting a need to enhance high-tier benefits.</a:t>
            </a:r>
          </a:p>
          <a:p>
            <a:endParaRPr lang="en-US" b="1" dirty="0"/>
          </a:p>
          <a:p>
            <a:r>
              <a:rPr lang="en-US" b="1" dirty="0" err="1"/>
              <a:t>LioCinema</a:t>
            </a:r>
            <a:r>
              <a:rPr lang="en-US" b="1" dirty="0"/>
              <a:t>, on the other hand, struggles with overall retention</a:t>
            </a:r>
            <a:r>
              <a:rPr lang="en-US" dirty="0"/>
              <a:t>, as </a:t>
            </a:r>
            <a:r>
              <a:rPr lang="en-US" b="1" dirty="0"/>
              <a:t>49% of Basic and 36% of Premium users drop to Free</a:t>
            </a:r>
            <a:r>
              <a:rPr lang="en-US" dirty="0"/>
              <a:t>. </a:t>
            </a:r>
          </a:p>
          <a:p>
            <a:r>
              <a:rPr lang="en-US" dirty="0"/>
              <a:t>This suggests engagement challenges and a need for stronger incentives to keep users subscribed.</a:t>
            </a:r>
          </a:p>
          <a:p>
            <a:endParaRPr lang="en-US" dirty="0"/>
          </a:p>
          <a:p>
            <a:r>
              <a:rPr lang="en-US" b="1" dirty="0"/>
              <a:t>From this, We can say that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JotStar</a:t>
            </a:r>
            <a:r>
              <a:rPr lang="en-US" b="1" dirty="0"/>
              <a:t> must enhance VIP benefits</a:t>
            </a:r>
            <a:r>
              <a:rPr lang="en-US" dirty="0"/>
              <a:t> to justify the premium experience and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LioCinema</a:t>
            </a:r>
            <a:r>
              <a:rPr lang="en-US" b="1" dirty="0"/>
              <a:t> should focus on retention strategies</a:t>
            </a:r>
            <a:r>
              <a:rPr lang="en-US" dirty="0"/>
              <a:t> to improve subscriber longevity and minimize downgrades.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00E-75C2-CFA5-E38A-D3A2045D3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0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DDCD5-271E-064E-2D08-7098F853A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C167DA-1950-2F05-4EE3-CF6A8823D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5501D-DC3B-1CBF-5D7F-058377D9C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flip side from downgrades, when looking at upgrades, </a:t>
            </a:r>
          </a:p>
          <a:p>
            <a:endParaRPr lang="en-US" dirty="0"/>
          </a:p>
          <a:p>
            <a:r>
              <a:rPr lang="en-US" b="1" dirty="0" err="1"/>
              <a:t>JotStar</a:t>
            </a:r>
            <a:r>
              <a:rPr lang="en-US" dirty="0"/>
              <a:t> sees the highest upgrades from </a:t>
            </a:r>
            <a:r>
              <a:rPr lang="en-US" b="1" dirty="0"/>
              <a:t>VIP to Premium (72%)</a:t>
            </a:r>
            <a:r>
              <a:rPr lang="en-US" dirty="0"/>
              <a:t>, indicating strong value in its top-tier plan. However, </a:t>
            </a:r>
            <a:r>
              <a:rPr lang="en-US" b="1" dirty="0"/>
              <a:t>only 6% of Free users jump to Premium</a:t>
            </a:r>
            <a:r>
              <a:rPr lang="en-US" dirty="0"/>
              <a:t>, showing weak direct conversions.</a:t>
            </a:r>
          </a:p>
          <a:p>
            <a:endParaRPr lang="en-US" dirty="0"/>
          </a:p>
          <a:p>
            <a:r>
              <a:rPr lang="en-US" b="1" dirty="0" err="1"/>
              <a:t>LioCinema</a:t>
            </a:r>
            <a:r>
              <a:rPr lang="en-US" dirty="0"/>
              <a:t> has </a:t>
            </a:r>
            <a:r>
              <a:rPr lang="en-US" b="1" dirty="0"/>
              <a:t>higher Free-to-Basic (50%) and Basic-to-Premium (33%) transitions</a:t>
            </a:r>
            <a:r>
              <a:rPr lang="en-US" dirty="0"/>
              <a:t>, suggesting a more gradual upgrade path, but better engagement across tiers.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So, </a:t>
            </a:r>
            <a:r>
              <a:rPr lang="en-US" dirty="0" err="1"/>
              <a:t>JotStar</a:t>
            </a:r>
            <a:r>
              <a:rPr lang="en-US" dirty="0"/>
              <a:t> should improve </a:t>
            </a:r>
            <a:r>
              <a:rPr lang="en-US" b="1" dirty="0"/>
              <a:t>entry-level conversion</a:t>
            </a:r>
            <a:r>
              <a:rPr lang="en-US" dirty="0"/>
              <a:t>, while </a:t>
            </a:r>
            <a:r>
              <a:rPr lang="en-US" dirty="0" err="1"/>
              <a:t>LioCinema</a:t>
            </a:r>
            <a:r>
              <a:rPr lang="en-US" dirty="0"/>
              <a:t> could focus on </a:t>
            </a:r>
            <a:r>
              <a:rPr lang="en-US" b="1" dirty="0"/>
              <a:t>Premium adoption strategies</a:t>
            </a:r>
            <a:r>
              <a:rPr lang="en-US" dirty="0"/>
              <a:t>.</a:t>
            </a:r>
          </a:p>
          <a:p>
            <a:endParaRPr lang="en-US" b="1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5397-8F40-B395-9745-C84DD56D4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30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0A4D6-1DCB-6A61-3C52-51CB7B8C3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96DEF-B431-242A-7FC4-010F5F875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E14A1-78DF-CA4D-E18D-4130DBA74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JotStar</a:t>
            </a:r>
            <a:r>
              <a:rPr lang="en-US" b="1" dirty="0"/>
              <a:t> maintains a strong paid user base, with nearly 70% on VIP or Premium plans. Paid adoption is highest in Tier 1 cities (44%) but drops to 32% in Tier 3.</a:t>
            </a:r>
          </a:p>
          <a:p>
            <a:endParaRPr lang="en-US" dirty="0"/>
          </a:p>
          <a:p>
            <a:r>
              <a:rPr lang="en-US" b="1" dirty="0" err="1"/>
              <a:t>LioCinema</a:t>
            </a:r>
            <a:r>
              <a:rPr lang="en-US" b="1" dirty="0"/>
              <a:t> relies more on Free users (65%), with just 9% on Premium. Paid adoption is weak across all city tiers, especially in Tier 3 at only 20%.</a:t>
            </a:r>
          </a:p>
          <a:p>
            <a:endParaRPr lang="en-US" dirty="0"/>
          </a:p>
          <a:p>
            <a:r>
              <a:rPr lang="en-US" b="1" dirty="0"/>
              <a:t>With this we can understand that </a:t>
            </a:r>
            <a:r>
              <a:rPr lang="en-US" b="1" dirty="0" err="1"/>
              <a:t>JotStar’s</a:t>
            </a:r>
            <a:r>
              <a:rPr lang="en-US" b="1" dirty="0"/>
              <a:t> premium model scales well, while </a:t>
            </a:r>
            <a:r>
              <a:rPr lang="en-US" b="1" dirty="0" err="1"/>
              <a:t>LioCinema</a:t>
            </a:r>
            <a:r>
              <a:rPr lang="en-US" b="1" dirty="0"/>
              <a:t> needs better conversion strategies, particularly in lower-tier cities.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4784-D3F5-ABEA-37E8-493D6ACCE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90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A28D-9C43-6EB8-0170-C7876328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DBA5A-BA14-20C4-5D31-2E9955A97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C9FCB-32A0-018B-AB2C-9EB2B9E3C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1. </a:t>
            </a:r>
            <a:r>
              <a:rPr lang="en-IN" b="1" dirty="0" err="1"/>
              <a:t>JotStar</a:t>
            </a:r>
            <a:r>
              <a:rPr lang="en-IN" b="1" dirty="0"/>
              <a:t> leads in revenue</a:t>
            </a:r>
            <a:r>
              <a:rPr lang="en-IN" dirty="0"/>
              <a:t>, outperforming </a:t>
            </a:r>
            <a:r>
              <a:rPr lang="en-IN" dirty="0" err="1"/>
              <a:t>LioCinema</a:t>
            </a:r>
            <a:r>
              <a:rPr lang="en-IN" dirty="0"/>
              <a:t> in total earnings and revenue per user.</a:t>
            </a:r>
          </a:p>
          <a:p>
            <a:br>
              <a:rPr lang="en-IN" dirty="0"/>
            </a:br>
            <a:r>
              <a:rPr lang="en-IN" b="1" dirty="0"/>
              <a:t>Upgrades drive </a:t>
            </a:r>
            <a:r>
              <a:rPr lang="en-IN" b="1" dirty="0" err="1"/>
              <a:t>JotStar's</a:t>
            </a:r>
            <a:r>
              <a:rPr lang="en-IN" b="1" dirty="0"/>
              <a:t> growth</a:t>
            </a:r>
            <a:r>
              <a:rPr lang="en-IN" dirty="0"/>
              <a:t>, while </a:t>
            </a:r>
            <a:r>
              <a:rPr lang="en-IN" dirty="0" err="1"/>
              <a:t>LioCinema</a:t>
            </a:r>
            <a:r>
              <a:rPr lang="en-IN" dirty="0"/>
              <a:t> relies more on basic plans.</a:t>
            </a:r>
          </a:p>
          <a:p>
            <a:br>
              <a:rPr lang="en-IN" dirty="0"/>
            </a:br>
            <a:r>
              <a:rPr lang="en-IN" b="1" dirty="0" err="1"/>
              <a:t>LioCinema</a:t>
            </a:r>
            <a:r>
              <a:rPr lang="en-IN" b="1" dirty="0"/>
              <a:t> should boost premium adoption</a:t>
            </a:r>
            <a:r>
              <a:rPr lang="en-IN" dirty="0"/>
              <a:t> with better incentives.</a:t>
            </a:r>
          </a:p>
          <a:p>
            <a:br>
              <a:rPr lang="en-IN" dirty="0"/>
            </a:br>
            <a:r>
              <a:rPr lang="en-US" dirty="0"/>
              <a:t>This indicates that while </a:t>
            </a:r>
            <a:r>
              <a:rPr lang="en-US" dirty="0" err="1"/>
              <a:t>Jotstar</a:t>
            </a:r>
            <a:r>
              <a:rPr lang="en-US" dirty="0"/>
              <a:t> earns more overall with it’s very less user base, </a:t>
            </a:r>
            <a:r>
              <a:rPr lang="en-US" dirty="0" err="1"/>
              <a:t>LioCinema’s</a:t>
            </a:r>
            <a:r>
              <a:rPr lang="en-US" dirty="0"/>
              <a:t> pricing structure might need adjustments to maximize revenue potential.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A405F-20B6-DB99-55C2-624450A20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begin, I want to quickly thank my mentors.</a:t>
            </a:r>
          </a:p>
          <a:p>
            <a:endParaRPr lang="en-US" dirty="0"/>
          </a:p>
          <a:p>
            <a:r>
              <a:rPr lang="en-US" dirty="0"/>
              <a:t>Dhaval Patel Sir and </a:t>
            </a:r>
            <a:r>
              <a:rPr lang="en-US" dirty="0" err="1"/>
              <a:t>hemanand</a:t>
            </a:r>
            <a:r>
              <a:rPr lang="en-US" dirty="0"/>
              <a:t> Vadivel sir for their practical approaches in explaining both technical and business concepts effectively.</a:t>
            </a:r>
          </a:p>
          <a:p>
            <a:endParaRPr lang="en-US" dirty="0"/>
          </a:p>
          <a:p>
            <a:r>
              <a:rPr lang="en-US" dirty="0"/>
              <a:t>I also want to extend my thanks to entire </a:t>
            </a:r>
            <a:r>
              <a:rPr lang="en-US" dirty="0" err="1"/>
              <a:t>codebasics</a:t>
            </a:r>
            <a:r>
              <a:rPr lang="en-US" dirty="0"/>
              <a:t> team for helping me out whenever I got stuck in my career.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wasting much time, let’s jump into the presentation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52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on to Secondary Analysis and Recommendations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60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let’s focus on </a:t>
            </a:r>
            <a:r>
              <a:rPr lang="en-US" b="1" dirty="0"/>
              <a:t>how to convert inactive users into active users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39% of users are inactive, and engagement is key. To bring them back, I recommend:</a:t>
            </a:r>
          </a:p>
          <a:p>
            <a:br>
              <a:rPr lang="en-US" dirty="0"/>
            </a:br>
            <a:r>
              <a:rPr lang="en-US" dirty="0"/>
              <a:t>2-- </a:t>
            </a:r>
            <a:r>
              <a:rPr lang="en-US" b="1" dirty="0"/>
              <a:t>AI-driven content recommendations</a:t>
            </a:r>
            <a:r>
              <a:rPr lang="en-US" dirty="0"/>
              <a:t> based on user preferences</a:t>
            </a:r>
            <a:br>
              <a:rPr lang="en-US" dirty="0"/>
            </a:br>
            <a:r>
              <a:rPr lang="en-US" dirty="0"/>
              <a:t>3-- </a:t>
            </a:r>
            <a:r>
              <a:rPr lang="en-US" b="1" dirty="0"/>
              <a:t>Exclusive free trials of premium content</a:t>
            </a:r>
            <a:br>
              <a:rPr lang="en-US" dirty="0"/>
            </a:br>
            <a:r>
              <a:rPr lang="en-US" dirty="0"/>
              <a:t>4-- </a:t>
            </a:r>
            <a:r>
              <a:rPr lang="en-US" b="1" dirty="0"/>
              <a:t>Push notifications and personalized email campaigns</a:t>
            </a:r>
            <a:br>
              <a:rPr lang="en-US" dirty="0"/>
            </a:br>
            <a:r>
              <a:rPr lang="en-US" dirty="0"/>
              <a:t>5-- </a:t>
            </a:r>
            <a:r>
              <a:rPr lang="en-US" b="1" dirty="0"/>
              <a:t>Gamification &amp; reward systems</a:t>
            </a:r>
            <a:r>
              <a:rPr lang="en-US" dirty="0"/>
              <a:t> like streak-based incentives</a:t>
            </a:r>
          </a:p>
          <a:p>
            <a:r>
              <a:rPr lang="en-US" dirty="0"/>
              <a:t>6-- </a:t>
            </a:r>
            <a:r>
              <a:rPr lang="en-US" b="0" dirty="0">
                <a:solidFill>
                  <a:schemeClr val="accent5"/>
                </a:solidFill>
              </a:rPr>
              <a:t>and by providing </a:t>
            </a:r>
            <a:r>
              <a:rPr lang="en-US" b="1" dirty="0">
                <a:solidFill>
                  <a:schemeClr val="accent5"/>
                </a:solidFill>
              </a:rPr>
              <a:t>Flexible Subscription Options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strategies can </a:t>
            </a:r>
            <a:r>
              <a:rPr lang="en-US" b="1" dirty="0"/>
              <a:t>increase reactivation rates and improve retention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0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12C30-0102-FACA-929C-8465FC8D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4D7EB-EE3C-3E67-5647-041C40492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166A5-0A52-5A09-A2C4-A043FB132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make </a:t>
            </a:r>
            <a:r>
              <a:rPr lang="en-IN" b="1" dirty="0"/>
              <a:t>Lio-</a:t>
            </a:r>
            <a:r>
              <a:rPr lang="en-IN" b="1" dirty="0" err="1"/>
              <a:t>Jotstar</a:t>
            </a:r>
            <a:r>
              <a:rPr lang="en-IN" b="1" dirty="0"/>
              <a:t>, an India’s go-to OTT platform</a:t>
            </a:r>
            <a:r>
              <a:rPr lang="en-IN" dirty="0"/>
              <a:t>, strategic brand campaigns are essential. I </a:t>
            </a:r>
            <a:r>
              <a:rPr lang="en-IN" dirty="0" err="1"/>
              <a:t>recomend</a:t>
            </a:r>
            <a:endParaRPr lang="en-IN" dirty="0"/>
          </a:p>
          <a:p>
            <a:r>
              <a:rPr lang="en-IN" dirty="0"/>
              <a:t>1--  </a:t>
            </a:r>
            <a:r>
              <a:rPr lang="en-IN" b="1" dirty="0"/>
              <a:t>Regional &amp; hyperlocal marketing</a:t>
            </a:r>
            <a:r>
              <a:rPr lang="en-IN" dirty="0"/>
              <a:t> with influencers in Tier 2 &amp; Tier 3 cities</a:t>
            </a:r>
            <a:br>
              <a:rPr lang="en-IN" dirty="0"/>
            </a:br>
            <a:r>
              <a:rPr lang="en-IN" dirty="0"/>
              <a:t>2-- </a:t>
            </a:r>
            <a:r>
              <a:rPr lang="en-IN" b="1" dirty="0"/>
              <a:t>Live sports events &amp; exclusive partnerships</a:t>
            </a:r>
            <a:r>
              <a:rPr lang="en-IN" dirty="0"/>
              <a:t> with sports leagues</a:t>
            </a:r>
            <a:br>
              <a:rPr lang="en-IN" dirty="0"/>
            </a:br>
            <a:r>
              <a:rPr lang="en-IN" dirty="0"/>
              <a:t>3-- </a:t>
            </a:r>
            <a:r>
              <a:rPr lang="en-IN" b="1" dirty="0"/>
              <a:t>Cross-platform social media collaborations</a:t>
            </a:r>
            <a:r>
              <a:rPr lang="en-IN" dirty="0"/>
              <a:t> to reach younger audiences</a:t>
            </a:r>
            <a:br>
              <a:rPr lang="en-IN" dirty="0"/>
            </a:br>
            <a:r>
              <a:rPr lang="en-IN" dirty="0"/>
              <a:t>4-- </a:t>
            </a:r>
            <a:r>
              <a:rPr lang="en-IN" b="1" dirty="0"/>
              <a:t>Bollywood and pop-culture tie-ups</a:t>
            </a:r>
            <a:r>
              <a:rPr lang="en-IN" dirty="0"/>
              <a:t> for mass appeal </a:t>
            </a:r>
          </a:p>
          <a:p>
            <a:r>
              <a:rPr lang="en-IN" dirty="0"/>
              <a:t>5– and providing Freemium Model with Premium teasers</a:t>
            </a:r>
          </a:p>
          <a:p>
            <a:endParaRPr lang="en-IN" dirty="0"/>
          </a:p>
          <a:p>
            <a:r>
              <a:rPr lang="en-IN" dirty="0"/>
              <a:t>This approach ensures that Lio-</a:t>
            </a:r>
            <a:r>
              <a:rPr lang="en-IN" dirty="0" err="1"/>
              <a:t>Jotstar</a:t>
            </a:r>
            <a:r>
              <a:rPr lang="en-IN" dirty="0"/>
              <a:t> </a:t>
            </a:r>
            <a:r>
              <a:rPr lang="en-IN" b="1" dirty="0"/>
              <a:t>dominate both mainstream and regional markets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E9B2F-A5F6-8FFE-A359-598CAF0C5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1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7A142-41F3-9A59-FB59-60032FDED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61119-1D30-6B50-0F26-8027BF39D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65D18-19F7-1912-CABE-62EE80F18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smart pricing model will ensure maximum subscriber growth while maintaining profitability. By balancing affordability and value, </a:t>
            </a:r>
            <a:r>
              <a:rPr lang="en-US" b="1" dirty="0"/>
              <a:t>Lio-</a:t>
            </a:r>
            <a:r>
              <a:rPr lang="en-US" b="1" dirty="0" err="1"/>
              <a:t>Jotstar</a:t>
            </a:r>
            <a:r>
              <a:rPr lang="en-US" b="1" dirty="0"/>
              <a:t> can effectively compete with global OTT players while expanding its user base.</a:t>
            </a:r>
          </a:p>
          <a:p>
            <a:endParaRPr lang="en-US" dirty="0"/>
          </a:p>
          <a:p>
            <a:r>
              <a:rPr lang="en-US" b="1" dirty="0"/>
              <a:t>To achieve this, I recommend:</a:t>
            </a:r>
            <a:endParaRPr lang="en-US" dirty="0"/>
          </a:p>
          <a:p>
            <a:endParaRPr lang="en-US" dirty="0"/>
          </a:p>
          <a:p>
            <a:r>
              <a:rPr lang="en-US" dirty="0"/>
              <a:t>1--- </a:t>
            </a:r>
            <a:r>
              <a:rPr lang="en-US" b="1" dirty="0"/>
              <a:t>Affordable ad-supported plans</a:t>
            </a:r>
            <a:r>
              <a:rPr lang="en-US" dirty="0"/>
              <a:t> for budget users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Premium family &amp; student plans</a:t>
            </a:r>
            <a:r>
              <a:rPr lang="en-US" dirty="0"/>
              <a:t> to attract new audiences</a:t>
            </a:r>
            <a:br>
              <a:rPr lang="en-US" dirty="0"/>
            </a:br>
            <a:r>
              <a:rPr lang="en-US" dirty="0"/>
              <a:t>2--- </a:t>
            </a:r>
            <a:r>
              <a:rPr lang="en-US" b="1" dirty="0"/>
              <a:t>Dynamic pricing</a:t>
            </a:r>
            <a:r>
              <a:rPr lang="en-US" dirty="0"/>
              <a:t> </a:t>
            </a:r>
            <a:r>
              <a:rPr lang="en-US" b="1" dirty="0"/>
              <a:t>based on Engagement</a:t>
            </a:r>
            <a:br>
              <a:rPr lang="en-US" dirty="0"/>
            </a:br>
            <a:r>
              <a:rPr lang="en-US" dirty="0"/>
              <a:t>3--- </a:t>
            </a:r>
            <a:r>
              <a:rPr lang="en-US" b="1" dirty="0"/>
              <a:t>Festival &amp; seasonal discounts</a:t>
            </a:r>
            <a:r>
              <a:rPr lang="en-US" dirty="0"/>
              <a:t> – leveraging Diwali, IPL, and holiday seasons</a:t>
            </a:r>
          </a:p>
          <a:p>
            <a:endParaRPr lang="en-US" dirty="0"/>
          </a:p>
          <a:p>
            <a:r>
              <a:rPr lang="en-US" dirty="0"/>
              <a:t>This approach will help Lio-</a:t>
            </a:r>
            <a:r>
              <a:rPr lang="en-US" dirty="0" err="1"/>
              <a:t>Jotstar</a:t>
            </a:r>
            <a:r>
              <a:rPr lang="en-US" dirty="0"/>
              <a:t> </a:t>
            </a:r>
            <a:r>
              <a:rPr lang="en-US" b="1" dirty="0"/>
              <a:t>compete with global OTT players while expanding its user base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AA86-E598-8032-B664-43E92E6D9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55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5C17A-30C0-61BC-5D20-C8DBDFC6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AF65C-21B9-8E24-5A17-856890DB2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910A5-C7D0-8AFB-4FEA-A502023E6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Telecom partnerships play a vital role in expanding </a:t>
            </a:r>
            <a:r>
              <a:rPr lang="en-US" b="1" dirty="0"/>
              <a:t>Lio-</a:t>
            </a:r>
            <a:r>
              <a:rPr lang="en-US" b="1" dirty="0" err="1"/>
              <a:t>Jotstar’s</a:t>
            </a:r>
            <a:r>
              <a:rPr lang="en-US" dirty="0"/>
              <a:t> reach and user base. By collaborating with major providers, the platform can unlock new growth opportunities while enhancing user engagement.</a:t>
            </a:r>
          </a:p>
          <a:p>
            <a:r>
              <a:rPr lang="en-US" b="1" dirty="0"/>
              <a:t>Key partnership strategies include:</a:t>
            </a:r>
          </a:p>
          <a:p>
            <a:endParaRPr lang="en-US" dirty="0"/>
          </a:p>
          <a:p>
            <a:r>
              <a:rPr lang="en-US" dirty="0"/>
              <a:t>1-- </a:t>
            </a:r>
            <a:r>
              <a:rPr lang="en-US" b="1" dirty="0"/>
              <a:t>Bundled OTT subscriptions</a:t>
            </a:r>
            <a:r>
              <a:rPr lang="en-US" dirty="0"/>
              <a:t> with Telecom providers to attract a wider audience.</a:t>
            </a:r>
            <a:br>
              <a:rPr lang="en-US" dirty="0"/>
            </a:br>
            <a:r>
              <a:rPr lang="en-US" dirty="0"/>
              <a:t>2-- </a:t>
            </a:r>
            <a:r>
              <a:rPr lang="en-US" b="1" dirty="0"/>
              <a:t>Cashback &amp; discounted data plans</a:t>
            </a:r>
            <a:r>
              <a:rPr lang="en-US" dirty="0"/>
              <a:t> for premium subscribers, making streaming more affordable.</a:t>
            </a:r>
            <a:br>
              <a:rPr lang="en-US" dirty="0"/>
            </a:br>
            <a:r>
              <a:rPr lang="en-US" dirty="0"/>
              <a:t>3-- </a:t>
            </a:r>
            <a:r>
              <a:rPr lang="en-US" b="1" dirty="0"/>
              <a:t>5G-optimized streaming offers</a:t>
            </a:r>
            <a:r>
              <a:rPr lang="en-US" dirty="0"/>
              <a:t> for ultra-HD viewing, ensuring a seamless experience for high-speed users.</a:t>
            </a:r>
          </a:p>
          <a:p>
            <a:endParaRPr lang="en-US" dirty="0"/>
          </a:p>
          <a:p>
            <a:r>
              <a:rPr lang="en-US" dirty="0"/>
              <a:t>These strategic collaborations will drive cost-effective growth, boost subscriber retention, and enhance the overall viewing experience.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31B06-4F7D-3329-6CBB-7AC62D01B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73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EB8F-BEC7-9719-A261-560AC178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D50F0-6F2D-ABD0-7C95-001417453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FC9BA-A78E-7E2A-3D04-4224F7FA4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and machine learning can revolutionize content discovery and user engagement for </a:t>
            </a:r>
            <a:r>
              <a:rPr lang="en-US" b="1" dirty="0"/>
              <a:t>Lio-</a:t>
            </a:r>
            <a:r>
              <a:rPr lang="en-US" b="1" dirty="0" err="1"/>
              <a:t>Jotstar</a:t>
            </a:r>
            <a:r>
              <a:rPr lang="en-US" dirty="0"/>
              <a:t> by delivering a more personalized and seamless viewing experience.</a:t>
            </a:r>
          </a:p>
          <a:p>
            <a:r>
              <a:rPr lang="en-US" b="1" dirty="0"/>
              <a:t>Some of Key AI-driven enhancements include:</a:t>
            </a:r>
          </a:p>
          <a:p>
            <a:endParaRPr lang="en-US" dirty="0"/>
          </a:p>
          <a:p>
            <a:r>
              <a:rPr lang="en-US" dirty="0"/>
              <a:t>1-- </a:t>
            </a:r>
            <a:r>
              <a:rPr lang="en-US" b="1" dirty="0"/>
              <a:t>AI-powered content recommendations</a:t>
            </a:r>
            <a:r>
              <a:rPr lang="en-US" dirty="0"/>
              <a:t> to boost watch time by curating shows based on user preferences and trends.</a:t>
            </a:r>
            <a:br>
              <a:rPr lang="en-US" dirty="0"/>
            </a:br>
            <a:r>
              <a:rPr lang="en-US" dirty="0"/>
              <a:t>2-- </a:t>
            </a:r>
            <a:r>
              <a:rPr lang="en-US" b="1" dirty="0"/>
              <a:t>Smart adaptive streaming</a:t>
            </a:r>
            <a:r>
              <a:rPr lang="en-US" dirty="0"/>
              <a:t> that optimizes video quality dynamically, ensuring buffer-free playback.</a:t>
            </a:r>
            <a:br>
              <a:rPr lang="en-US" dirty="0"/>
            </a:br>
            <a:r>
              <a:rPr lang="en-US" dirty="0"/>
              <a:t>3-- </a:t>
            </a:r>
            <a:r>
              <a:rPr lang="en-US" b="1" dirty="0"/>
              <a:t>Churn prediction models</a:t>
            </a:r>
            <a:r>
              <a:rPr lang="en-US" dirty="0"/>
              <a:t> to identify at-risk users and proactively offer retention incentives.</a:t>
            </a:r>
            <a:br>
              <a:rPr lang="en-US" dirty="0"/>
            </a:br>
            <a:r>
              <a:rPr lang="en-US" dirty="0"/>
              <a:t>4–- Other things such as Voice and Visual Search &amp; </a:t>
            </a:r>
            <a:r>
              <a:rPr lang="en-US" b="1" dirty="0"/>
              <a:t>Automated multilingual subtitles &amp; dubbing</a:t>
            </a:r>
            <a:r>
              <a:rPr lang="en-US" dirty="0"/>
              <a:t> to expand global reach and accessibility.</a:t>
            </a:r>
          </a:p>
          <a:p>
            <a:endParaRPr lang="en-US" dirty="0"/>
          </a:p>
          <a:p>
            <a:r>
              <a:rPr lang="en-US" dirty="0"/>
              <a:t>By leveraging AI, </a:t>
            </a:r>
            <a:r>
              <a:rPr lang="en-US" b="1" dirty="0"/>
              <a:t>Lio-</a:t>
            </a:r>
            <a:r>
              <a:rPr lang="en-US" b="1" dirty="0" err="1"/>
              <a:t>Jotstar</a:t>
            </a:r>
            <a:r>
              <a:rPr lang="en-US" dirty="0"/>
              <a:t> can significantly enhance personalization, retention, and user satisfaction, staying ahead in the competitive OTT landscape.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88C1-13CC-5067-79FB-EBCF526C7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51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A6A9-424C-A66B-4078-1C29DAC3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703CA-355B-E537-5C97-3BC34FC93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4F2C91-41D7-BEA0-C6EF-B3EDE0A59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Lio-</a:t>
            </a:r>
            <a:r>
              <a:rPr lang="en-US" dirty="0" err="1"/>
              <a:t>Jotstar</a:t>
            </a:r>
            <a:r>
              <a:rPr lang="en-US" dirty="0"/>
              <a:t> a household name, I propose:</a:t>
            </a:r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Prabhas</a:t>
            </a:r>
            <a:r>
              <a:rPr lang="en-US" dirty="0"/>
              <a:t> – A pan-India star with global appeal, perfect for </a:t>
            </a:r>
            <a:r>
              <a:rPr lang="en-US" b="1" dirty="0"/>
              <a:t>regional and mass engagement</a:t>
            </a:r>
          </a:p>
          <a:p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Virat Kohli</a:t>
            </a:r>
            <a:r>
              <a:rPr lang="en-US" dirty="0"/>
              <a:t> – India’s most-followed sports personality, ideal for </a:t>
            </a:r>
            <a:r>
              <a:rPr lang="en-US" b="1" dirty="0"/>
              <a:t>building brand trust</a:t>
            </a:r>
          </a:p>
          <a:p>
            <a:endParaRPr lang="en-US" dirty="0"/>
          </a:p>
          <a:p>
            <a:r>
              <a:rPr lang="en-US" dirty="0"/>
              <a:t>Together, they represent </a:t>
            </a:r>
            <a:r>
              <a:rPr lang="en-US" b="1" dirty="0"/>
              <a:t>India’s two biggest passions: Movies &amp; Cricket</a:t>
            </a:r>
            <a:r>
              <a:rPr lang="en-US" dirty="0"/>
              <a:t> – making them </a:t>
            </a:r>
            <a:r>
              <a:rPr lang="en-US" b="1" dirty="0"/>
              <a:t>the perfect faces for the brand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CDF4-8736-7701-78DD-C65D466C9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30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9D193-885C-A2D8-6EAE-A84803EA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2DF53-811F-1F74-43BD-CE9140546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33A56A-8393-2EB6-4606-1C9053DDA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wrap up our discussion, it’s clear that the merger of </a:t>
            </a:r>
            <a:r>
              <a:rPr lang="en-US" dirty="0" err="1"/>
              <a:t>LioCinema</a:t>
            </a:r>
            <a:r>
              <a:rPr lang="en-US" dirty="0"/>
              <a:t> and </a:t>
            </a:r>
            <a:r>
              <a:rPr lang="en-US" dirty="0" err="1"/>
              <a:t>Jotstar</a:t>
            </a:r>
            <a:r>
              <a:rPr lang="en-US" dirty="0"/>
              <a:t> brings transformative benefits to the OTT landscape. </a:t>
            </a:r>
          </a:p>
          <a:p>
            <a:endParaRPr lang="en-US" dirty="0"/>
          </a:p>
          <a:p>
            <a:r>
              <a:rPr lang="en-US" dirty="0"/>
              <a:t>1-- By significantly reducing advertisement costs and making premium content more accessible, it is creating an unparalleled entertainment experience for users. </a:t>
            </a:r>
          </a:p>
          <a:p>
            <a:endParaRPr lang="en-US" dirty="0"/>
          </a:p>
          <a:p>
            <a:r>
              <a:rPr lang="en-US" dirty="0"/>
              <a:t>     This merger not only expands the subscription base but also positions Lio-</a:t>
            </a:r>
            <a:r>
              <a:rPr lang="en-US" dirty="0" err="1"/>
              <a:t>Jotstar</a:t>
            </a:r>
            <a:r>
              <a:rPr lang="en-US" dirty="0"/>
              <a:t> as a dominant force in the industry, challenging top OTT players in India and beyond.</a:t>
            </a:r>
          </a:p>
          <a:p>
            <a:endParaRPr lang="en-US" dirty="0"/>
          </a:p>
          <a:p>
            <a:r>
              <a:rPr lang="en-US" dirty="0"/>
              <a:t>2– Why Lio-</a:t>
            </a:r>
            <a:r>
              <a:rPr lang="en-US" dirty="0" err="1"/>
              <a:t>Jotstar</a:t>
            </a:r>
            <a:r>
              <a:rPr lang="en-US" dirty="0"/>
              <a:t> will be a strongest OTT Platform??</a:t>
            </a:r>
          </a:p>
          <a:p>
            <a:endParaRPr lang="en-US" dirty="0"/>
          </a:p>
          <a:p>
            <a:r>
              <a:rPr lang="en-US" dirty="0"/>
              <a:t>3-- With an extensive and diverse content library, a rapidly growing user base, and global expansion opportunities, Lio-</a:t>
            </a:r>
            <a:r>
              <a:rPr lang="en-US" dirty="0" err="1"/>
              <a:t>Jotstar</a:t>
            </a:r>
            <a:r>
              <a:rPr lang="en-US" dirty="0"/>
              <a:t> is set to redefine digital entertainment.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036F3-9F3B-734A-7738-E869E5697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09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future of entertainment belongs to those who seamlessly blend great content with cutting-edge technology.</a:t>
            </a:r>
          </a:p>
          <a:p>
            <a:endParaRPr lang="en-US" dirty="0"/>
          </a:p>
          <a:p>
            <a:r>
              <a:rPr lang="en-US" dirty="0"/>
              <a:t>With the right strategy, </a:t>
            </a:r>
            <a:r>
              <a:rPr lang="en-US" b="1" dirty="0"/>
              <a:t>Lio-</a:t>
            </a:r>
            <a:r>
              <a:rPr lang="en-US" b="1" dirty="0" err="1"/>
              <a:t>Jotstar</a:t>
            </a:r>
            <a:r>
              <a:rPr lang="en-US" b="1" dirty="0"/>
              <a:t> has the potential to reshape OTT streaming in India and beyond.</a:t>
            </a:r>
          </a:p>
          <a:p>
            <a:endParaRPr lang="en-US" dirty="0"/>
          </a:p>
          <a:p>
            <a:r>
              <a:rPr lang="en-US" dirty="0"/>
              <a:t>I’d love to hear your thoughts! </a:t>
            </a:r>
            <a:r>
              <a:rPr lang="en-US" b="1" dirty="0"/>
              <a:t>Explore the dashboard and share your feedback—your insights can help make it even better.</a:t>
            </a:r>
          </a:p>
          <a:p>
            <a:endParaRPr lang="en-US" dirty="0"/>
          </a:p>
          <a:p>
            <a:r>
              <a:rPr lang="en-US" dirty="0"/>
              <a:t>Looking forward to your suggestions and collaboration. </a:t>
            </a:r>
            <a:r>
              <a:rPr lang="en-US" b="1" dirty="0"/>
              <a:t>Let’s build something amazing together!</a:t>
            </a:r>
            <a:r>
              <a:rPr lang="en-US" dirty="0"/>
              <a:t> 🎬✨</a:t>
            </a:r>
          </a:p>
          <a:p>
            <a:endParaRPr lang="en-US" dirty="0"/>
          </a:p>
          <a:p>
            <a:r>
              <a:rPr lang="en-US" b="1" dirty="0"/>
              <a:t>Thank you!</a:t>
            </a:r>
            <a:r>
              <a:rPr lang="en-US" dirty="0"/>
              <a:t> 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1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 this presentation,</a:t>
            </a:r>
            <a:r>
              <a:rPr lang="en-US" dirty="0"/>
              <a:t> I will walk you through several key components, starting with the </a:t>
            </a:r>
            <a:r>
              <a:rPr lang="en-US" b="1" dirty="0"/>
              <a:t>background and problem statement</a:t>
            </a:r>
            <a:r>
              <a:rPr lang="en-US" dirty="0"/>
              <a:t> to set the stage for our analysis.</a:t>
            </a:r>
          </a:p>
          <a:p>
            <a:endParaRPr lang="en-US" dirty="0"/>
          </a:p>
          <a:p>
            <a:r>
              <a:rPr lang="en-US" dirty="0"/>
              <a:t>Next, I’ll dive into my </a:t>
            </a:r>
            <a:r>
              <a:rPr lang="en-US" b="1" dirty="0"/>
              <a:t>analysis</a:t>
            </a:r>
            <a:r>
              <a:rPr lang="en-US" dirty="0"/>
              <a:t>, covering both </a:t>
            </a:r>
            <a:r>
              <a:rPr lang="en-US" b="1" dirty="0"/>
              <a:t>primary and secondary insights</a:t>
            </a:r>
            <a:r>
              <a:rPr lang="en-US" dirty="0"/>
              <a:t> as presented in the </a:t>
            </a:r>
            <a:r>
              <a:rPr lang="en-US" dirty="0" err="1"/>
              <a:t>Codebasics</a:t>
            </a:r>
            <a:r>
              <a:rPr lang="en-US" dirty="0"/>
              <a:t> Resume Project Challenge 14.</a:t>
            </a:r>
          </a:p>
          <a:p>
            <a:endParaRPr lang="en-US" dirty="0"/>
          </a:p>
          <a:p>
            <a:r>
              <a:rPr lang="en-US" dirty="0"/>
              <a:t>Finally, I will conclude with </a:t>
            </a:r>
            <a:r>
              <a:rPr lang="en-US" b="1" dirty="0"/>
              <a:t>key recommendations</a:t>
            </a:r>
            <a:r>
              <a:rPr lang="en-US" dirty="0"/>
              <a:t> and </a:t>
            </a:r>
            <a:r>
              <a:rPr lang="en-US" b="1" dirty="0"/>
              <a:t>references</a:t>
            </a:r>
            <a:r>
              <a:rPr lang="en-US" dirty="0"/>
              <a:t>, providing a clear roadmap for the future of the Lio-</a:t>
            </a:r>
            <a:r>
              <a:rPr lang="en-US" dirty="0" err="1"/>
              <a:t>Jotstar</a:t>
            </a:r>
            <a:r>
              <a:rPr lang="en-US" dirty="0"/>
              <a:t> merger.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9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set the stage, Let’s understand the background behind dominating OTT rise in Indian entertainment market.</a:t>
            </a:r>
          </a:p>
          <a:p>
            <a:endParaRPr lang="en-US" dirty="0"/>
          </a:p>
          <a:p>
            <a:r>
              <a:rPr lang="en-US" dirty="0"/>
              <a:t>The OTT industry has seen </a:t>
            </a:r>
            <a:r>
              <a:rPr lang="en-US" b="1" dirty="0"/>
              <a:t>unprecedented growth</a:t>
            </a:r>
            <a:r>
              <a:rPr lang="en-US" dirty="0"/>
              <a:t>, fueled by </a:t>
            </a:r>
            <a:r>
              <a:rPr lang="en-US" b="1" dirty="0"/>
              <a:t>internet penetration and smartphone adoption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India's </a:t>
            </a:r>
            <a:r>
              <a:rPr lang="en-US" b="1" dirty="0"/>
              <a:t>OTT market is projected to hit $12.5 billion by 2030</a:t>
            </a:r>
            <a:r>
              <a:rPr lang="en-US" dirty="0"/>
              <a:t>. The </a:t>
            </a:r>
            <a:r>
              <a:rPr lang="en-US" b="1" dirty="0"/>
              <a:t>COVID-19 pandemic</a:t>
            </a:r>
            <a:r>
              <a:rPr lang="en-US" dirty="0"/>
              <a:t> accelerated this trend, with subscriptions </a:t>
            </a:r>
            <a:r>
              <a:rPr lang="en-US" b="1" dirty="0"/>
              <a:t>surging by 50%</a:t>
            </a:r>
            <a:r>
              <a:rPr lang="en-US" dirty="0"/>
              <a:t> as movie </a:t>
            </a:r>
            <a:r>
              <a:rPr lang="en-US" dirty="0" err="1"/>
              <a:t>threatres</a:t>
            </a:r>
            <a:r>
              <a:rPr lang="en-US" dirty="0"/>
              <a:t> shut down.</a:t>
            </a:r>
          </a:p>
          <a:p>
            <a:endParaRPr lang="en-US" dirty="0"/>
          </a:p>
          <a:p>
            <a:r>
              <a:rPr lang="en-US" dirty="0"/>
              <a:t>This sets the perfect stage for the </a:t>
            </a:r>
            <a:r>
              <a:rPr lang="en-US" b="1" dirty="0"/>
              <a:t>Lio-</a:t>
            </a:r>
            <a:r>
              <a:rPr lang="en-US" b="1" dirty="0" err="1"/>
              <a:t>Jotstar</a:t>
            </a:r>
            <a:r>
              <a:rPr lang="en-US" b="1" dirty="0"/>
              <a:t> merger</a:t>
            </a:r>
            <a:r>
              <a:rPr lang="en-US" dirty="0"/>
              <a:t>. </a:t>
            </a:r>
          </a:p>
          <a:p>
            <a:endParaRPr lang="en-US" b="1" dirty="0"/>
          </a:p>
          <a:p>
            <a:r>
              <a:rPr lang="en-US" b="1" dirty="0" err="1"/>
              <a:t>LioCinema</a:t>
            </a:r>
            <a:r>
              <a:rPr lang="en-US" dirty="0"/>
              <a:t> has a rapidly growing </a:t>
            </a:r>
            <a:r>
              <a:rPr lang="en-US" b="1" dirty="0"/>
              <a:t>subscriber base</a:t>
            </a:r>
            <a:r>
              <a:rPr lang="en-US" dirty="0"/>
              <a:t>, thanks to its telecom integration, while </a:t>
            </a:r>
            <a:r>
              <a:rPr lang="en-US" b="1" dirty="0" err="1"/>
              <a:t>Jotstar</a:t>
            </a:r>
            <a:r>
              <a:rPr lang="en-US" dirty="0"/>
              <a:t> is known for its </a:t>
            </a:r>
            <a:r>
              <a:rPr lang="en-US" b="1" dirty="0"/>
              <a:t>extensive content library</a:t>
            </a:r>
            <a:r>
              <a:rPr lang="en-US" dirty="0"/>
              <a:t>, covering both </a:t>
            </a:r>
            <a:r>
              <a:rPr lang="en-US" b="1" dirty="0"/>
              <a:t>regional and international audiences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merging, these two platforms can </a:t>
            </a:r>
            <a:r>
              <a:rPr lang="en-US" b="1" dirty="0"/>
              <a:t>dominate the Indian OTT market and expand globally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6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Lio, a major </a:t>
            </a:r>
            <a:r>
              <a:rPr lang="en-US" b="1" dirty="0"/>
              <a:t>telecom provider in India</a:t>
            </a:r>
            <a:r>
              <a:rPr lang="en-US" dirty="0"/>
              <a:t>, is merging with </a:t>
            </a:r>
            <a:r>
              <a:rPr lang="en-US" dirty="0" err="1"/>
              <a:t>Jotstar</a:t>
            </a:r>
            <a:r>
              <a:rPr lang="en-US" dirty="0"/>
              <a:t>, a leading </a:t>
            </a:r>
            <a:r>
              <a:rPr lang="en-US" b="1" dirty="0"/>
              <a:t>streaming platform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goal is to </a:t>
            </a:r>
            <a:r>
              <a:rPr lang="en-US" b="1" dirty="0"/>
              <a:t>combine Lio’s strong subscriber base</a:t>
            </a:r>
            <a:r>
              <a:rPr lang="en-US" dirty="0"/>
              <a:t> with </a:t>
            </a:r>
            <a:r>
              <a:rPr lang="en-US" b="1" dirty="0" err="1"/>
              <a:t>Jotstar’s</a:t>
            </a:r>
            <a:r>
              <a:rPr lang="en-US" b="1" dirty="0"/>
              <a:t> content-rich library</a:t>
            </a:r>
            <a:r>
              <a:rPr lang="en-US" dirty="0"/>
              <a:t> to create a </a:t>
            </a:r>
            <a:r>
              <a:rPr lang="en-US" b="1" dirty="0"/>
              <a:t>powerful OTT competitor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achieve this, we conducted an </a:t>
            </a:r>
            <a:r>
              <a:rPr lang="en-US" b="1" dirty="0"/>
              <a:t>in-depth analysis of performance, user behavior, and content trends</a:t>
            </a:r>
            <a:r>
              <a:rPr lang="en-US" dirty="0"/>
              <a:t> from </a:t>
            </a:r>
            <a:r>
              <a:rPr lang="en-US" b="1" dirty="0"/>
              <a:t>January to November 2024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Our findings will help </a:t>
            </a:r>
            <a:r>
              <a:rPr lang="en-US" b="1" dirty="0"/>
              <a:t>Lio-</a:t>
            </a:r>
            <a:r>
              <a:rPr lang="en-US" b="1" dirty="0" err="1"/>
              <a:t>Jotstar</a:t>
            </a:r>
            <a:r>
              <a:rPr lang="en-US" b="1" dirty="0"/>
              <a:t> make data-driven decisions and optimize content strategy</a:t>
            </a:r>
            <a:r>
              <a:rPr lang="en-US" dirty="0"/>
              <a:t> post-merger.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3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1-- Our analysis focused on several critical areas, including:</a:t>
            </a:r>
          </a:p>
          <a:p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Content Library &amp; Consumption Patterns</a:t>
            </a:r>
          </a:p>
          <a:p>
            <a:r>
              <a:rPr lang="en-IN" dirty="0"/>
              <a:t>✅ </a:t>
            </a:r>
            <a:r>
              <a:rPr lang="en-IN" b="1" dirty="0"/>
              <a:t>User Growth &amp; Demographics</a:t>
            </a:r>
          </a:p>
          <a:p>
            <a:r>
              <a:rPr lang="en-IN" dirty="0"/>
              <a:t>✅ </a:t>
            </a:r>
            <a:r>
              <a:rPr lang="en-IN" b="1" dirty="0"/>
              <a:t>User Engagement &amp; Retention Strategies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Subscription Trends – Upgrades &amp; Downgrades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Revenue &amp; Market Share Insights</a:t>
            </a:r>
          </a:p>
          <a:p>
            <a:endParaRPr lang="en-IN" dirty="0"/>
          </a:p>
          <a:p>
            <a:r>
              <a:rPr lang="en-IN" dirty="0"/>
              <a:t>2-- For this study, I used </a:t>
            </a:r>
            <a:r>
              <a:rPr lang="en-IN" b="1" dirty="0"/>
              <a:t>a star-schema data model</a:t>
            </a:r>
            <a:r>
              <a:rPr lang="en-IN" dirty="0"/>
              <a:t> and multiple datasets covering </a:t>
            </a:r>
            <a:r>
              <a:rPr lang="en-IN" b="1" dirty="0"/>
              <a:t>subscribers, content consumption, and revenue performance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These insights will guide the merged entity toward </a:t>
            </a:r>
            <a:r>
              <a:rPr lang="en-IN" b="1" dirty="0"/>
              <a:t>sustainable growth and market leadership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4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529E3-45DE-FE15-630D-8C17745E3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75A99-D647-5858-EB84-832CEFC59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8CF936-92B1-D6B4-8EBA-458212B4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prices of the subscription plans which serve as the foundation for our revenue analysis.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5AFAC-D5F6-76CD-04C7-18EEDBB3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0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bring these insights to life, I developed an interactive dashboard that visualizes key performance metrics.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dashboard provides a clear picture of monthly growth, content preferences, user engagement levels, and revenue trends.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explore it and share any suggestions for improvement!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Now, without wasting much time, let’s move on to our analysis and findings.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6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let’s address the primary research questions that guided our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A28F-52C6-40C8-9054-7AEA1856BD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8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4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9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06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91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0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6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3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0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7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7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2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0EA30-C02E-46D6-B0B6-7996A8D72A6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664BB8-3E81-46B8-B1BA-15A79C94F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7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F290-CBE4-C18E-110E-D10CAA487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F2D3D-5355-41E7-9277-C6D8C842F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E8730-D0BB-A966-1375-97F0FF7D1E72}"/>
              </a:ext>
            </a:extLst>
          </p:cNvPr>
          <p:cNvSpPr txBox="1"/>
          <p:nvPr/>
        </p:nvSpPr>
        <p:spPr>
          <a:xfrm>
            <a:off x="9635672" y="6110725"/>
            <a:ext cx="234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Presented By: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Nagendra Vallepu</a:t>
            </a:r>
            <a:endParaRPr lang="en-IN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220783-EC92-483C-C3DD-7A9B97750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3" y="5053417"/>
            <a:ext cx="444500" cy="444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84993A-697C-CE3E-B90E-C0192E8AD4CD}"/>
              </a:ext>
            </a:extLst>
          </p:cNvPr>
          <p:cNvSpPr txBox="1"/>
          <p:nvPr/>
        </p:nvSpPr>
        <p:spPr>
          <a:xfrm>
            <a:off x="4507983" y="5075612"/>
            <a:ext cx="372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Resume Project Challenge </a:t>
            </a:r>
            <a:r>
              <a:rPr lang="en-US" sz="2000" dirty="0">
                <a:solidFill>
                  <a:srgbClr val="FFC000"/>
                </a:solidFill>
                <a:latin typeface="Bahnschrift" panose="020B0502040204020203" pitchFamily="34" charset="0"/>
              </a:rPr>
              <a:t>#14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426C3-DF26-502B-E1B1-BFC2C2264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43EB9-75DB-3C6D-2C1A-341783089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358" y="790273"/>
            <a:ext cx="5897281" cy="3131031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912F97-0349-7D4F-4006-3AC8D7E616B9}"/>
              </a:ext>
            </a:extLst>
          </p:cNvPr>
          <p:cNvSpPr txBox="1"/>
          <p:nvPr/>
        </p:nvSpPr>
        <p:spPr>
          <a:xfrm>
            <a:off x="1631042" y="4107571"/>
            <a:ext cx="9235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Strategic Insights for OTT Growth &amp; Market Expansion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0734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796E7E-2637-B68D-BDB8-946BD16B1439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1. </a:t>
            </a:r>
            <a:r>
              <a:rPr lang="en-IN" sz="1800" b="1" i="0" u="none" strike="noStrike" baseline="0" dirty="0">
                <a:latin typeface="Arial" panose="020B0604020202020204" pitchFamily="34" charset="0"/>
              </a:rPr>
              <a:t>Total Users &amp; Growth Trends 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209EC-2388-B24C-8F0C-CCDC89DA3DE8}"/>
              </a:ext>
            </a:extLst>
          </p:cNvPr>
          <p:cNvSpPr txBox="1"/>
          <p:nvPr/>
        </p:nvSpPr>
        <p:spPr>
          <a:xfrm>
            <a:off x="2061376" y="1395010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A2187-4D24-E988-C92D-D6F97F868DBB}"/>
              </a:ext>
            </a:extLst>
          </p:cNvPr>
          <p:cNvSpPr txBox="1"/>
          <p:nvPr/>
        </p:nvSpPr>
        <p:spPr>
          <a:xfrm>
            <a:off x="8315768" y="1395010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50BB5A-C144-DDBD-C528-06092FA5AFA8}"/>
              </a:ext>
            </a:extLst>
          </p:cNvPr>
          <p:cNvSpPr txBox="1"/>
          <p:nvPr/>
        </p:nvSpPr>
        <p:spPr>
          <a:xfrm>
            <a:off x="962875" y="4224279"/>
            <a:ext cx="219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1" dirty="0"/>
              <a:t>Growth Trend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4FD00-87BA-49C3-244C-3A6F2FC0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2F1FD-C881-A886-7841-A6F1A9135339}"/>
              </a:ext>
            </a:extLst>
          </p:cNvPr>
          <p:cNvSpPr txBox="1"/>
          <p:nvPr/>
        </p:nvSpPr>
        <p:spPr>
          <a:xfrm>
            <a:off x="1860235" y="640801"/>
            <a:ext cx="77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IN" sz="1800" dirty="0">
                <a:latin typeface="Arial" panose="020B0604020202020204" pitchFamily="34" charset="0"/>
              </a:rPr>
              <a:t>W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hat is the total number of users for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and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and how do they compare in terms of growth trends (January–November 2024)?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5C9C1F-E0F9-58C8-8B8B-EEDA3C6BF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312" y="3607327"/>
            <a:ext cx="5020749" cy="2879238"/>
          </a:xfrm>
          <a:prstGeom prst="roundRect">
            <a:avLst>
              <a:gd name="adj" fmla="val 70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F9F1C2-5E84-69A0-0280-D45DFE583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2" y="2026109"/>
            <a:ext cx="5788429" cy="1224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03D66E-D7F8-9124-218E-B16DEDC028AF}"/>
              </a:ext>
            </a:extLst>
          </p:cNvPr>
          <p:cNvSpPr txBox="1"/>
          <p:nvPr/>
        </p:nvSpPr>
        <p:spPr>
          <a:xfrm>
            <a:off x="1808720" y="2608729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</a:rPr>
              <a:t>85%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1D9A9A-E730-0563-64A8-4CDA1F2234FE}"/>
              </a:ext>
            </a:extLst>
          </p:cNvPr>
          <p:cNvSpPr txBox="1"/>
          <p:nvPr/>
        </p:nvSpPr>
        <p:spPr>
          <a:xfrm>
            <a:off x="5028776" y="2618052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</a:rPr>
              <a:t>15%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69BD0-E364-7DDA-1BF9-3CD66BEF1CCE}"/>
              </a:ext>
            </a:extLst>
          </p:cNvPr>
          <p:cNvSpPr txBox="1"/>
          <p:nvPr/>
        </p:nvSpPr>
        <p:spPr>
          <a:xfrm>
            <a:off x="4017818" y="2620165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</a:rPr>
              <a:t>71%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2E3E4-2C15-BB3B-7C30-DE75E53C0D82}"/>
              </a:ext>
            </a:extLst>
          </p:cNvPr>
          <p:cNvSpPr txBox="1"/>
          <p:nvPr/>
        </p:nvSpPr>
        <p:spPr>
          <a:xfrm>
            <a:off x="2885946" y="2623734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</a:rPr>
              <a:t>29%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E29E2E5-C936-1693-8DDB-0A65BEC62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206" y="2026109"/>
            <a:ext cx="5788429" cy="1224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63DE86-407A-3858-382E-9F0659F76B98}"/>
              </a:ext>
            </a:extLst>
          </p:cNvPr>
          <p:cNvSpPr txBox="1"/>
          <p:nvPr/>
        </p:nvSpPr>
        <p:spPr>
          <a:xfrm>
            <a:off x="8069205" y="2618051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</a:rPr>
              <a:t>55%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EF26BE-B8A2-E4F4-F729-BE50AAE9913B}"/>
              </a:ext>
            </a:extLst>
          </p:cNvPr>
          <p:cNvSpPr txBox="1"/>
          <p:nvPr/>
        </p:nvSpPr>
        <p:spPr>
          <a:xfrm>
            <a:off x="9179787" y="2618051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</a:rPr>
              <a:t>65%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FC79B7-F089-6771-04C6-133BD6C34107}"/>
              </a:ext>
            </a:extLst>
          </p:cNvPr>
          <p:cNvSpPr txBox="1"/>
          <p:nvPr/>
        </p:nvSpPr>
        <p:spPr>
          <a:xfrm>
            <a:off x="10167623" y="2618051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</a:rPr>
              <a:t>35%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5FF6E-DAA3-216C-DC7B-D4F60E21FBCC}"/>
              </a:ext>
            </a:extLst>
          </p:cNvPr>
          <p:cNvSpPr txBox="1"/>
          <p:nvPr/>
        </p:nvSpPr>
        <p:spPr>
          <a:xfrm>
            <a:off x="11266571" y="2618051"/>
            <a:ext cx="6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</a:rPr>
              <a:t>45%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2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99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3" grpId="0"/>
      <p:bldP spid="28" grpId="0"/>
      <p:bldP spid="30" grpId="0"/>
      <p:bldP spid="31" grpId="0"/>
      <p:bldP spid="32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D3A8B-D69E-439B-D3F6-B7DDC5A0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A65CA4-A21C-DD28-7701-1318E995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091F4B-A59D-CC10-F78C-807851F6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B1D4A-81FD-7F59-63EB-0FD2E2C1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33679-B325-3AFD-5503-090DB7FB76D6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2. </a:t>
            </a:r>
            <a:r>
              <a:rPr lang="en-IN" sz="1800" b="1" i="0" u="none" strike="noStrike" baseline="0" dirty="0"/>
              <a:t>Content Library Comparison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61FC-E581-0E53-D832-44A338E6568D}"/>
              </a:ext>
            </a:extLst>
          </p:cNvPr>
          <p:cNvSpPr txBox="1"/>
          <p:nvPr/>
        </p:nvSpPr>
        <p:spPr>
          <a:xfrm>
            <a:off x="2061376" y="1395010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541536-921D-2B66-DAD5-864A9E5F06FB}"/>
              </a:ext>
            </a:extLst>
          </p:cNvPr>
          <p:cNvSpPr txBox="1"/>
          <p:nvPr/>
        </p:nvSpPr>
        <p:spPr>
          <a:xfrm>
            <a:off x="8315768" y="1395010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DF724-1614-7D39-5FEB-51371BAEE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AE0F3E-248A-9D68-BE85-9D35B314261E}"/>
              </a:ext>
            </a:extLst>
          </p:cNvPr>
          <p:cNvSpPr txBox="1"/>
          <p:nvPr/>
        </p:nvSpPr>
        <p:spPr>
          <a:xfrm>
            <a:off x="1860235" y="640801"/>
            <a:ext cx="77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What is the total number of contents available on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vs.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? How do they differ in terms of language and content type?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3F3664-6013-6595-0865-85D1A0B89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91" y="2037064"/>
            <a:ext cx="5020749" cy="7114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AB4227-F3DC-11E5-0837-A7F767A13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262" y="2026108"/>
            <a:ext cx="5432786" cy="715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E0F262C-2F9F-B787-E6EB-7796C5C3A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308" y="2947907"/>
            <a:ext cx="2268494" cy="1101143"/>
          </a:xfrm>
          <a:prstGeom prst="roundRect">
            <a:avLst>
              <a:gd name="adj" fmla="val 74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254A200-85B9-D69E-DE90-951EE57BB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2198" y="2947907"/>
            <a:ext cx="2202285" cy="1101143"/>
          </a:xfrm>
          <a:prstGeom prst="roundRect">
            <a:avLst>
              <a:gd name="adj" fmla="val 1020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A4F69D25-1385-B4C2-36B0-6DB0112438D4}"/>
              </a:ext>
            </a:extLst>
          </p:cNvPr>
          <p:cNvSpPr/>
          <p:nvPr/>
        </p:nvSpPr>
        <p:spPr>
          <a:xfrm rot="16200000">
            <a:off x="1221792" y="2447554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C43B0A0-A8CD-3F2D-F569-8AB789F0966D}"/>
              </a:ext>
            </a:extLst>
          </p:cNvPr>
          <p:cNvSpPr/>
          <p:nvPr/>
        </p:nvSpPr>
        <p:spPr>
          <a:xfrm rot="16200000">
            <a:off x="2433161" y="2449223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E3D0288-C2A4-7C4E-3157-2D6CE76848D1}"/>
              </a:ext>
            </a:extLst>
          </p:cNvPr>
          <p:cNvSpPr/>
          <p:nvPr/>
        </p:nvSpPr>
        <p:spPr>
          <a:xfrm rot="16200000">
            <a:off x="4856542" y="2447553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ED5C507-F22A-A15D-AB95-0C205888D9F2}"/>
              </a:ext>
            </a:extLst>
          </p:cNvPr>
          <p:cNvSpPr/>
          <p:nvPr/>
        </p:nvSpPr>
        <p:spPr>
          <a:xfrm rot="16200000">
            <a:off x="9882183" y="2413241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A136CA1-0362-56A4-205E-852E625CD657}"/>
              </a:ext>
            </a:extLst>
          </p:cNvPr>
          <p:cNvSpPr/>
          <p:nvPr/>
        </p:nvSpPr>
        <p:spPr>
          <a:xfrm rot="5400000">
            <a:off x="3557298" y="2450096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7BF780C-2DA5-7B42-4B92-28143522F559}"/>
              </a:ext>
            </a:extLst>
          </p:cNvPr>
          <p:cNvSpPr/>
          <p:nvPr/>
        </p:nvSpPr>
        <p:spPr>
          <a:xfrm rot="5400000">
            <a:off x="7216858" y="2421455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9D09266-B62C-22F9-AB4F-432F2F84F4D6}"/>
              </a:ext>
            </a:extLst>
          </p:cNvPr>
          <p:cNvSpPr/>
          <p:nvPr/>
        </p:nvSpPr>
        <p:spPr>
          <a:xfrm rot="5400000">
            <a:off x="8561980" y="2425921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C7A7126-1252-1BE6-4C10-03144B484AD8}"/>
              </a:ext>
            </a:extLst>
          </p:cNvPr>
          <p:cNvSpPr/>
          <p:nvPr/>
        </p:nvSpPr>
        <p:spPr>
          <a:xfrm rot="5400000">
            <a:off x="11139430" y="2421456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AD523-3C70-0026-5C11-934EE2506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408" y="4274848"/>
            <a:ext cx="3198308" cy="2187443"/>
          </a:xfrm>
          <a:prstGeom prst="roundRect">
            <a:avLst>
              <a:gd name="adj" fmla="val 737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357C7B-5343-ED23-BB56-9BB1288BD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6209" y="4237095"/>
            <a:ext cx="3094499" cy="2225196"/>
          </a:xfrm>
          <a:prstGeom prst="roundRect">
            <a:avLst>
              <a:gd name="adj" fmla="val 737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06237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3D61-9D29-9EDA-A6A2-DB690C053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BE296C-0304-02AB-947A-FF610EDD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673F8-99AE-4117-B468-9CB8A842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A4F6B-8643-2194-6728-F1D5318D5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F8484-792D-F1E2-99DD-CD02939D4E8A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3. </a:t>
            </a:r>
            <a:r>
              <a:rPr lang="en-IN" sz="1800" b="1" i="0" u="none" strike="noStrike" baseline="0" dirty="0"/>
              <a:t>User Demographics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5C9B3-F527-3F70-684E-D4A7B0D8A3F5}"/>
              </a:ext>
            </a:extLst>
          </p:cNvPr>
          <p:cNvSpPr txBox="1"/>
          <p:nvPr/>
        </p:nvSpPr>
        <p:spPr>
          <a:xfrm>
            <a:off x="2538166" y="1434203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DCB45-C4DF-0C15-EC77-442CF80EDD95}"/>
              </a:ext>
            </a:extLst>
          </p:cNvPr>
          <p:cNvSpPr txBox="1"/>
          <p:nvPr/>
        </p:nvSpPr>
        <p:spPr>
          <a:xfrm>
            <a:off x="8108412" y="1447245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32C79-1556-2FBD-5E39-902789836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6E8E5-2425-F5FB-DAD4-802C07F41F90}"/>
              </a:ext>
            </a:extLst>
          </p:cNvPr>
          <p:cNvSpPr txBox="1"/>
          <p:nvPr/>
        </p:nvSpPr>
        <p:spPr>
          <a:xfrm>
            <a:off x="1860235" y="640801"/>
            <a:ext cx="77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What is the distribution of users by age group, city tier, and subscription plan for each platform?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98824-453E-6222-199C-2EDA06B7A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89" y="2104495"/>
            <a:ext cx="2329799" cy="1697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DB6D7-4BB4-16A9-E873-A7A785D6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240" y="2104495"/>
            <a:ext cx="2354629" cy="1697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F1ECFB-1A7E-2E09-9030-095C5AC50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859" y="4130882"/>
            <a:ext cx="3464039" cy="2219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7CB849-F216-5E51-A1AD-1E2CBE42DB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645" y="4065513"/>
            <a:ext cx="3536827" cy="2285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477DCD-B9C2-C4B4-193A-D4FF02685D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721" y="2076100"/>
            <a:ext cx="2329800" cy="17546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41AA7C-2556-EA9B-D803-3CA4788FD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6941" y="2076100"/>
            <a:ext cx="2402914" cy="17546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3888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BE3BD-385C-9CD0-444E-B70C0964C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FD6440-B02E-30CF-023F-C30F54C7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D3A4CD-D267-8F4C-4B76-339631D3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B2063-27B8-A08B-5EE9-098514C57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109316-23CB-3E65-DEA8-CFDD972941EF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4. </a:t>
            </a:r>
            <a:r>
              <a:rPr lang="en-IN" sz="1800" b="1" i="0" u="none" strike="noStrike" baseline="0" dirty="0"/>
              <a:t>Active vs. Inactive Users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67725-C379-4AE3-B64E-418168B7DC8D}"/>
              </a:ext>
            </a:extLst>
          </p:cNvPr>
          <p:cNvSpPr txBox="1"/>
          <p:nvPr/>
        </p:nvSpPr>
        <p:spPr>
          <a:xfrm>
            <a:off x="2538166" y="1434203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5A0A3-2F59-0F06-A9B5-93BD33E215B7}"/>
              </a:ext>
            </a:extLst>
          </p:cNvPr>
          <p:cNvSpPr txBox="1"/>
          <p:nvPr/>
        </p:nvSpPr>
        <p:spPr>
          <a:xfrm>
            <a:off x="8094488" y="1416991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6EAF5-67F7-C71B-8E4C-3379FAE98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75B8E-C6C5-F181-DA3B-8BEB1BF55A03}"/>
              </a:ext>
            </a:extLst>
          </p:cNvPr>
          <p:cNvSpPr txBox="1"/>
          <p:nvPr/>
        </p:nvSpPr>
        <p:spPr>
          <a:xfrm>
            <a:off x="1860235" y="640801"/>
            <a:ext cx="77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What percentage of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and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users are active vs. inactive? How do these rates vary by age group and subscription plan?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CC0DF-4688-FB9C-5009-5080973E0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048" y="2146525"/>
            <a:ext cx="2955660" cy="13899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F8AE22-98CE-E9AE-E2C9-1BFB904A0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048" y="2126476"/>
            <a:ext cx="2855455" cy="1425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D4C5A4-DD4C-6D04-75C4-3099C5549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37" y="3991869"/>
            <a:ext cx="5546518" cy="2257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95CC4B-EA49-D002-D2B2-0E6FE1B34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517" y="3989844"/>
            <a:ext cx="5546519" cy="2238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5389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E3729-F1EB-1BFC-44BF-AAC79520D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D77A17-6A4E-9849-CBBC-A08A62C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5EC10-D7D4-0736-CEC8-A215AF25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374A6-B3BE-7FA6-D4A6-7C59F6F74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B50163-731E-A342-9C65-8BE659EE1B46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5. </a:t>
            </a:r>
            <a:r>
              <a:rPr lang="en-IN" sz="1800" b="1" i="0" u="none" strike="noStrike" baseline="0" dirty="0"/>
              <a:t>Watch Time Analysis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7FA5C-1654-4BE8-4700-1577965AAD2E}"/>
              </a:ext>
            </a:extLst>
          </p:cNvPr>
          <p:cNvSpPr txBox="1"/>
          <p:nvPr/>
        </p:nvSpPr>
        <p:spPr>
          <a:xfrm>
            <a:off x="2538166" y="1434203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A42E42-0141-1853-25EE-5AF5C285385E}"/>
              </a:ext>
            </a:extLst>
          </p:cNvPr>
          <p:cNvSpPr txBox="1"/>
          <p:nvPr/>
        </p:nvSpPr>
        <p:spPr>
          <a:xfrm>
            <a:off x="7475213" y="1434203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F5A18-EEC6-1FDC-0F5C-E7B529764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8D97F-AA9F-5A87-E404-48B0E430AE35}"/>
              </a:ext>
            </a:extLst>
          </p:cNvPr>
          <p:cNvSpPr txBox="1"/>
          <p:nvPr/>
        </p:nvSpPr>
        <p:spPr>
          <a:xfrm>
            <a:off x="1860235" y="640801"/>
            <a:ext cx="77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What is the average watch time for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vs.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during the analysis period? How do these compare by city tier and device type?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50573-0154-7AE9-0890-921520328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691" y="2138282"/>
            <a:ext cx="3644374" cy="8248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4DB3A-DC50-5372-F1EF-9ACA3CE1B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313" y="2127881"/>
            <a:ext cx="3644374" cy="826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07014A-F0BB-1266-3C55-DB84C1DB2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325" y="3121217"/>
            <a:ext cx="3251610" cy="3431082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56B279-FAFB-D39E-CD84-C04F8B41B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694" y="3138570"/>
            <a:ext cx="3251611" cy="3430213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2F87560D-3D32-B8B7-653C-A0C737915477}"/>
              </a:ext>
            </a:extLst>
          </p:cNvPr>
          <p:cNvSpPr/>
          <p:nvPr/>
        </p:nvSpPr>
        <p:spPr>
          <a:xfrm rot="16200000">
            <a:off x="2843403" y="2576117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8F4173E-6567-4DBB-6201-CBE0F041C48E}"/>
              </a:ext>
            </a:extLst>
          </p:cNvPr>
          <p:cNvSpPr/>
          <p:nvPr/>
        </p:nvSpPr>
        <p:spPr>
          <a:xfrm rot="5400000">
            <a:off x="8033065" y="2570386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BC09F22-8585-43A3-4E23-C9FE65CE2BD3}"/>
              </a:ext>
            </a:extLst>
          </p:cNvPr>
          <p:cNvSpPr/>
          <p:nvPr/>
        </p:nvSpPr>
        <p:spPr>
          <a:xfrm rot="16200000">
            <a:off x="4498393" y="2573184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F5D9D36-8478-CBDD-ECFC-9C958B07CBE1}"/>
              </a:ext>
            </a:extLst>
          </p:cNvPr>
          <p:cNvSpPr/>
          <p:nvPr/>
        </p:nvSpPr>
        <p:spPr>
          <a:xfrm rot="5400000">
            <a:off x="9587329" y="2570386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94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 animBg="1"/>
      <p:bldP spid="22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A1FBC-1BCF-B2E6-FE7C-466F9E3C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AB1AD3-AF58-5263-08B3-1977B900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5876BA-7973-1FD6-C543-E93AF7CD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0F3FA-FD7A-38DD-3995-01A42842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E4C60F-668D-09F5-EC2D-6D62BA87D9E2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6. </a:t>
            </a:r>
            <a:r>
              <a:rPr lang="en-IN" sz="1800" b="1" i="0" u="none" strike="noStrike" baseline="0" dirty="0"/>
              <a:t>Inactivity Correlation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4ED67-E1DF-90CF-4DCE-9678FD21B995}"/>
              </a:ext>
            </a:extLst>
          </p:cNvPr>
          <p:cNvSpPr txBox="1"/>
          <p:nvPr/>
        </p:nvSpPr>
        <p:spPr>
          <a:xfrm>
            <a:off x="2538166" y="1434203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8ED18-E06C-7680-F54C-E4929647F1E2}"/>
              </a:ext>
            </a:extLst>
          </p:cNvPr>
          <p:cNvSpPr txBox="1"/>
          <p:nvPr/>
        </p:nvSpPr>
        <p:spPr>
          <a:xfrm>
            <a:off x="7475213" y="1434203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0B7C4-8764-B16B-DB2E-742DE789D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FF4E98-4896-32E9-A819-BBE1703F40ED}"/>
              </a:ext>
            </a:extLst>
          </p:cNvPr>
          <p:cNvSpPr txBox="1"/>
          <p:nvPr/>
        </p:nvSpPr>
        <p:spPr>
          <a:xfrm>
            <a:off x="1860235" y="640801"/>
            <a:ext cx="77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How do inactivity patterns correlate with total watch time or average watch time? Are less engaged users more likely to become inactive?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05A56E-121A-C844-2059-175BD72D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999" y="2147238"/>
            <a:ext cx="2978262" cy="2001520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F6CF18-F326-FF53-D44A-3FD9CB813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604" y="2095796"/>
            <a:ext cx="3028221" cy="2052962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9B8474-E63F-1818-C31B-7C17D47B0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542503"/>
            <a:ext cx="4817130" cy="1657989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15F4AC-D3BD-2A90-A911-947E9A379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677" y="4542503"/>
            <a:ext cx="4358906" cy="1626955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5677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FB52-8C3B-81F3-F24B-67C6FCAE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9E5ECE-A13D-2909-860E-A45258D5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87B694-F660-48AA-63FD-8650148A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3428E-F64A-A781-89D8-28F18DDD8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F6C1C-506D-2E27-B9A8-7D3A0E063F1F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7. </a:t>
            </a:r>
            <a:r>
              <a:rPr lang="en-IN" sz="1800" b="1" i="0" u="none" strike="noStrike" baseline="0" dirty="0"/>
              <a:t>Downgrade Trends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9E36-E387-18C5-C51A-03988234E1F3}"/>
              </a:ext>
            </a:extLst>
          </p:cNvPr>
          <p:cNvSpPr txBox="1"/>
          <p:nvPr/>
        </p:nvSpPr>
        <p:spPr>
          <a:xfrm>
            <a:off x="2538166" y="1434203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0832D-C68B-90CF-4D80-CEE8751395F8}"/>
              </a:ext>
            </a:extLst>
          </p:cNvPr>
          <p:cNvSpPr txBox="1"/>
          <p:nvPr/>
        </p:nvSpPr>
        <p:spPr>
          <a:xfrm>
            <a:off x="7475213" y="1434203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F5A59-AF85-BFF0-27F8-69EA65550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9855F-3E48-7DF9-AECF-1BB3E6077146}"/>
              </a:ext>
            </a:extLst>
          </p:cNvPr>
          <p:cNvSpPr txBox="1"/>
          <p:nvPr/>
        </p:nvSpPr>
        <p:spPr>
          <a:xfrm>
            <a:off x="1860235" y="640801"/>
            <a:ext cx="77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How do downgrade trends differ between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and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? Are downgrades more prevalent on one platform compared to the other?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982BE-F527-35C9-5046-5139B0826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695" y="2143688"/>
            <a:ext cx="3083604" cy="1969824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5F430-E7E2-94E4-AE24-980D2E4E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465" y="2143688"/>
            <a:ext cx="3106617" cy="1969825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FE6EE9-AF02-8AA5-8A57-4FA41231A59D}"/>
              </a:ext>
            </a:extLst>
          </p:cNvPr>
          <p:cNvSpPr txBox="1"/>
          <p:nvPr/>
        </p:nvSpPr>
        <p:spPr>
          <a:xfrm>
            <a:off x="1699943" y="4462236"/>
            <a:ext cx="3628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Premium – Free   :  225   (</a:t>
            </a: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</a:rPr>
              <a:t>0</a:t>
            </a:r>
            <a:r>
              <a:rPr lang="en-US" sz="2000" b="1" i="0" u="none" strike="noStrik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8%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dirty="0">
                <a:latin typeface="Arial" panose="020B0604020202020204" pitchFamily="34" charset="0"/>
              </a:rPr>
              <a:t>VIP – Free 		:  2149 (</a:t>
            </a:r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79%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Premi</a:t>
            </a:r>
            <a:r>
              <a:rPr lang="en-US" sz="1800" dirty="0">
                <a:latin typeface="Arial" panose="020B0604020202020204" pitchFamily="34" charset="0"/>
              </a:rPr>
              <a:t>um – VIP 	:  368   (</a:t>
            </a: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</a:rPr>
              <a:t>13%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8E62B-237F-B112-F483-B0CAE56F9644}"/>
              </a:ext>
            </a:extLst>
          </p:cNvPr>
          <p:cNvSpPr txBox="1"/>
          <p:nvPr/>
        </p:nvSpPr>
        <p:spPr>
          <a:xfrm>
            <a:off x="6880465" y="4408134"/>
            <a:ext cx="3628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Premium – Free   :  7439   (</a:t>
            </a:r>
            <a:r>
              <a:rPr lang="en-US" sz="2000" b="1" i="0" u="none" strike="noStrike" baseline="0" dirty="0">
                <a:solidFill>
                  <a:schemeClr val="accent6"/>
                </a:solidFill>
                <a:latin typeface="Arial" panose="020B0604020202020204" pitchFamily="34" charset="0"/>
              </a:rPr>
              <a:t>36%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dirty="0">
                <a:latin typeface="Arial" panose="020B0604020202020204" pitchFamily="34" charset="0"/>
              </a:rPr>
              <a:t>Basic – Free 		:  10309 (</a:t>
            </a: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</a:rPr>
              <a:t>49%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Premi</a:t>
            </a:r>
            <a:r>
              <a:rPr lang="en-US" sz="1800" dirty="0">
                <a:latin typeface="Arial" panose="020B0604020202020204" pitchFamily="34" charset="0"/>
              </a:rPr>
              <a:t>um – Basic 	:  3111    (</a:t>
            </a:r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15%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742843-F194-E4F0-833A-9CB6FBD02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33" y="2246406"/>
            <a:ext cx="1730735" cy="1764388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325CA5-5A2C-E1FE-4D1A-36BABA087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3019" y="2223906"/>
            <a:ext cx="1701012" cy="1809387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27683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D6F19-B973-269C-D676-B5CA268E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11E3D-0404-76C8-5FA0-F31D202A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667051-9A16-5BD5-822B-74BB96BD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E2B40-6CC5-315B-885C-149EDF39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BC441-B1B1-F115-1A86-15D1EBE6E4C0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8. </a:t>
            </a:r>
            <a:r>
              <a:rPr lang="en-IN" sz="1800" b="1" i="0" u="none" strike="noStrike" baseline="0" dirty="0"/>
              <a:t>Upgrade Patterns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D4F14-33B8-050C-E7E8-8049E473B44F}"/>
              </a:ext>
            </a:extLst>
          </p:cNvPr>
          <p:cNvSpPr txBox="1"/>
          <p:nvPr/>
        </p:nvSpPr>
        <p:spPr>
          <a:xfrm>
            <a:off x="2534289" y="1630549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E3EC5-B6AC-55ED-8198-EDEDA3FBABEE}"/>
              </a:ext>
            </a:extLst>
          </p:cNvPr>
          <p:cNvSpPr txBox="1"/>
          <p:nvPr/>
        </p:nvSpPr>
        <p:spPr>
          <a:xfrm>
            <a:off x="7475213" y="1609098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2C3A9-A8F5-4E61-AC5D-45CDA2DC9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713F7-DA1B-3941-AD4F-7DA51B117031}"/>
              </a:ext>
            </a:extLst>
          </p:cNvPr>
          <p:cNvSpPr txBox="1"/>
          <p:nvPr/>
        </p:nvSpPr>
        <p:spPr>
          <a:xfrm>
            <a:off x="1860235" y="640801"/>
            <a:ext cx="775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What are the most common upgrade transitions (e.g., Free to Basic, Free to VIP, Free to Premium) for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and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? How do these differ across platforms?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A655E-CCB1-0D91-4556-D88CDFBD2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235" y="2321619"/>
            <a:ext cx="2833148" cy="1809831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3922F-C419-945A-F7EB-A3A5793F9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498" y="2317135"/>
            <a:ext cx="2854290" cy="1809831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579D-88C8-E0A2-48B7-F39AA0F74334}"/>
              </a:ext>
            </a:extLst>
          </p:cNvPr>
          <p:cNvSpPr txBox="1"/>
          <p:nvPr/>
        </p:nvSpPr>
        <p:spPr>
          <a:xfrm>
            <a:off x="1462640" y="4629094"/>
            <a:ext cx="3628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Free – Premium   :  225   (</a:t>
            </a:r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06</a:t>
            </a:r>
            <a:r>
              <a:rPr lang="en-US" sz="2000" b="1" i="0" u="none" strike="noStrike" baseline="0" dirty="0">
                <a:solidFill>
                  <a:schemeClr val="accent6"/>
                </a:solidFill>
                <a:latin typeface="Arial" panose="020B0604020202020204" pitchFamily="34" charset="0"/>
              </a:rPr>
              <a:t>%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dirty="0">
                <a:latin typeface="Arial" panose="020B0604020202020204" pitchFamily="34" charset="0"/>
              </a:rPr>
              <a:t>Free – VIP 		:  844   (</a:t>
            </a:r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22%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dirty="0">
                <a:latin typeface="Arial" panose="020B0604020202020204" pitchFamily="34" charset="0"/>
              </a:rPr>
              <a:t>VIP –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Premi</a:t>
            </a:r>
            <a:r>
              <a:rPr lang="en-US" sz="1800" dirty="0">
                <a:latin typeface="Arial" panose="020B0604020202020204" pitchFamily="34" charset="0"/>
              </a:rPr>
              <a:t>um 	:  2821 (</a:t>
            </a: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</a:rPr>
              <a:t>72%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75C11-E509-D478-41A2-97BA4E4EA653}"/>
              </a:ext>
            </a:extLst>
          </p:cNvPr>
          <p:cNvSpPr txBox="1"/>
          <p:nvPr/>
        </p:nvSpPr>
        <p:spPr>
          <a:xfrm>
            <a:off x="6827474" y="4629093"/>
            <a:ext cx="3628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Free </a:t>
            </a:r>
            <a:r>
              <a:rPr lang="en-US" sz="1800" dirty="0"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Premium   :  715     (</a:t>
            </a:r>
            <a:r>
              <a:rPr lang="en-US" sz="2000" b="1" i="0" u="none" strike="noStrik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17%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dirty="0">
                <a:latin typeface="Arial" panose="020B0604020202020204" pitchFamily="34" charset="0"/>
              </a:rPr>
              <a:t>Free – Basic 		:  2078   (</a:t>
            </a: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</a:rPr>
              <a:t>50%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Basic</a:t>
            </a:r>
            <a:r>
              <a:rPr lang="en-US" sz="1800" dirty="0">
                <a:latin typeface="Arial" panose="020B0604020202020204" pitchFamily="34" charset="0"/>
              </a:rPr>
              <a:t> – Premium 	:  1362   (</a:t>
            </a:r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33%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144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1C665-BF41-E650-2479-20C2C8AA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B700BD-4523-7175-72BB-FB0F379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31472A-EA7C-6AA6-E20E-0BCA0DA5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CE84D-5C1A-A15E-9487-3493016E1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2E4CA-0B4C-07F9-8B60-D0CA137CD400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9. </a:t>
            </a:r>
            <a:r>
              <a:rPr lang="en-IN" sz="1800" b="1" i="0" u="none" strike="noStrike" baseline="0" dirty="0"/>
              <a:t>Paid Users Distribution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9EE73-2FC8-52B3-5A69-6CBFDE7BA931}"/>
              </a:ext>
            </a:extLst>
          </p:cNvPr>
          <p:cNvSpPr txBox="1"/>
          <p:nvPr/>
        </p:nvSpPr>
        <p:spPr>
          <a:xfrm>
            <a:off x="2534289" y="1630549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90F3B-F5F2-E2E9-E3F5-0B0448F21E80}"/>
              </a:ext>
            </a:extLst>
          </p:cNvPr>
          <p:cNvSpPr txBox="1"/>
          <p:nvPr/>
        </p:nvSpPr>
        <p:spPr>
          <a:xfrm>
            <a:off x="7659794" y="1630549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CADE-DC51-C30B-549E-8A5DB4297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C0908D-1AAE-5D46-E233-3B04A94C1762}"/>
              </a:ext>
            </a:extLst>
          </p:cNvPr>
          <p:cNvSpPr txBox="1"/>
          <p:nvPr/>
        </p:nvSpPr>
        <p:spPr>
          <a:xfrm>
            <a:off x="1542129" y="593322"/>
            <a:ext cx="92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How does the paid user percentage (e.g., Basic, Premium for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; VIP, Premium for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 vary across different platforms?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Analyse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the proportion of premium users in Tier 1, Tier 2, and Tier 3 cities and identify any notable trends or differences.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778DE2-4D9F-8BC4-FBF8-A95111E58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798" y="2340034"/>
            <a:ext cx="1991604" cy="1809831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904C7-3FCE-B8D9-F16B-AA04C53C6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657" y="2340034"/>
            <a:ext cx="1991604" cy="1824309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486566-99EA-DD30-DB50-6C36D8064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4390" y="4301067"/>
            <a:ext cx="3169967" cy="2242952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B188D7-1E97-7FC5-0F0E-08CE97AC4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4866" y="4301067"/>
            <a:ext cx="3118431" cy="2226706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242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01B6A-F500-4E39-7EFA-AF7BD2646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84AA52-6B1C-AE5D-93AD-B11F9A7F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47A59C-FD58-C047-DE21-E44BB4EF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A2775-7865-A965-9177-63F3F13A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1D398-3DAE-C22D-9C3E-2BCD1B2DF8A7}"/>
              </a:ext>
            </a:extLst>
          </p:cNvPr>
          <p:cNvSpPr txBox="1"/>
          <p:nvPr/>
        </p:nvSpPr>
        <p:spPr>
          <a:xfrm>
            <a:off x="1907287" y="160418"/>
            <a:ext cx="7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b="1" dirty="0"/>
              <a:t>10. </a:t>
            </a:r>
            <a:r>
              <a:rPr lang="en-IN" sz="1800" b="1" i="0" u="none" strike="noStrike" baseline="0" dirty="0"/>
              <a:t>Revenue Analysis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72D0C-4B75-1B1F-1175-07F8F48E535E}"/>
              </a:ext>
            </a:extLst>
          </p:cNvPr>
          <p:cNvSpPr txBox="1"/>
          <p:nvPr/>
        </p:nvSpPr>
        <p:spPr>
          <a:xfrm>
            <a:off x="2534289" y="1630549"/>
            <a:ext cx="154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C7BEA-3B11-C968-F383-DCCF317E9921}"/>
              </a:ext>
            </a:extLst>
          </p:cNvPr>
          <p:cNvSpPr txBox="1"/>
          <p:nvPr/>
        </p:nvSpPr>
        <p:spPr>
          <a:xfrm>
            <a:off x="7475213" y="1609098"/>
            <a:ext cx="1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4587F-666B-0748-DA93-534506A1A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23DB3-4504-B222-6484-CFAFB9E0FF56}"/>
              </a:ext>
            </a:extLst>
          </p:cNvPr>
          <p:cNvSpPr txBox="1"/>
          <p:nvPr/>
        </p:nvSpPr>
        <p:spPr>
          <a:xfrm>
            <a:off x="1981167" y="593322"/>
            <a:ext cx="87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Assume the given monthly subscription prices, calculate the total revenue generated by both platforms (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LioCinema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and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Jotstar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 for the analysis period (January to November 2024).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99142-F02F-B520-AB38-99C42950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025" y="2361137"/>
            <a:ext cx="3808696" cy="794513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FA34E6-3BE5-6249-55EE-75388E3BD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16" y="2361136"/>
            <a:ext cx="4082921" cy="794514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B2F4D-E0EE-6087-4737-6E1143A47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37" y="3722541"/>
            <a:ext cx="1656886" cy="1702769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782A9-320C-D92E-2624-9E1052513D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0424" y="3722541"/>
            <a:ext cx="1656886" cy="1677031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94DFE8-7320-EA1A-5E4E-252E5A691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6447" y="3643966"/>
            <a:ext cx="3086531" cy="1824292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5CA2CB-A566-C3CA-0402-BA9863D8C9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3770" y="3639202"/>
            <a:ext cx="3243716" cy="1833819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F67E94F7-0A3E-A8A7-06B1-CB38D9AED40D}"/>
              </a:ext>
            </a:extLst>
          </p:cNvPr>
          <p:cNvSpPr/>
          <p:nvPr/>
        </p:nvSpPr>
        <p:spPr>
          <a:xfrm rot="16200000">
            <a:off x="2251430" y="2761766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1F92101-EE0E-FD56-3BEF-9CB58368AAAF}"/>
              </a:ext>
            </a:extLst>
          </p:cNvPr>
          <p:cNvSpPr/>
          <p:nvPr/>
        </p:nvSpPr>
        <p:spPr>
          <a:xfrm rot="5400000">
            <a:off x="7479582" y="2737900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60E33AB-4AEA-DE75-9203-D2C53346145C}"/>
              </a:ext>
            </a:extLst>
          </p:cNvPr>
          <p:cNvSpPr/>
          <p:nvPr/>
        </p:nvSpPr>
        <p:spPr>
          <a:xfrm rot="16200000">
            <a:off x="3489990" y="2761766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41E8858-1EB7-7D07-2E71-362578A7AB0E}"/>
              </a:ext>
            </a:extLst>
          </p:cNvPr>
          <p:cNvSpPr/>
          <p:nvPr/>
        </p:nvSpPr>
        <p:spPr>
          <a:xfrm rot="16200000">
            <a:off x="4636794" y="2761766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A6637E9-8B6A-C847-3334-6BBA511F50BB}"/>
              </a:ext>
            </a:extLst>
          </p:cNvPr>
          <p:cNvSpPr/>
          <p:nvPr/>
        </p:nvSpPr>
        <p:spPr>
          <a:xfrm rot="5400000">
            <a:off x="8838309" y="2740180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AE27FEC-7EFB-4010-1411-E60BAC3C1CB8}"/>
              </a:ext>
            </a:extLst>
          </p:cNvPr>
          <p:cNvSpPr/>
          <p:nvPr/>
        </p:nvSpPr>
        <p:spPr>
          <a:xfrm rot="5400000">
            <a:off x="10089138" y="2755759"/>
            <a:ext cx="150325" cy="91756"/>
          </a:xfrm>
          <a:prstGeom prst="rightArrow">
            <a:avLst>
              <a:gd name="adj1" fmla="val 22621"/>
              <a:gd name="adj2" fmla="val 4045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489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D481ED-731C-75A0-C5C7-C7F4C35C8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157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E82B4E4-A6F3-0C42-46FE-7B93B014C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8D74A4D5-F74A-97C3-4FAD-A80CC53CCC79}"/>
              </a:ext>
            </a:extLst>
          </p:cNvPr>
          <p:cNvSpPr/>
          <p:nvPr/>
        </p:nvSpPr>
        <p:spPr>
          <a:xfrm>
            <a:off x="1973604" y="1693706"/>
            <a:ext cx="7840551" cy="3165788"/>
          </a:xfrm>
          <a:prstGeom prst="round2DiagRect">
            <a:avLst/>
          </a:prstGeom>
          <a:solidFill>
            <a:schemeClr val="tx1">
              <a:lumMod val="95000"/>
            </a:schemeClr>
          </a:solidFill>
          <a:ln>
            <a:solidFill>
              <a:srgbClr val="FBC6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D71B76-E5AC-B493-78DC-A6C4048D1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68" y="1906854"/>
            <a:ext cx="1457325" cy="2078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300A6B-BCCF-F3CE-CBB0-602390106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40" y="1872294"/>
            <a:ext cx="1518666" cy="21042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E4FABE-8199-3BE1-5171-0D1E8096AEB6}"/>
              </a:ext>
            </a:extLst>
          </p:cNvPr>
          <p:cNvSpPr txBox="1"/>
          <p:nvPr/>
        </p:nvSpPr>
        <p:spPr>
          <a:xfrm>
            <a:off x="2742571" y="4065124"/>
            <a:ext cx="16924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  <a:latin typeface="Ink Free" panose="03080402000500000000" pitchFamily="66" charset="0"/>
                <a:ea typeface="Calibri Light" panose="020F0302020204030204" pitchFamily="34" charset="0"/>
                <a:cs typeface="Calibri Light" panose="020F0302020204030204" pitchFamily="34" charset="0"/>
              </a:rPr>
              <a:t>DHAVAL PATEL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Sylfaen" panose="010A0502050306030303" pitchFamily="18" charset="0"/>
                <a:ea typeface="Calibri Light" panose="020F0302020204030204" pitchFamily="34" charset="0"/>
                <a:cs typeface="Dubai Light" panose="020F0502020204030204" pitchFamily="34" charset="-78"/>
              </a:rPr>
              <a:t>Founder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Sylfaen" panose="010A0502050306030303" pitchFamily="18" charset="0"/>
                <a:ea typeface="Calibri Light" panose="020F0302020204030204" pitchFamily="34" charset="0"/>
                <a:cs typeface="Dubai Light" panose="020F0502020204030204" pitchFamily="34" charset="-78"/>
              </a:rPr>
              <a:t>@codebasics.io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EAA52-DF35-2231-8600-825EC8B31D26}"/>
              </a:ext>
            </a:extLst>
          </p:cNvPr>
          <p:cNvSpPr txBox="1"/>
          <p:nvPr/>
        </p:nvSpPr>
        <p:spPr>
          <a:xfrm>
            <a:off x="4827592" y="4065124"/>
            <a:ext cx="2260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  <a:latin typeface="Ink Free" panose="03080402000500000000" pitchFamily="66" charset="0"/>
                <a:ea typeface="Calibri Light" panose="020F0302020204030204" pitchFamily="34" charset="0"/>
                <a:cs typeface="Calibri Light" panose="020F0302020204030204" pitchFamily="34" charset="0"/>
              </a:rPr>
              <a:t>HEMANAND VADIVEL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Sylfaen" panose="010A0502050306030303" pitchFamily="18" charset="0"/>
                <a:ea typeface="Calibri Light" panose="020F0302020204030204" pitchFamily="34" charset="0"/>
                <a:cs typeface="Dubai Light" panose="020F0502020204030204" pitchFamily="34" charset="-78"/>
              </a:rPr>
              <a:t>Co Founder &amp; CEO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Sylfaen" panose="010A0502050306030303" pitchFamily="18" charset="0"/>
                <a:ea typeface="Calibri Light" panose="020F0302020204030204" pitchFamily="34" charset="0"/>
                <a:cs typeface="Dubai Light" panose="020F0502020204030204" pitchFamily="34" charset="-78"/>
              </a:rPr>
              <a:t>@codebasics.io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23FB9A-64CA-D7D0-6FDC-3828B81ECD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96" y="2252063"/>
            <a:ext cx="1666062" cy="1666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DBD3933-7886-387D-A745-3CC93EA19634}"/>
              </a:ext>
            </a:extLst>
          </p:cNvPr>
          <p:cNvSpPr txBox="1"/>
          <p:nvPr/>
        </p:nvSpPr>
        <p:spPr>
          <a:xfrm>
            <a:off x="7285459" y="4045446"/>
            <a:ext cx="2385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/>
                </a:solidFill>
                <a:latin typeface="Ink Free" panose="03080402000500000000" pitchFamily="66" charset="0"/>
                <a:ea typeface="Calibri Light" panose="020F0302020204030204" pitchFamily="34" charset="0"/>
                <a:cs typeface="Calibri Light" panose="020F0302020204030204" pitchFamily="34" charset="0"/>
              </a:rPr>
              <a:t>TEAM CODEBASICS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91ADA-5E77-ACA4-06DE-7C9919D03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89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D0A-3447-A382-B0FC-E95C9C76340F}"/>
              </a:ext>
            </a:extLst>
          </p:cNvPr>
          <p:cNvSpPr txBox="1"/>
          <p:nvPr/>
        </p:nvSpPr>
        <p:spPr>
          <a:xfrm>
            <a:off x="1955800" y="2905780"/>
            <a:ext cx="811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</a:rPr>
              <a:t>SECNDARY ANALASYS &amp; RECOMMENDATIONS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8ACC6-4F0B-C2AB-1CE7-F240BABA2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718849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D481ED-731C-75A0-C5C7-C7F4C35C8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796E7E-2637-B68D-BDB8-946BD16B1439}"/>
              </a:ext>
            </a:extLst>
          </p:cNvPr>
          <p:cNvSpPr txBox="1"/>
          <p:nvPr/>
        </p:nvSpPr>
        <p:spPr>
          <a:xfrm>
            <a:off x="1684288" y="217270"/>
            <a:ext cx="805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dirty="0"/>
              <a:t>1. What strategies can the merged platform implement to increase engagement among inactive users and convert them into active users?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CFDD10-F1FD-29BF-FEED-316DCB25E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9896C8-F060-5667-44D8-11B23BF4BA5E}"/>
              </a:ext>
            </a:extLst>
          </p:cNvPr>
          <p:cNvSpPr txBox="1"/>
          <p:nvPr/>
        </p:nvSpPr>
        <p:spPr>
          <a:xfrm>
            <a:off x="1047750" y="1547546"/>
            <a:ext cx="10460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convert inactive users into active users, the platform should focus on re-engagement strategies: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0AE0D-054C-814F-D0AE-355076A5F5C8}"/>
              </a:ext>
            </a:extLst>
          </p:cNvPr>
          <p:cNvSpPr txBox="1"/>
          <p:nvPr/>
        </p:nvSpPr>
        <p:spPr>
          <a:xfrm>
            <a:off x="1047750" y="3024874"/>
            <a:ext cx="1009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Exclusive Limited-Time Access: </a:t>
            </a:r>
            <a:r>
              <a:rPr lang="en-US" dirty="0"/>
              <a:t>Offer short-term free access to premium content to entice inactive users.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5B950-AF50-E82C-D939-2CBC64A63E9E}"/>
              </a:ext>
            </a:extLst>
          </p:cNvPr>
          <p:cNvSpPr txBox="1"/>
          <p:nvPr/>
        </p:nvSpPr>
        <p:spPr>
          <a:xfrm>
            <a:off x="1047749" y="3694942"/>
            <a:ext cx="10250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Push Notifications &amp; Email Campaigns: </a:t>
            </a:r>
            <a:r>
              <a:rPr lang="en-US" dirty="0"/>
              <a:t>Target inactive users with customized reminders, new releases, and personalized discounts.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B35AF-CE20-4CFC-703B-7FEDFBADEBAD}"/>
              </a:ext>
            </a:extLst>
          </p:cNvPr>
          <p:cNvSpPr txBox="1"/>
          <p:nvPr/>
        </p:nvSpPr>
        <p:spPr>
          <a:xfrm>
            <a:off x="1047748" y="4341273"/>
            <a:ext cx="10250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Gamification &amp; Rewards: </a:t>
            </a:r>
            <a:r>
              <a:rPr lang="en-US" dirty="0"/>
              <a:t>Introduce loyalty programs that offer watch streak rewards, referral bonuses, or exclusive sneak peeks.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55DBF-5235-9FD4-7ECE-963B2B61FB86}"/>
              </a:ext>
            </a:extLst>
          </p:cNvPr>
          <p:cNvSpPr txBox="1"/>
          <p:nvPr/>
        </p:nvSpPr>
        <p:spPr>
          <a:xfrm>
            <a:off x="1047747" y="4960474"/>
            <a:ext cx="10250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Flexible Subscription Options: </a:t>
            </a:r>
            <a:r>
              <a:rPr lang="en-US" dirty="0"/>
              <a:t>Allow users to pause instead of canceling their subscription, reducing churn.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F7B41-6324-9A95-F3BE-EABF62712974}"/>
              </a:ext>
            </a:extLst>
          </p:cNvPr>
          <p:cNvSpPr txBox="1"/>
          <p:nvPr/>
        </p:nvSpPr>
        <p:spPr>
          <a:xfrm>
            <a:off x="1047747" y="2317382"/>
            <a:ext cx="9862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Personalized Content Recommendations: </a:t>
            </a:r>
            <a:r>
              <a:rPr lang="en-US" dirty="0"/>
              <a:t>Use AI-driven suggestions based on past viewing history to keep users engaged.</a:t>
            </a:r>
          </a:p>
        </p:txBody>
      </p:sp>
    </p:spTree>
    <p:extLst>
      <p:ext uri="{BB962C8B-B14F-4D97-AF65-F5344CB8AC3E}">
        <p14:creationId xmlns:p14="http://schemas.microsoft.com/office/powerpoint/2010/main" val="1852504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099F2-950F-8F75-1F56-12126C5AE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070189-758D-03A8-DE89-319779C9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EB3A5-6994-5909-B8BA-27A0B1A2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EE8EC-FEDA-A21E-D712-7D5FC1BCA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97B696-104B-09EB-5A8D-1E47B70155CA}"/>
              </a:ext>
            </a:extLst>
          </p:cNvPr>
          <p:cNvSpPr txBox="1"/>
          <p:nvPr/>
        </p:nvSpPr>
        <p:spPr>
          <a:xfrm>
            <a:off x="1684288" y="217270"/>
            <a:ext cx="80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dirty="0"/>
              <a:t>2. What type of brand campaigns should the merged platform launch to establish itself as the go-to OTT platform in India?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B57F3-2A12-79D0-B11E-9E1C474D2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02819-3BA0-2F92-E6B9-879E5331FFE1}"/>
              </a:ext>
            </a:extLst>
          </p:cNvPr>
          <p:cNvSpPr txBox="1"/>
          <p:nvPr/>
        </p:nvSpPr>
        <p:spPr>
          <a:xfrm>
            <a:off x="1202626" y="1530840"/>
            <a:ext cx="10305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Regional &amp; Hyperlocal Marketing:</a:t>
            </a:r>
          </a:p>
          <a:p>
            <a:r>
              <a:rPr lang="en-US" dirty="0"/>
              <a:t>Given the diverse language preference, launch campaigns targeting Tier 2 &amp; Tier 3 cities with regional influencers.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8D71-1092-ABFE-92B3-0A08132ECF37}"/>
              </a:ext>
            </a:extLst>
          </p:cNvPr>
          <p:cNvSpPr txBox="1"/>
          <p:nvPr/>
        </p:nvSpPr>
        <p:spPr>
          <a:xfrm>
            <a:off x="1202625" y="2544666"/>
            <a:ext cx="10305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Live Events &amp; Sports Streaming:</a:t>
            </a:r>
          </a:p>
          <a:p>
            <a:r>
              <a:rPr lang="en-US" dirty="0"/>
              <a:t>Capitalize on live matches &amp; sports content by partnering with sports leagues and running match-time engagement activities.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B46F0-A59F-B6C8-D025-6C3AFE1CCC44}"/>
              </a:ext>
            </a:extLst>
          </p:cNvPr>
          <p:cNvSpPr txBox="1"/>
          <p:nvPr/>
        </p:nvSpPr>
        <p:spPr>
          <a:xfrm>
            <a:off x="1202625" y="3499688"/>
            <a:ext cx="10305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Cross-Platform Collaborations:</a:t>
            </a:r>
          </a:p>
          <a:p>
            <a:r>
              <a:rPr lang="en-US" dirty="0"/>
              <a:t>Partner with social media influencers, YouTube creators, and meme pages for viral marketing.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1D43E-D7A2-FABC-F7FF-6B12C047EEA2}"/>
              </a:ext>
            </a:extLst>
          </p:cNvPr>
          <p:cNvSpPr txBox="1"/>
          <p:nvPr/>
        </p:nvSpPr>
        <p:spPr>
          <a:xfrm>
            <a:off x="1202625" y="4423018"/>
            <a:ext cx="10305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Bollywood &amp; Pop Culture Tie-Ups:</a:t>
            </a:r>
          </a:p>
          <a:p>
            <a:r>
              <a:rPr lang="en-US" dirty="0"/>
              <a:t>Sponsor movie premiers, web series launches, and music video releases to attract moviegoers.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6FE3A-0E22-B2F5-819A-D3003F82D8F0}"/>
              </a:ext>
            </a:extLst>
          </p:cNvPr>
          <p:cNvSpPr txBox="1"/>
          <p:nvPr/>
        </p:nvSpPr>
        <p:spPr>
          <a:xfrm>
            <a:off x="1202625" y="5410662"/>
            <a:ext cx="1030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Freemium Model with Premium Teasers:</a:t>
            </a:r>
          </a:p>
          <a:p>
            <a:r>
              <a:rPr lang="en-US" dirty="0"/>
              <a:t>Allow first episodes of trending shows for free, pushing users to upgrade.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878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4D01A-A867-F3FF-2266-AE7DF16E0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163B11-0FA4-675B-1AD0-A26C1CC8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F2DB8-4A4B-7BA4-E2A4-DD4861F7E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4098E-2948-E1B0-3E4B-52394B6B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C1B195-302E-269D-DB75-70C1A3227B9A}"/>
              </a:ext>
            </a:extLst>
          </p:cNvPr>
          <p:cNvSpPr txBox="1"/>
          <p:nvPr/>
        </p:nvSpPr>
        <p:spPr>
          <a:xfrm>
            <a:off x="1684288" y="217270"/>
            <a:ext cx="80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dirty="0"/>
              <a:t>3. How should the merged platform price its subscription plans to compete effectively while maintaining profitability?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44FA23-37A9-AC19-2E8B-96CAD6CF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0FD087-2A13-8927-0F8E-F7FA9FE8A08D}"/>
              </a:ext>
            </a:extLst>
          </p:cNvPr>
          <p:cNvSpPr txBox="1"/>
          <p:nvPr/>
        </p:nvSpPr>
        <p:spPr>
          <a:xfrm>
            <a:off x="1202626" y="1530840"/>
            <a:ext cx="10305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Tiered Pricing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 low-cost ad-supported plan for budget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family packs for shared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student discounts to attract the youth.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A76DA-2F03-4715-2046-81F0305072F6}"/>
              </a:ext>
            </a:extLst>
          </p:cNvPr>
          <p:cNvSpPr txBox="1"/>
          <p:nvPr/>
        </p:nvSpPr>
        <p:spPr>
          <a:xfrm>
            <a:off x="1202626" y="3053897"/>
            <a:ext cx="10509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Dynamic Pricing Based on Engagement: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lower renewal rates to loyal users while maintaining higher rates for new sign-ups.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43C54-2199-7613-B34A-8A3F88C2BC12}"/>
              </a:ext>
            </a:extLst>
          </p:cNvPr>
          <p:cNvSpPr txBox="1"/>
          <p:nvPr/>
        </p:nvSpPr>
        <p:spPr>
          <a:xfrm>
            <a:off x="1202626" y="4022956"/>
            <a:ext cx="9895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Special Festival &amp; Seasonal Discounts: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users during festive seasons (Diwali, IPL, Christmas) with limited-time discounts.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106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DBBA-331A-0FEE-9CE7-0614C8025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F8A3D8-3E2B-05A6-8094-79CD422F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37677-6C79-4FE6-D30F-756CDABB8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6DA80-0D05-9859-0E5D-826BBAE3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997F-C317-F2EF-F40C-48038F9ED71E}"/>
              </a:ext>
            </a:extLst>
          </p:cNvPr>
          <p:cNvSpPr txBox="1"/>
          <p:nvPr/>
        </p:nvSpPr>
        <p:spPr>
          <a:xfrm>
            <a:off x="1684288" y="217270"/>
            <a:ext cx="80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dirty="0"/>
              <a:t>4. How can the platform leverage partnerships with telecom companies to expand its subscriber base?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2F0C9-8EA1-198F-4224-FC7C9624F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CE22F-539A-F133-433A-70CE3A58433C}"/>
              </a:ext>
            </a:extLst>
          </p:cNvPr>
          <p:cNvSpPr txBox="1"/>
          <p:nvPr/>
        </p:nvSpPr>
        <p:spPr>
          <a:xfrm>
            <a:off x="1202626" y="1530840"/>
            <a:ext cx="10305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Bundled OTT Subscriptions: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 with Airtel, Jio, and Vi to offer free trials bundled with data plans.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8F2EE-8D5E-05B6-BC24-7CBADC60DE14}"/>
              </a:ext>
            </a:extLst>
          </p:cNvPr>
          <p:cNvSpPr txBox="1"/>
          <p:nvPr/>
        </p:nvSpPr>
        <p:spPr>
          <a:xfrm>
            <a:off x="1202626" y="2362610"/>
            <a:ext cx="9607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Cashback &amp; Discounted Data Plans: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discounted mobile recharges when users subscribe to </a:t>
            </a:r>
            <a:r>
              <a:rPr lang="en-US" dirty="0" err="1"/>
              <a:t>LioCinema</a:t>
            </a:r>
            <a:r>
              <a:rPr lang="en-US" dirty="0"/>
              <a:t> - </a:t>
            </a:r>
            <a:r>
              <a:rPr lang="en-US" dirty="0" err="1"/>
              <a:t>Jotstar</a:t>
            </a:r>
            <a:r>
              <a:rPr lang="en-US" dirty="0"/>
              <a:t> premium plans.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957E9-EEEC-CB89-4EE1-62FF284414F9}"/>
              </a:ext>
            </a:extLst>
          </p:cNvPr>
          <p:cNvSpPr txBox="1"/>
          <p:nvPr/>
        </p:nvSpPr>
        <p:spPr>
          <a:xfrm>
            <a:off x="1202625" y="3469928"/>
            <a:ext cx="9381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5G-Optimized Streaming Plans: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"5G-exclusive" ultra-HD streaming plans through telecom companies.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263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D190E-173F-36A0-A56A-ADBDD089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621A0-FC9E-0B05-8777-28D5AB5D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91B606-40D2-6661-C9E6-AB03284E1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D3212-8BDA-A470-367E-4AFAEE5EE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22140-CCF3-6F9F-A169-B355C3F9885E}"/>
              </a:ext>
            </a:extLst>
          </p:cNvPr>
          <p:cNvSpPr txBox="1"/>
          <p:nvPr/>
        </p:nvSpPr>
        <p:spPr>
          <a:xfrm>
            <a:off x="1684288" y="217270"/>
            <a:ext cx="80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dirty="0"/>
              <a:t>5. What role can AI and machine learning play in personalizing the user experience and improving content discovery?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0E2F3-8A28-A59E-E4C0-7F3D93F12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A0206C-D565-7BFB-9619-34B05CD21E29}"/>
              </a:ext>
            </a:extLst>
          </p:cNvPr>
          <p:cNvSpPr txBox="1"/>
          <p:nvPr/>
        </p:nvSpPr>
        <p:spPr>
          <a:xfrm>
            <a:off x="1202626" y="1530840"/>
            <a:ext cx="10305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AI-Powered Content Discovery: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 shows based on watch history, time of day, and trending preferences.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48507-2F68-8489-E4F4-BB02D5DAB20A}"/>
              </a:ext>
            </a:extLst>
          </p:cNvPr>
          <p:cNvSpPr txBox="1"/>
          <p:nvPr/>
        </p:nvSpPr>
        <p:spPr>
          <a:xfrm>
            <a:off x="1296954" y="2363965"/>
            <a:ext cx="9838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Smart Adaptive Streaming: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AI to optimize video quality based on internet speed, reducing buffering issues.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51A7E-34E4-684E-0D8F-72828526FB28}"/>
              </a:ext>
            </a:extLst>
          </p:cNvPr>
          <p:cNvSpPr txBox="1"/>
          <p:nvPr/>
        </p:nvSpPr>
        <p:spPr>
          <a:xfrm>
            <a:off x="1219872" y="3109392"/>
            <a:ext cx="9838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Churn Prediction &amp; Prevention: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users likely to unsubscribe and send them personalized offers to retain them.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2AED2-1B2A-ECDD-6B3C-410701652ED5}"/>
              </a:ext>
            </a:extLst>
          </p:cNvPr>
          <p:cNvSpPr txBox="1"/>
          <p:nvPr/>
        </p:nvSpPr>
        <p:spPr>
          <a:xfrm>
            <a:off x="1202626" y="3840684"/>
            <a:ext cx="9933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Voice &amp; Visual 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voice and AI-driven search recommendations, making content discovery easier.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Auto-Generated Subtitles &amp; Dubbing: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AI to provide instant dubbing &amp; subtitles in multiple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573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78E1A-0CCF-4C8E-CABF-26FE6CA2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A85881-CF5A-6FDF-9DBA-640403F8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290461-435E-2442-B6B6-2E05BF2B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4AD47-04A1-EEDF-EE71-ABB8C6890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7084D-1565-6F5D-38A8-5C1ADA466D29}"/>
              </a:ext>
            </a:extLst>
          </p:cNvPr>
          <p:cNvSpPr txBox="1"/>
          <p:nvPr/>
        </p:nvSpPr>
        <p:spPr>
          <a:xfrm>
            <a:off x="1684287" y="217270"/>
            <a:ext cx="908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l"/>
            <a:r>
              <a:rPr lang="en-US" sz="1800" dirty="0"/>
              <a:t>6. Who should be the brand ambassador for the newly merged OTT platform (</a:t>
            </a:r>
            <a:r>
              <a:rPr lang="en-US" sz="1800" dirty="0" err="1"/>
              <a:t>LioCinema-Jotstar</a:t>
            </a:r>
            <a:r>
              <a:rPr lang="en-US" sz="1800" dirty="0"/>
              <a:t>) to effectively represent its identity and attract a diverse audience?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A3253-79FD-7D7D-C6E6-9071B22C8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6B8BE-9A55-75CC-62FE-41EF9578E4AD}"/>
              </a:ext>
            </a:extLst>
          </p:cNvPr>
          <p:cNvSpPr txBox="1"/>
          <p:nvPr/>
        </p:nvSpPr>
        <p:spPr>
          <a:xfrm>
            <a:off x="2726626" y="1609130"/>
            <a:ext cx="1369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Prabhas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096E7-0275-FB88-90B2-A0650AFB8880}"/>
              </a:ext>
            </a:extLst>
          </p:cNvPr>
          <p:cNvSpPr txBox="1"/>
          <p:nvPr/>
        </p:nvSpPr>
        <p:spPr>
          <a:xfrm>
            <a:off x="1373348" y="4399736"/>
            <a:ext cx="45226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Pan-India Star with Regional &amp; Global Reach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Mass &amp; Family Appeal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Fits the OTT Action &amp; Fantasy Genre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26FD-A0F0-7DB5-02DC-B69B79AB9C2B}"/>
              </a:ext>
            </a:extLst>
          </p:cNvPr>
          <p:cNvSpPr txBox="1"/>
          <p:nvPr/>
        </p:nvSpPr>
        <p:spPr>
          <a:xfrm>
            <a:off x="6782674" y="4362247"/>
            <a:ext cx="45226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Cricket Icon with Unmatched Influence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Engages Tier 1 &amp; Tier 2 Cities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Respected &amp; Trusted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561EB-7979-4CCC-C4D1-134160857240}"/>
              </a:ext>
            </a:extLst>
          </p:cNvPr>
          <p:cNvSpPr txBox="1"/>
          <p:nvPr/>
        </p:nvSpPr>
        <p:spPr>
          <a:xfrm>
            <a:off x="7786942" y="1614414"/>
            <a:ext cx="1776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Virat Kohli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Prabhas — The Movie Database (TMDB)">
            <a:extLst>
              <a:ext uri="{FF2B5EF4-FFF2-40B4-BE49-F238E27FC236}">
                <a16:creationId xmlns:a16="http://schemas.microsoft.com/office/drawing/2014/main" id="{A971ABCC-AAEE-D8E4-DFF8-E6C6B8E1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6" y="2076232"/>
            <a:ext cx="1277755" cy="1920124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at Kohli Profile Career, ICC Ranking ...">
            <a:extLst>
              <a:ext uri="{FF2B5EF4-FFF2-40B4-BE49-F238E27FC236}">
                <a16:creationId xmlns:a16="http://schemas.microsoft.com/office/drawing/2014/main" id="{4E9AEDD4-62DF-B481-D333-B7D0EE4AB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50" y="2076233"/>
            <a:ext cx="1920124" cy="1920124"/>
          </a:xfrm>
          <a:prstGeom prst="roundRect">
            <a:avLst>
              <a:gd name="adj" fmla="val 5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15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6CFFB-8B35-E0D1-298F-E59FDA561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4A5B81-1378-6212-EB4A-E5205D26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D69FE5-9439-2CF5-55E3-AC2CC51C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8D999-DF59-CFB7-E26D-255307DBF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B5F42-1B5B-C1A1-D364-E00B582C8013}"/>
              </a:ext>
            </a:extLst>
          </p:cNvPr>
          <p:cNvSpPr txBox="1"/>
          <p:nvPr/>
        </p:nvSpPr>
        <p:spPr>
          <a:xfrm>
            <a:off x="4200526" y="658402"/>
            <a:ext cx="378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pPr algn="ctr"/>
            <a:r>
              <a:rPr lang="en-US" b="1" dirty="0">
                <a:solidFill>
                  <a:schemeClr val="accent5"/>
                </a:solidFill>
              </a:rPr>
              <a:t>CONCLUSION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E75BD-C0B9-841B-4C66-D2EE7EC51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086E3-F638-43C8-312E-2F65D467231C}"/>
              </a:ext>
            </a:extLst>
          </p:cNvPr>
          <p:cNvSpPr txBox="1"/>
          <p:nvPr/>
        </p:nvSpPr>
        <p:spPr>
          <a:xfrm>
            <a:off x="1119189" y="1470692"/>
            <a:ext cx="616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Key Strategic Advantages of the Merger: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26D2D-FEF1-30F7-CD50-ED08CEC9E646}"/>
              </a:ext>
            </a:extLst>
          </p:cNvPr>
          <p:cNvSpPr txBox="1"/>
          <p:nvPr/>
        </p:nvSpPr>
        <p:spPr>
          <a:xfrm>
            <a:off x="1119190" y="2184834"/>
            <a:ext cx="9833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Advertisement Expenditure Reduced by Over 50% – Higher profitability &amp; reinvestment opportunities.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F0DF7-3496-A148-C9D6-0FFF4E40D199}"/>
              </a:ext>
            </a:extLst>
          </p:cNvPr>
          <p:cNvSpPr txBox="1"/>
          <p:nvPr/>
        </p:nvSpPr>
        <p:spPr>
          <a:xfrm>
            <a:off x="1119190" y="2569023"/>
            <a:ext cx="1024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Subscription Plan Prices Can Be Reduced – Making premium content more affordable, attracting mass users.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099E2-F423-BD27-1B42-FB81AB7C50B3}"/>
              </a:ext>
            </a:extLst>
          </p:cNvPr>
          <p:cNvSpPr txBox="1"/>
          <p:nvPr/>
        </p:nvSpPr>
        <p:spPr>
          <a:xfrm>
            <a:off x="1119189" y="2915112"/>
            <a:ext cx="10240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Massive Increase in Subscription Base – Combining </a:t>
            </a:r>
            <a:r>
              <a:rPr lang="en-US" sz="1400" dirty="0" err="1"/>
              <a:t>LioCinema’s</a:t>
            </a:r>
            <a:r>
              <a:rPr lang="en-US" sz="1400" dirty="0"/>
              <a:t> rapidly growing user base with </a:t>
            </a:r>
            <a:r>
              <a:rPr lang="en-US" sz="1400" dirty="0" err="1"/>
              <a:t>Jotstar’s</a:t>
            </a:r>
            <a:r>
              <a:rPr lang="en-US" sz="1400" dirty="0"/>
              <a:t> diverse content library.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34113-6E3C-41FE-75F8-52407C487464}"/>
              </a:ext>
            </a:extLst>
          </p:cNvPr>
          <p:cNvSpPr txBox="1"/>
          <p:nvPr/>
        </p:nvSpPr>
        <p:spPr>
          <a:xfrm>
            <a:off x="1119189" y="3476432"/>
            <a:ext cx="10240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Dominating Market Share &amp; Eliminating Competition – The scale and reach of the merged entity will challenge top OTT players in India.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443B7-8940-1008-3073-17FFBB2B12EB}"/>
              </a:ext>
            </a:extLst>
          </p:cNvPr>
          <p:cNvSpPr txBox="1"/>
          <p:nvPr/>
        </p:nvSpPr>
        <p:spPr>
          <a:xfrm>
            <a:off x="1119189" y="4037752"/>
            <a:ext cx="10240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Global Expansion Through International Content – Extending services worldwide with multilingual &amp; regional entertainment.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EBA94-F9FB-BFB1-B612-3ED1BE31CD0D}"/>
              </a:ext>
            </a:extLst>
          </p:cNvPr>
          <p:cNvSpPr txBox="1"/>
          <p:nvPr/>
        </p:nvSpPr>
        <p:spPr>
          <a:xfrm>
            <a:off x="1119189" y="5293987"/>
            <a:ext cx="9686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16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LioCinema</a:t>
            </a:r>
            <a:r>
              <a:rPr lang="en-IN" sz="1400" dirty="0"/>
              <a:t> = Rapidly growing user base</a:t>
            </a:r>
          </a:p>
          <a:p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Jotstar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dirty="0"/>
              <a:t>= Extensive content library (Regional &amp; International)</a:t>
            </a:r>
          </a:p>
          <a:p>
            <a:r>
              <a:rPr lang="en-IN" sz="1400" dirty="0"/>
              <a:t>   💥 </a:t>
            </a:r>
            <a:r>
              <a:rPr lang="en-IN" sz="1600" b="1" dirty="0" err="1">
                <a:solidFill>
                  <a:srgbClr val="9966FF"/>
                </a:solidFill>
              </a:rPr>
              <a:t>LioJotstar</a:t>
            </a:r>
            <a:r>
              <a:rPr lang="en-IN" sz="1400" dirty="0"/>
              <a:t>= The ultimate OTT powerhouse, set to redefine digital entertainment in India &amp; beyond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903EC-0E5D-4C9E-BDAC-739FF3956B39}"/>
              </a:ext>
            </a:extLst>
          </p:cNvPr>
          <p:cNvSpPr txBox="1"/>
          <p:nvPr/>
        </p:nvSpPr>
        <p:spPr>
          <a:xfrm>
            <a:off x="1119189" y="4719134"/>
            <a:ext cx="616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Why Lio-</a:t>
            </a:r>
            <a:r>
              <a:rPr lang="en-IN" b="1" dirty="0" err="1">
                <a:solidFill>
                  <a:schemeClr val="accent5"/>
                </a:solidFill>
              </a:rPr>
              <a:t>Jotstar</a:t>
            </a:r>
            <a:r>
              <a:rPr lang="en-IN" b="1" dirty="0">
                <a:solidFill>
                  <a:schemeClr val="accent5"/>
                </a:solidFill>
              </a:rPr>
              <a:t> Will Be a Strongest OTT Platform?</a:t>
            </a:r>
          </a:p>
        </p:txBody>
      </p:sp>
    </p:spTree>
    <p:extLst>
      <p:ext uri="{BB962C8B-B14F-4D97-AF65-F5344CB8AC3E}">
        <p14:creationId xmlns:p14="http://schemas.microsoft.com/office/powerpoint/2010/main" val="3876974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18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D481ED-731C-75A0-C5C7-C7F4C35C8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4" y="685800"/>
            <a:ext cx="5955617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157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E82B4E4-A6F3-0C42-46FE-7B93B014C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Thank You Images – Browse 319,826 Stock ...">
            <a:extLst>
              <a:ext uri="{FF2B5EF4-FFF2-40B4-BE49-F238E27FC236}">
                <a16:creationId xmlns:a16="http://schemas.microsoft.com/office/drawing/2014/main" id="{92850917-DD48-7D42-8B7E-851AE402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99" y="2548460"/>
            <a:ext cx="2847975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54F44D-3A6E-2DE6-D90E-A016AC233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3260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D0A-3447-A382-B0FC-E95C9C76340F}"/>
              </a:ext>
            </a:extLst>
          </p:cNvPr>
          <p:cNvSpPr txBox="1"/>
          <p:nvPr/>
        </p:nvSpPr>
        <p:spPr>
          <a:xfrm>
            <a:off x="1725167" y="499005"/>
            <a:ext cx="203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AGENDA</a:t>
            </a:r>
            <a:endParaRPr lang="en-IN" sz="2800" b="1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E209A-C5B2-34F8-52A0-199999BC331C}"/>
              </a:ext>
            </a:extLst>
          </p:cNvPr>
          <p:cNvSpPr/>
          <p:nvPr/>
        </p:nvSpPr>
        <p:spPr>
          <a:xfrm>
            <a:off x="6096000" y="1574799"/>
            <a:ext cx="3957620" cy="3237833"/>
          </a:xfrm>
          <a:prstGeom prst="roundRect">
            <a:avLst/>
          </a:prstGeom>
          <a:gradFill flip="none" rotWithShape="1">
            <a:gsLst>
              <a:gs pos="0">
                <a:srgbClr val="D2CCFC"/>
              </a:gs>
              <a:gs pos="100000">
                <a:srgbClr val="D2CCF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96E7E-2637-B68D-BDB8-946BD16B1439}"/>
              </a:ext>
            </a:extLst>
          </p:cNvPr>
          <p:cNvSpPr txBox="1"/>
          <p:nvPr/>
        </p:nvSpPr>
        <p:spPr>
          <a:xfrm>
            <a:off x="6303276" y="2028616"/>
            <a:ext cx="35430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PRIMARY QUESTIONS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SECONDARY QUESTIONS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RECOMMENDATION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REFERENCES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45880-8A5C-5CEB-1E0B-D03A5EED7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6747717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D0A-3447-A382-B0FC-E95C9C76340F}"/>
              </a:ext>
            </a:extLst>
          </p:cNvPr>
          <p:cNvSpPr txBox="1"/>
          <p:nvPr/>
        </p:nvSpPr>
        <p:spPr>
          <a:xfrm>
            <a:off x="1309369" y="564452"/>
            <a:ext cx="377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E209A-C5B2-34F8-52A0-199999BC331C}"/>
              </a:ext>
            </a:extLst>
          </p:cNvPr>
          <p:cNvSpPr/>
          <p:nvPr/>
        </p:nvSpPr>
        <p:spPr>
          <a:xfrm>
            <a:off x="905256" y="1415701"/>
            <a:ext cx="10384785" cy="5150200"/>
          </a:xfrm>
          <a:prstGeom prst="roundRect">
            <a:avLst/>
          </a:prstGeom>
          <a:gradFill flip="none" rotWithShape="1">
            <a:gsLst>
              <a:gs pos="0">
                <a:srgbClr val="D2CCFC"/>
              </a:gs>
              <a:gs pos="100000">
                <a:srgbClr val="D2CCF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96E7E-2637-B68D-BDB8-946BD16B1439}"/>
              </a:ext>
            </a:extLst>
          </p:cNvPr>
          <p:cNvSpPr txBox="1"/>
          <p:nvPr/>
        </p:nvSpPr>
        <p:spPr>
          <a:xfrm>
            <a:off x="1296533" y="1636310"/>
            <a:ext cx="97878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ptos Narrow" panose="020B0004020202020204" pitchFamily="34" charset="0"/>
              </a:rPr>
              <a:t>OTT Market Growth &amp; Acceleration: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The OTT streaming industry is growing rapidly, driven by internet penetration and demand for digital content.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India’s OTT market is projected to reach $12.5 billion by 2030.</a:t>
            </a:r>
          </a:p>
          <a:p>
            <a:endParaRPr lang="en-US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Aptos Narrow" panose="020B0004020202020204" pitchFamily="34" charset="0"/>
              </a:rPr>
              <a:t>Impact of COVID-19 on OTT Adoption: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COVID-19 accelerated OTT adoption; subscriptions surged by 50% as cinemas shut down.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Direct-to-digital releases became a major trend.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Aptos Narrow" panose="020B0004020202020204" pitchFamily="34" charset="0"/>
              </a:rPr>
              <a:t>Why the Lio-</a:t>
            </a:r>
            <a:r>
              <a:rPr lang="en-US" sz="2200" b="1" dirty="0" err="1">
                <a:solidFill>
                  <a:schemeClr val="bg1"/>
                </a:solidFill>
                <a:latin typeface="Aptos Narrow" panose="020B0004020202020204" pitchFamily="34" charset="0"/>
              </a:rPr>
              <a:t>Jotstar</a:t>
            </a:r>
            <a:r>
              <a:rPr lang="en-US" sz="2200" b="1" dirty="0">
                <a:solidFill>
                  <a:schemeClr val="bg1"/>
                </a:solidFill>
                <a:latin typeface="Aptos Narrow" panose="020B0004020202020204" pitchFamily="34" charset="0"/>
              </a:rPr>
              <a:t> Merger?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ptos Narrow" panose="020B0004020202020204" pitchFamily="34" charset="0"/>
              </a:rPr>
              <a:t>LioCinema</a:t>
            </a: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has a strong subscriber base from Lio Telecom.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ptos Narrow" panose="020B0004020202020204" pitchFamily="34" charset="0"/>
              </a:rPr>
              <a:t>Jotstar</a:t>
            </a: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has diverse content and strong engagement.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Merging these strengths will create a powerful competitor in the OTT space.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9CE29-B2B8-ADD3-45C5-BF14429BC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341057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D0A-3447-A382-B0FC-E95C9C76340F}"/>
              </a:ext>
            </a:extLst>
          </p:cNvPr>
          <p:cNvSpPr txBox="1"/>
          <p:nvPr/>
        </p:nvSpPr>
        <p:spPr>
          <a:xfrm>
            <a:off x="1368425" y="321544"/>
            <a:ext cx="377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E209A-C5B2-34F8-52A0-199999BC331C}"/>
              </a:ext>
            </a:extLst>
          </p:cNvPr>
          <p:cNvSpPr/>
          <p:nvPr/>
        </p:nvSpPr>
        <p:spPr>
          <a:xfrm>
            <a:off x="1790700" y="1166309"/>
            <a:ext cx="8724900" cy="5178508"/>
          </a:xfrm>
          <a:prstGeom prst="roundRect">
            <a:avLst/>
          </a:prstGeom>
          <a:gradFill flip="none" rotWithShape="1">
            <a:gsLst>
              <a:gs pos="0">
                <a:srgbClr val="D2CCFC"/>
              </a:gs>
              <a:gs pos="100000">
                <a:srgbClr val="D2CCF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96E7E-2637-B68D-BDB8-946BD16B1439}"/>
              </a:ext>
            </a:extLst>
          </p:cNvPr>
          <p:cNvSpPr txBox="1"/>
          <p:nvPr/>
        </p:nvSpPr>
        <p:spPr>
          <a:xfrm>
            <a:off x="2019300" y="1681724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Lio, a major telecom provider in India, is merging with </a:t>
            </a:r>
            <a:r>
              <a:rPr lang="en-US" sz="2400" dirty="0" err="1">
                <a:solidFill>
                  <a:schemeClr val="bg1"/>
                </a:solidFill>
                <a:latin typeface="Aptos Narrow" panose="020B0004020202020204" pitchFamily="34" charset="0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, a leading streaming platform.</a:t>
            </a:r>
          </a:p>
          <a:p>
            <a:endParaRPr lang="en-US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The goal is to leverage Lio’s subscriber base and </a:t>
            </a:r>
            <a:r>
              <a:rPr lang="en-US" sz="2400" dirty="0" err="1">
                <a:solidFill>
                  <a:schemeClr val="bg1"/>
                </a:solidFill>
                <a:latin typeface="Aptos Narrow" panose="020B0004020202020204" pitchFamily="34" charset="0"/>
              </a:rPr>
              <a:t>Jotstar’s</a:t>
            </a: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 diverse content to dominate the OTT market.</a:t>
            </a:r>
          </a:p>
          <a:p>
            <a:endParaRPr lang="en-US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ptos Narrow" panose="020B0004020202020204" pitchFamily="34" charset="0"/>
              </a:rPr>
              <a:t>Business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Analyze performance and user behavior to inform merger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Establish Lio-</a:t>
            </a:r>
            <a:r>
              <a:rPr lang="en-US" sz="2400" dirty="0" err="1">
                <a:solidFill>
                  <a:schemeClr val="bg1"/>
                </a:solidFill>
                <a:latin typeface="Aptos Narrow" panose="020B0004020202020204" pitchFamily="34" charset="0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 as India’s leading OTT platform.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B6E93-BA6D-617E-3309-56B26D7EE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828231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D0A-3447-A382-B0FC-E95C9C76340F}"/>
              </a:ext>
            </a:extLst>
          </p:cNvPr>
          <p:cNvSpPr txBox="1"/>
          <p:nvPr/>
        </p:nvSpPr>
        <p:spPr>
          <a:xfrm>
            <a:off x="1661126" y="499535"/>
            <a:ext cx="377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96E7E-2637-B68D-BDB8-946BD16B1439}"/>
              </a:ext>
            </a:extLst>
          </p:cNvPr>
          <p:cNvSpPr txBox="1"/>
          <p:nvPr/>
        </p:nvSpPr>
        <p:spPr>
          <a:xfrm>
            <a:off x="173871" y="1439844"/>
            <a:ext cx="245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sz="2000" b="1" dirty="0"/>
              <a:t>Scope of Analysis: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209EC-2388-B24C-8F0C-CCDC89DA3DE8}"/>
              </a:ext>
            </a:extLst>
          </p:cNvPr>
          <p:cNvSpPr txBox="1"/>
          <p:nvPr/>
        </p:nvSpPr>
        <p:spPr>
          <a:xfrm>
            <a:off x="7989938" y="2559439"/>
            <a:ext cx="3825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Data Model</a:t>
            </a:r>
            <a:r>
              <a:rPr lang="en-US" sz="2000" dirty="0"/>
              <a:t>: </a:t>
            </a:r>
            <a:r>
              <a:rPr lang="en-US" sz="2000" b="1" dirty="0"/>
              <a:t>Star Schema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50BD2-7C5B-97A6-C5A4-01AA4720867D}"/>
              </a:ext>
            </a:extLst>
          </p:cNvPr>
          <p:cNvSpPr txBox="1"/>
          <p:nvPr/>
        </p:nvSpPr>
        <p:spPr>
          <a:xfrm>
            <a:off x="466989" y="1963751"/>
            <a:ext cx="61584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Content Library &amp; Consumption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Subscriber Growth &amp; Demographics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Inactivity Trends &amp; Retention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Subscription Upgrade &amp; Downgrade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Revenue &amp; Market Insights</a:t>
            </a:r>
            <a:endParaRPr lang="en-US" dirty="0"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30812-E32D-F8B4-8FD2-0C3A18338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87DBAA-4583-C70C-B512-7CDEB801770B}"/>
              </a:ext>
            </a:extLst>
          </p:cNvPr>
          <p:cNvSpPr txBox="1"/>
          <p:nvPr/>
        </p:nvSpPr>
        <p:spPr>
          <a:xfrm>
            <a:off x="173871" y="4249155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Datasets: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BF900-8DBF-C4A7-CFDC-22BFB3D21F83}"/>
              </a:ext>
            </a:extLst>
          </p:cNvPr>
          <p:cNvSpPr txBox="1"/>
          <p:nvPr/>
        </p:nvSpPr>
        <p:spPr>
          <a:xfrm>
            <a:off x="466989" y="4732124"/>
            <a:ext cx="61584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ptos Narrow" panose="020B0004020202020204" pitchFamily="34" charset="0"/>
              </a:rPr>
              <a:t>Below data for both </a:t>
            </a:r>
            <a:r>
              <a:rPr lang="en-US" sz="2000" dirty="0" err="1">
                <a:latin typeface="Aptos Narrow" panose="020B0004020202020204" pitchFamily="34" charset="0"/>
              </a:rPr>
              <a:t>Liocinema</a:t>
            </a:r>
            <a:r>
              <a:rPr lang="en-US" sz="2000" dirty="0">
                <a:latin typeface="Aptos Narrow" panose="020B0004020202020204" pitchFamily="34" charset="0"/>
              </a:rPr>
              <a:t> and </a:t>
            </a:r>
            <a:r>
              <a:rPr lang="en-US" sz="2000" dirty="0" err="1">
                <a:latin typeface="Aptos Narrow" panose="020B0004020202020204" pitchFamily="34" charset="0"/>
              </a:rPr>
              <a:t>Jotstar</a:t>
            </a:r>
            <a:endParaRPr lang="en-US" sz="2000" dirty="0">
              <a:latin typeface="Aptos Narrow" panose="020B0004020202020204" pitchFamily="34" charset="0"/>
            </a:endParaRPr>
          </a:p>
          <a:p>
            <a:endParaRPr lang="en-US" sz="2000" dirty="0"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Subscribers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ptos Narrow" panose="020B0004020202020204" pitchFamily="34" charset="0"/>
              </a:rPr>
              <a:t>Content_consumption</a:t>
            </a:r>
            <a:endParaRPr lang="en-US" sz="2000" dirty="0"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Content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5C002B-61B6-D35E-081E-5740946E0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019" y="3106797"/>
            <a:ext cx="4157612" cy="34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86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58D84-477C-8C8E-E0D4-AB97B885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5F9556-CCFB-1584-32B3-61768561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8B02CFE-C224-D98D-3EEE-D1FAE5FB66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685800"/>
          <a:ext cx="8534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33472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0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758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40C4D2D-BED8-38F9-6769-601F8A8E7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F15D2-5569-A760-D2D7-4E84ABCC9756}"/>
              </a:ext>
            </a:extLst>
          </p:cNvPr>
          <p:cNvSpPr txBox="1"/>
          <p:nvPr/>
        </p:nvSpPr>
        <p:spPr>
          <a:xfrm>
            <a:off x="547086" y="1307437"/>
            <a:ext cx="377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b="1" dirty="0"/>
              <a:t>Key Notes:</a:t>
            </a:r>
            <a:endParaRPr lang="en-IN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B57E29E-7013-FB39-8F5E-569CE3A84C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82935"/>
              </p:ext>
            </p:extLst>
          </p:nvPr>
        </p:nvGraphicFramePr>
        <p:xfrm>
          <a:off x="2692066" y="2166058"/>
          <a:ext cx="6340423" cy="286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905">
                  <a:extLst>
                    <a:ext uri="{9D8B030D-6E8A-4147-A177-3AD203B41FA5}">
                      <a16:colId xmlns:a16="http://schemas.microsoft.com/office/drawing/2014/main" val="3834991257"/>
                    </a:ext>
                  </a:extLst>
                </a:gridCol>
                <a:gridCol w="2265356">
                  <a:extLst>
                    <a:ext uri="{9D8B030D-6E8A-4147-A177-3AD203B41FA5}">
                      <a16:colId xmlns:a16="http://schemas.microsoft.com/office/drawing/2014/main" val="837905951"/>
                    </a:ext>
                  </a:extLst>
                </a:gridCol>
                <a:gridCol w="1929162">
                  <a:extLst>
                    <a:ext uri="{9D8B030D-6E8A-4147-A177-3AD203B41FA5}">
                      <a16:colId xmlns:a16="http://schemas.microsoft.com/office/drawing/2014/main" val="2667830624"/>
                    </a:ext>
                  </a:extLst>
                </a:gridCol>
              </a:tblGrid>
              <a:tr h="5758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Platform</a:t>
                      </a:r>
                      <a:endParaRPr lang="en-IN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endParaRPr lang="en-I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</a:rPr>
                        <a:t>Price (INR)</a:t>
                      </a:r>
                      <a:endParaRPr lang="en-I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77550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</a:rPr>
                        <a:t>Liocinema</a:t>
                      </a:r>
                      <a:endParaRPr lang="en-IN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78457"/>
                  </a:ext>
                </a:extLst>
              </a:tr>
              <a:tr h="593664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Premium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70500"/>
                  </a:ext>
                </a:extLst>
              </a:tr>
              <a:tr h="5683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/>
                          </a:solidFill>
                        </a:rPr>
                        <a:t>Jotstar</a:t>
                      </a:r>
                      <a:endParaRPr lang="en-IN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VIP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47624"/>
                  </a:ext>
                </a:extLst>
              </a:tr>
              <a:tr h="531094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Premium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1151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4B66E6D-E26A-2DF9-C418-7646FA9FD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6132351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D0A-3447-A382-B0FC-E95C9C76340F}"/>
              </a:ext>
            </a:extLst>
          </p:cNvPr>
          <p:cNvSpPr txBox="1"/>
          <p:nvPr/>
        </p:nvSpPr>
        <p:spPr>
          <a:xfrm>
            <a:off x="4810969" y="317973"/>
            <a:ext cx="237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</a:rPr>
              <a:t>DASHBOARD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08322-75BC-92D9-6772-E3CA8BB0B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5B00A-DC94-3EB3-25C3-71CF59E60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978" y="1159166"/>
            <a:ext cx="9066864" cy="50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46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5BDAA-73A5-DD89-A53F-E4A8D20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4F4C7-4D55-EFDF-1A02-AAFB6AC4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9350-1214-F600-A597-4CE74705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D0A-3447-A382-B0FC-E95C9C76340F}"/>
              </a:ext>
            </a:extLst>
          </p:cNvPr>
          <p:cNvSpPr txBox="1"/>
          <p:nvPr/>
        </p:nvSpPr>
        <p:spPr>
          <a:xfrm>
            <a:off x="4210893" y="2753682"/>
            <a:ext cx="378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j-lt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</a:rPr>
              <a:t>PRIMARY QUESTIONS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858DC-7E5C-4A73-7E36-DAD7FA5CC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7" y="357772"/>
            <a:ext cx="857917" cy="656054"/>
          </a:xfrm>
          <a:prstGeom prst="roundRect">
            <a:avLst>
              <a:gd name="adj" fmla="val 119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19682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6466</TotalTime>
  <Words>3876</Words>
  <Application>Microsoft Office PowerPoint</Application>
  <PresentationFormat>Widescreen</PresentationFormat>
  <Paragraphs>402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Aptos Narrow</vt:lpstr>
      <vt:lpstr>Arial</vt:lpstr>
      <vt:lpstr>Bahnschrift</vt:lpstr>
      <vt:lpstr>Calibri</vt:lpstr>
      <vt:lpstr>Cascadia Code Light</vt:lpstr>
      <vt:lpstr>Century Gothic</vt:lpstr>
      <vt:lpstr>Ink Free</vt:lpstr>
      <vt:lpstr>Sylfaen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Nagendra Vallepu</dc:creator>
  <cp:lastModifiedBy>Nagendra Vallepu</cp:lastModifiedBy>
  <cp:revision>25</cp:revision>
  <dcterms:created xsi:type="dcterms:W3CDTF">2024-08-21T07:08:28Z</dcterms:created>
  <dcterms:modified xsi:type="dcterms:W3CDTF">2025-03-11T07:07:33Z</dcterms:modified>
</cp:coreProperties>
</file>