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B6C0E37-84AC-4F17-8B51-8FAD424ADC1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1360"/>
            <a:ext cx="90716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Data Model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828800" y="912960"/>
            <a:ext cx="6536880" cy="271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.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1964880" y="2161440"/>
            <a:ext cx="128016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Users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3733200" y="2161440"/>
            <a:ext cx="155448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User Devices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927760" y="2192040"/>
            <a:ext cx="155448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Device Details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5805360" y="3075840"/>
            <a:ext cx="19202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Edge Devices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3793680" y="1247040"/>
            <a:ext cx="128016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Location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5729400" y="1334160"/>
            <a:ext cx="18288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Device Position</a:t>
            </a:r>
            <a:endParaRPr/>
          </a:p>
        </p:txBody>
      </p:sp>
      <p:sp>
        <p:nvSpPr>
          <p:cNvPr id="47" name="Line 9"/>
          <p:cNvSpPr/>
          <p:nvPr/>
        </p:nvSpPr>
        <p:spPr>
          <a:xfrm>
            <a:off x="3245040" y="2344320"/>
            <a:ext cx="488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Line 10"/>
          <p:cNvSpPr/>
          <p:nvPr/>
        </p:nvSpPr>
        <p:spPr>
          <a:xfrm>
            <a:off x="4342320" y="1704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Line 11"/>
          <p:cNvSpPr/>
          <p:nvPr/>
        </p:nvSpPr>
        <p:spPr>
          <a:xfrm>
            <a:off x="6608880" y="1791360"/>
            <a:ext cx="0" cy="400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Line 12"/>
          <p:cNvSpPr/>
          <p:nvPr/>
        </p:nvSpPr>
        <p:spPr>
          <a:xfrm>
            <a:off x="6628320" y="2649240"/>
            <a:ext cx="0" cy="426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13"/>
          <p:cNvSpPr/>
          <p:nvPr/>
        </p:nvSpPr>
        <p:spPr>
          <a:xfrm flipH="1">
            <a:off x="5287680" y="243576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CustomShape 14"/>
          <p:cNvSpPr/>
          <p:nvPr/>
        </p:nvSpPr>
        <p:spPr>
          <a:xfrm>
            <a:off x="1964880" y="1225440"/>
            <a:ext cx="128016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Group</a:t>
            </a:r>
            <a:endParaRPr/>
          </a:p>
        </p:txBody>
      </p:sp>
      <p:sp>
        <p:nvSpPr>
          <p:cNvPr id="53" name="TextShape 15"/>
          <p:cNvSpPr txBox="1"/>
          <p:nvPr/>
        </p:nvSpPr>
        <p:spPr>
          <a:xfrm>
            <a:off x="1005840" y="3720960"/>
            <a:ext cx="8138160" cy="341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Users: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 Admin users, Super Admin, and users (associated users to Admin)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Location: </a:t>
            </a:r>
            <a:r>
              <a:rPr lang="en-US">
                <a:latin typeface="Arial"/>
              </a:rPr>
              <a:t>  User and  Device address/location.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Device Details:</a:t>
            </a:r>
            <a:r>
              <a:rPr lang="en-US">
                <a:latin typeface="Arial"/>
              </a:rPr>
              <a:t> Device Details ie. Gateway,smart device,microcontroler,SBC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User Devices:</a:t>
            </a:r>
            <a:r>
              <a:rPr lang="en-US">
                <a:latin typeface="Arial"/>
              </a:rPr>
              <a:t>  Association of Users , devices and their location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Device Position</a:t>
            </a:r>
            <a:r>
              <a:rPr lang="en-US">
                <a:latin typeface="Arial"/>
              </a:rPr>
              <a:t>: Position of Device ie. room,hori/verti positions.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EdgeDevices(EdgeControlers): </a:t>
            </a:r>
            <a:r>
              <a:rPr lang="en-US">
                <a:latin typeface="Arial"/>
              </a:rPr>
              <a:t>Node/Edge controled devices ie. Pins of M/c, connected node to gateway/Microcontroler.</a:t>
            </a:r>
            <a:endParaRPr/>
          </a:p>
        </p:txBody>
      </p:sp>
      <p:sp>
        <p:nvSpPr>
          <p:cNvPr id="54" name="TextShape 16"/>
          <p:cNvSpPr txBox="1"/>
          <p:nvPr/>
        </p:nvSpPr>
        <p:spPr>
          <a:xfrm>
            <a:off x="9235440" y="7151760"/>
            <a:ext cx="723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360" y="171720"/>
            <a:ext cx="90716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Npm Packages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9487800" y="6983280"/>
            <a:ext cx="47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D71E192-F340-40C4-9775-5384BC9B97A2}" type="slidenum">
              <a:rPr lang="en-US">
                <a:latin typeface="Arial"/>
              </a:rPr>
              <a:t>&lt;number&gt;</a:t>
            </a:fld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457200" y="914400"/>
            <a:ext cx="92354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Important npm packages used are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1. sequelize  : ORM for Mysql</a:t>
            </a:r>
            <a:endParaRPr/>
          </a:p>
          <a:p>
            <a:r>
              <a:rPr lang="en-US">
                <a:latin typeface="Arial"/>
              </a:rPr>
              <a:t>2. mysql2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: for Mysql DB</a:t>
            </a:r>
            <a:endParaRPr/>
          </a:p>
          <a:p>
            <a:r>
              <a:rPr lang="en-US">
                <a:latin typeface="Arial"/>
              </a:rPr>
              <a:t>3. express     : web app/rest-full</a:t>
            </a:r>
            <a:endParaRPr/>
          </a:p>
          <a:p>
            <a:r>
              <a:rPr lang="en-US">
                <a:latin typeface="Arial"/>
              </a:rPr>
              <a:t>4. winston     : for logging</a:t>
            </a:r>
            <a:endParaRPr/>
          </a:p>
          <a:p>
            <a:r>
              <a:rPr lang="en-US">
                <a:latin typeface="Arial"/>
              </a:rPr>
              <a:t>5. passport    : User Authentication</a:t>
            </a:r>
            <a:endParaRPr/>
          </a:p>
          <a:p>
            <a:endParaRPr/>
          </a:p>
        </p:txBody>
      </p:sp>
      <p:sp>
        <p:nvSpPr>
          <p:cNvPr id="58" name="TextShape 4"/>
          <p:cNvSpPr txBox="1"/>
          <p:nvPr/>
        </p:nvSpPr>
        <p:spPr>
          <a:xfrm>
            <a:off x="457200" y="4106160"/>
            <a:ext cx="92354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Web Api/Restfull Api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To manage the users,devices,locations and edgecontrolers rest-full services are provided with basic CURD operations, like List,Add,update and remove, with their associations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9" name="TextShape 5"/>
          <p:cNvSpPr txBox="1"/>
          <p:nvPr/>
        </p:nvSpPr>
        <p:spPr>
          <a:xfrm>
            <a:off x="274320" y="3308760"/>
            <a:ext cx="90716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Restfull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