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65" r:id="rId6"/>
    <p:sldId id="261" r:id="rId7"/>
    <p:sldId id="266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4D922-E734-E28E-F9CD-BB79BE9F17AE}" v="3" dt="2019-08-08T06:01:48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vi Sivathanu" userId="S::mathavis@pranaglobal.com::2654111d-d3fe-4ca8-897b-3cbfdf90198e" providerId="AD" clId="Web-{9754D922-E734-E28E-F9CD-BB79BE9F17AE}"/>
    <pc:docChg chg="modSld">
      <pc:chgData name="Mathavi Sivathanu" userId="S::mathavis@pranaglobal.com::2654111d-d3fe-4ca8-897b-3cbfdf90198e" providerId="AD" clId="Web-{9754D922-E734-E28E-F9CD-BB79BE9F17AE}" dt="2019-08-08T06:01:50.411" v="7" actId="20577"/>
      <pc:docMkLst>
        <pc:docMk/>
      </pc:docMkLst>
      <pc:sldChg chg="modSp">
        <pc:chgData name="Mathavi Sivathanu" userId="S::mathavis@pranaglobal.com::2654111d-d3fe-4ca8-897b-3cbfdf90198e" providerId="AD" clId="Web-{9754D922-E734-E28E-F9CD-BB79BE9F17AE}" dt="2019-08-08T06:01:48.880" v="5" actId="20577"/>
        <pc:sldMkLst>
          <pc:docMk/>
          <pc:sldMk cId="2438214638" sldId="267"/>
        </pc:sldMkLst>
        <pc:spChg chg="mod">
          <ac:chgData name="Mathavi Sivathanu" userId="S::mathavis@pranaglobal.com::2654111d-d3fe-4ca8-897b-3cbfdf90198e" providerId="AD" clId="Web-{9754D922-E734-E28E-F9CD-BB79BE9F17AE}" dt="2019-08-08T06:01:48.880" v="5" actId="20577"/>
          <ac:spMkLst>
            <pc:docMk/>
            <pc:sldMk cId="2438214638" sldId="267"/>
            <ac:spMk id="3" creationId="{7BA58AF3-5B01-4CC1-9CDC-A0803F9484EC}"/>
          </ac:spMkLst>
        </pc:spChg>
      </pc:sldChg>
    </pc:docChg>
  </pc:docChgLst>
  <pc:docChgLst>
    <pc:chgData name="Praveenkumar Saravanan" userId="4d65bdbc-b403-4d76-bd0c-7c49ca586c3c" providerId="ADAL" clId="{FBC6F1B2-393D-4B66-82B9-22374F3559CE}"/>
    <pc:docChg chg="undo custSel addSld delSld modSld sldOrd">
      <pc:chgData name="Praveenkumar Saravanan" userId="4d65bdbc-b403-4d76-bd0c-7c49ca586c3c" providerId="ADAL" clId="{FBC6F1B2-393D-4B66-82B9-22374F3559CE}" dt="2019-08-07T11:21:34.019" v="235"/>
      <pc:docMkLst>
        <pc:docMk/>
      </pc:docMkLst>
      <pc:sldChg chg="modSp add">
        <pc:chgData name="Praveenkumar Saravanan" userId="4d65bdbc-b403-4d76-bd0c-7c49ca586c3c" providerId="ADAL" clId="{FBC6F1B2-393D-4B66-82B9-22374F3559CE}" dt="2019-08-07T10:13:24.772" v="52" actId="20577"/>
        <pc:sldMkLst>
          <pc:docMk/>
          <pc:sldMk cId="1101032368" sldId="256"/>
        </pc:sldMkLst>
        <pc:spChg chg="mod">
          <ac:chgData name="Praveenkumar Saravanan" userId="4d65bdbc-b403-4d76-bd0c-7c49ca586c3c" providerId="ADAL" clId="{FBC6F1B2-393D-4B66-82B9-22374F3559CE}" dt="2019-08-07T10:13:24.772" v="52" actId="20577"/>
          <ac:spMkLst>
            <pc:docMk/>
            <pc:sldMk cId="1101032368" sldId="256"/>
            <ac:spMk id="2" creationId="{121088E1-9A94-4E4A-A018-01F28B864D54}"/>
          </ac:spMkLst>
        </pc:spChg>
      </pc:sldChg>
      <pc:sldChg chg="add del ord">
        <pc:chgData name="Praveenkumar Saravanan" userId="4d65bdbc-b403-4d76-bd0c-7c49ca586c3c" providerId="ADAL" clId="{FBC6F1B2-393D-4B66-82B9-22374F3559CE}" dt="2019-08-07T10:22:42.612" v="74" actId="2696"/>
        <pc:sldMkLst>
          <pc:docMk/>
          <pc:sldMk cId="1614024073" sldId="257"/>
        </pc:sldMkLst>
      </pc:sldChg>
      <pc:sldChg chg="delSp modSp add">
        <pc:chgData name="Praveenkumar Saravanan" userId="4d65bdbc-b403-4d76-bd0c-7c49ca586c3c" providerId="ADAL" clId="{FBC6F1B2-393D-4B66-82B9-22374F3559CE}" dt="2019-08-07T10:21:55.064" v="70" actId="1076"/>
        <pc:sldMkLst>
          <pc:docMk/>
          <pc:sldMk cId="2407117507" sldId="258"/>
        </pc:sldMkLst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4" creationId="{AA7A6BAD-D706-4177-99C5-753AEE0F0A9B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6" creationId="{F52649D7-C3F3-4B78-B391-04F7CD009CD6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7" creationId="{DDA9B21F-06AC-4D87-A7E8-CF24D4464B8F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8" creationId="{A23B1978-F46A-4A5D-8CD8-37FCC6346927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9" creationId="{26960CA5-D8B7-4009-BEAC-82AC2E7C93FB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10" creationId="{7B4F8875-9574-41F0-9B34-97DEA2C99F51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11" creationId="{DB72F6F4-E81F-4E4D-8008-3F904F5D61E6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12" creationId="{26136ADD-AEA1-4EC6-948C-1D288661E09E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26" creationId="{1BF1C3F7-E000-4CB0-8FEF-13BD80AEDF34}"/>
          </ac:spMkLst>
        </pc:spChg>
        <pc:spChg chg="del">
          <ac:chgData name="Praveenkumar Saravanan" userId="4d65bdbc-b403-4d76-bd0c-7c49ca586c3c" providerId="ADAL" clId="{FBC6F1B2-393D-4B66-82B9-22374F3559CE}" dt="2019-08-07T10:20:38.729" v="57" actId="478"/>
          <ac:spMkLst>
            <pc:docMk/>
            <pc:sldMk cId="2407117507" sldId="258"/>
            <ac:spMk id="27" creationId="{49B855AE-1B12-4682-A47B-B97C60FAEA5B}"/>
          </ac:spMkLst>
        </pc:spChg>
        <pc:spChg chg="del mod">
          <ac:chgData name="Praveenkumar Saravanan" userId="4d65bdbc-b403-4d76-bd0c-7c49ca586c3c" providerId="ADAL" clId="{FBC6F1B2-393D-4B66-82B9-22374F3559CE}" dt="2019-08-07T10:20:50.629" v="62"/>
          <ac:spMkLst>
            <pc:docMk/>
            <pc:sldMk cId="2407117507" sldId="258"/>
            <ac:spMk id="28" creationId="{71792229-2313-4253-957F-0D0BA26DDD16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29" creationId="{A95D75C2-03AF-40F9-B4A8-17AFCE693595}"/>
          </ac:spMkLst>
        </pc:spChg>
        <pc:spChg chg="del mod">
          <ac:chgData name="Praveenkumar Saravanan" userId="4d65bdbc-b403-4d76-bd0c-7c49ca586c3c" providerId="ADAL" clId="{FBC6F1B2-393D-4B66-82B9-22374F3559CE}" dt="2019-08-07T10:20:41.162" v="58" actId="478"/>
          <ac:spMkLst>
            <pc:docMk/>
            <pc:sldMk cId="2407117507" sldId="258"/>
            <ac:spMk id="30" creationId="{94F7C7ED-94D5-491A-B3C6-D9234F9289EC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31" creationId="{A52B7063-2943-4770-991D-48E8F5F4BC3F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32" creationId="{0DF83FA2-BB03-42A1-8023-32939CC8FEF6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33" creationId="{AEEB56EE-CBBE-446E-8BA0-E9A8B953DA3C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35" creationId="{4F2CA7CA-397B-498C-9F81-DD54BC862B41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36" creationId="{09C13659-7F8F-481C-9672-DFF2E2F9C4DB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37" creationId="{48F7CDF7-E07C-4A39-BD7A-0A749D63D00E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39" creationId="{92195A19-B9F3-4D28-9B40-330F57A36CCA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40" creationId="{C13E3D17-5998-412D-9D01-3B23406A80D1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41" creationId="{B1B7C524-5611-4877-B866-5D31598CDCD3}"/>
          </ac:spMkLst>
        </pc:spChg>
        <pc:spChg chg="del">
          <ac:chgData name="Praveenkumar Saravanan" userId="4d65bdbc-b403-4d76-bd0c-7c49ca586c3c" providerId="ADAL" clId="{FBC6F1B2-393D-4B66-82B9-22374F3559CE}" dt="2019-08-07T10:20:43.830" v="59" actId="478"/>
          <ac:spMkLst>
            <pc:docMk/>
            <pc:sldMk cId="2407117507" sldId="258"/>
            <ac:spMk id="42" creationId="{F655C807-6491-472A-AE3C-D09716B30273}"/>
          </ac:spMkLst>
        </pc:spChg>
        <pc:spChg chg="mod">
          <ac:chgData name="Praveenkumar Saravanan" userId="4d65bdbc-b403-4d76-bd0c-7c49ca586c3c" providerId="ADAL" clId="{FBC6F1B2-393D-4B66-82B9-22374F3559CE}" dt="2019-08-07T10:21:55.064" v="70" actId="1076"/>
          <ac:spMkLst>
            <pc:docMk/>
            <pc:sldMk cId="2407117507" sldId="258"/>
            <ac:spMk id="43" creationId="{2358DA72-AF90-4974-90A1-628D39768580}"/>
          </ac:spMkLst>
        </pc:spChg>
        <pc:cxnChg chg="mod">
          <ac:chgData name="Praveenkumar Saravanan" userId="4d65bdbc-b403-4d76-bd0c-7c49ca586c3c" providerId="ADAL" clId="{FBC6F1B2-393D-4B66-82B9-22374F3559CE}" dt="2019-08-07T10:21:55.064" v="70" actId="1076"/>
          <ac:cxnSpMkLst>
            <pc:docMk/>
            <pc:sldMk cId="2407117507" sldId="258"/>
            <ac:cxnSpMk id="17" creationId="{936BCE94-1239-446F-AEE3-78364D10C7E0}"/>
          </ac:cxnSpMkLst>
        </pc:cxnChg>
        <pc:cxnChg chg="mod">
          <ac:chgData name="Praveenkumar Saravanan" userId="4d65bdbc-b403-4d76-bd0c-7c49ca586c3c" providerId="ADAL" clId="{FBC6F1B2-393D-4B66-82B9-22374F3559CE}" dt="2019-08-07T10:21:55.064" v="70" actId="1076"/>
          <ac:cxnSpMkLst>
            <pc:docMk/>
            <pc:sldMk cId="2407117507" sldId="258"/>
            <ac:cxnSpMk id="20" creationId="{251D3E37-B45F-4E1D-9149-BA6A11A7DB17}"/>
          </ac:cxnSpMkLst>
        </pc:cxnChg>
      </pc:sldChg>
      <pc:sldChg chg="modSp add del">
        <pc:chgData name="Praveenkumar Saravanan" userId="4d65bdbc-b403-4d76-bd0c-7c49ca586c3c" providerId="ADAL" clId="{FBC6F1B2-393D-4B66-82B9-22374F3559CE}" dt="2019-08-07T11:12:21.309" v="95" actId="2696"/>
        <pc:sldMkLst>
          <pc:docMk/>
          <pc:sldMk cId="4132291458" sldId="259"/>
        </pc:sldMkLst>
        <pc:spChg chg="mod">
          <ac:chgData name="Praveenkumar Saravanan" userId="4d65bdbc-b403-4d76-bd0c-7c49ca586c3c" providerId="ADAL" clId="{FBC6F1B2-393D-4B66-82B9-22374F3559CE}" dt="2019-08-07T11:12:17.541" v="94" actId="6549"/>
          <ac:spMkLst>
            <pc:docMk/>
            <pc:sldMk cId="4132291458" sldId="259"/>
            <ac:spMk id="3" creationId="{D769157F-4768-44AE-AE79-B697B6E039C1}"/>
          </ac:spMkLst>
        </pc:spChg>
      </pc:sldChg>
      <pc:sldChg chg="modSp add">
        <pc:chgData name="Praveenkumar Saravanan" userId="4d65bdbc-b403-4d76-bd0c-7c49ca586c3c" providerId="ADAL" clId="{FBC6F1B2-393D-4B66-82B9-22374F3559CE}" dt="2019-08-07T11:19:46.205" v="147" actId="20577"/>
        <pc:sldMkLst>
          <pc:docMk/>
          <pc:sldMk cId="3510518980" sldId="260"/>
        </pc:sldMkLst>
        <pc:spChg chg="mod">
          <ac:chgData name="Praveenkumar Saravanan" userId="4d65bdbc-b403-4d76-bd0c-7c49ca586c3c" providerId="ADAL" clId="{FBC6F1B2-393D-4B66-82B9-22374F3559CE}" dt="2019-08-07T11:19:46.205" v="147" actId="20577"/>
          <ac:spMkLst>
            <pc:docMk/>
            <pc:sldMk cId="3510518980" sldId="260"/>
            <ac:spMk id="2" creationId="{8CD8F5D4-92FA-468C-90F2-23F9CAB02154}"/>
          </ac:spMkLst>
        </pc:spChg>
        <pc:spChg chg="mod">
          <ac:chgData name="Praveenkumar Saravanan" userId="4d65bdbc-b403-4d76-bd0c-7c49ca586c3c" providerId="ADAL" clId="{FBC6F1B2-393D-4B66-82B9-22374F3559CE}" dt="2019-08-07T10:31:31.089" v="93" actId="12"/>
          <ac:spMkLst>
            <pc:docMk/>
            <pc:sldMk cId="3510518980" sldId="260"/>
            <ac:spMk id="3" creationId="{BA464F07-3800-45CD-8AC3-C9EDF50CE708}"/>
          </ac:spMkLst>
        </pc:spChg>
      </pc:sldChg>
      <pc:sldChg chg="modSp add">
        <pc:chgData name="Praveenkumar Saravanan" userId="4d65bdbc-b403-4d76-bd0c-7c49ca586c3c" providerId="ADAL" clId="{FBC6F1B2-393D-4B66-82B9-22374F3559CE}" dt="2019-08-07T11:20:35.952" v="182" actId="20577"/>
        <pc:sldMkLst>
          <pc:docMk/>
          <pc:sldMk cId="3601870002" sldId="261"/>
        </pc:sldMkLst>
        <pc:spChg chg="mod">
          <ac:chgData name="Praveenkumar Saravanan" userId="4d65bdbc-b403-4d76-bd0c-7c49ca586c3c" providerId="ADAL" clId="{FBC6F1B2-393D-4B66-82B9-22374F3559CE}" dt="2019-08-07T11:20:35.952" v="182" actId="20577"/>
          <ac:spMkLst>
            <pc:docMk/>
            <pc:sldMk cId="3601870002" sldId="261"/>
            <ac:spMk id="2" creationId="{8CD8F5D4-92FA-468C-90F2-23F9CAB02154}"/>
          </ac:spMkLst>
        </pc:spChg>
        <pc:spChg chg="mod">
          <ac:chgData name="Praveenkumar Saravanan" userId="4d65bdbc-b403-4d76-bd0c-7c49ca586c3c" providerId="ADAL" clId="{FBC6F1B2-393D-4B66-82B9-22374F3559CE}" dt="2019-08-07T11:13:16.580" v="98" actId="6549"/>
          <ac:spMkLst>
            <pc:docMk/>
            <pc:sldMk cId="3601870002" sldId="261"/>
            <ac:spMk id="3" creationId="{BA464F07-3800-45CD-8AC3-C9EDF50CE708}"/>
          </ac:spMkLst>
        </pc:spChg>
      </pc:sldChg>
      <pc:sldChg chg="modSp add">
        <pc:chgData name="Praveenkumar Saravanan" userId="4d65bdbc-b403-4d76-bd0c-7c49ca586c3c" providerId="ADAL" clId="{FBC6F1B2-393D-4B66-82B9-22374F3559CE}" dt="2019-08-07T11:21:15.278" v="228" actId="20577"/>
        <pc:sldMkLst>
          <pc:docMk/>
          <pc:sldMk cId="1968531611" sldId="262"/>
        </pc:sldMkLst>
        <pc:spChg chg="mod">
          <ac:chgData name="Praveenkumar Saravanan" userId="4d65bdbc-b403-4d76-bd0c-7c49ca586c3c" providerId="ADAL" clId="{FBC6F1B2-393D-4B66-82B9-22374F3559CE}" dt="2019-08-07T11:21:15.278" v="228" actId="20577"/>
          <ac:spMkLst>
            <pc:docMk/>
            <pc:sldMk cId="1968531611" sldId="262"/>
            <ac:spMk id="2" creationId="{8CD8F5D4-92FA-468C-90F2-23F9CAB02154}"/>
          </ac:spMkLst>
        </pc:spChg>
        <pc:spChg chg="mod">
          <ac:chgData name="Praveenkumar Saravanan" userId="4d65bdbc-b403-4d76-bd0c-7c49ca586c3c" providerId="ADAL" clId="{FBC6F1B2-393D-4B66-82B9-22374F3559CE}" dt="2019-08-07T11:15:22.760" v="125" actId="6549"/>
          <ac:spMkLst>
            <pc:docMk/>
            <pc:sldMk cId="1968531611" sldId="262"/>
            <ac:spMk id="3" creationId="{BA464F07-3800-45CD-8AC3-C9EDF50CE708}"/>
          </ac:spMkLst>
        </pc:spChg>
      </pc:sldChg>
      <pc:sldChg chg="modSp add">
        <pc:chgData name="Praveenkumar Saravanan" userId="4d65bdbc-b403-4d76-bd0c-7c49ca586c3c" providerId="ADAL" clId="{FBC6F1B2-393D-4B66-82B9-22374F3559CE}" dt="2019-08-07T11:21:30.071" v="234" actId="20577"/>
        <pc:sldMkLst>
          <pc:docMk/>
          <pc:sldMk cId="2305794327" sldId="263"/>
        </pc:sldMkLst>
        <pc:spChg chg="mod">
          <ac:chgData name="Praveenkumar Saravanan" userId="4d65bdbc-b403-4d76-bd0c-7c49ca586c3c" providerId="ADAL" clId="{FBC6F1B2-393D-4B66-82B9-22374F3559CE}" dt="2019-08-07T11:21:30.071" v="234" actId="20577"/>
          <ac:spMkLst>
            <pc:docMk/>
            <pc:sldMk cId="2305794327" sldId="263"/>
            <ac:spMk id="2" creationId="{8CD8F5D4-92FA-468C-90F2-23F9CAB02154}"/>
          </ac:spMkLst>
        </pc:spChg>
        <pc:spChg chg="mod">
          <ac:chgData name="Praveenkumar Saravanan" userId="4d65bdbc-b403-4d76-bd0c-7c49ca586c3c" providerId="ADAL" clId="{FBC6F1B2-393D-4B66-82B9-22374F3559CE}" dt="2019-08-07T11:16:05.261" v="130" actId="2711"/>
          <ac:spMkLst>
            <pc:docMk/>
            <pc:sldMk cId="2305794327" sldId="263"/>
            <ac:spMk id="3" creationId="{BA464F07-3800-45CD-8AC3-C9EDF50CE708}"/>
          </ac:spMkLst>
        </pc:spChg>
      </pc:sldChg>
      <pc:sldChg chg="add del">
        <pc:chgData name="Praveenkumar Saravanan" userId="4d65bdbc-b403-4d76-bd0c-7c49ca586c3c" providerId="ADAL" clId="{FBC6F1B2-393D-4B66-82B9-22374F3559CE}" dt="2019-08-07T11:15:44.734" v="127" actId="2696"/>
        <pc:sldMkLst>
          <pc:docMk/>
          <pc:sldMk cId="3089964678" sldId="263"/>
        </pc:sldMkLst>
      </pc:sldChg>
      <pc:sldChg chg="modSp add">
        <pc:chgData name="Praveenkumar Saravanan" userId="4d65bdbc-b403-4d76-bd0c-7c49ca586c3c" providerId="ADAL" clId="{FBC6F1B2-393D-4B66-82B9-22374F3559CE}" dt="2019-08-07T11:20:04.873" v="148"/>
        <pc:sldMkLst>
          <pc:docMk/>
          <pc:sldMk cId="3165164001" sldId="264"/>
        </pc:sldMkLst>
        <pc:spChg chg="mod">
          <ac:chgData name="Praveenkumar Saravanan" userId="4d65bdbc-b403-4d76-bd0c-7c49ca586c3c" providerId="ADAL" clId="{FBC6F1B2-393D-4B66-82B9-22374F3559CE}" dt="2019-08-07T11:20:04.873" v="148"/>
          <ac:spMkLst>
            <pc:docMk/>
            <pc:sldMk cId="3165164001" sldId="264"/>
            <ac:spMk id="2" creationId="{21DD210F-BB94-4E81-9A5F-E0E41704B423}"/>
          </ac:spMkLst>
        </pc:spChg>
      </pc:sldChg>
      <pc:sldChg chg="modSp add">
        <pc:chgData name="Praveenkumar Saravanan" userId="4d65bdbc-b403-4d76-bd0c-7c49ca586c3c" providerId="ADAL" clId="{FBC6F1B2-393D-4B66-82B9-22374F3559CE}" dt="2019-08-07T11:20:41.501" v="183"/>
        <pc:sldMkLst>
          <pc:docMk/>
          <pc:sldMk cId="4103567878" sldId="265"/>
        </pc:sldMkLst>
        <pc:spChg chg="mod">
          <ac:chgData name="Praveenkumar Saravanan" userId="4d65bdbc-b403-4d76-bd0c-7c49ca586c3c" providerId="ADAL" clId="{FBC6F1B2-393D-4B66-82B9-22374F3559CE}" dt="2019-08-07T11:20:41.501" v="183"/>
          <ac:spMkLst>
            <pc:docMk/>
            <pc:sldMk cId="4103567878" sldId="265"/>
            <ac:spMk id="2" creationId="{21DD210F-BB94-4E81-9A5F-E0E41704B423}"/>
          </ac:spMkLst>
        </pc:spChg>
      </pc:sldChg>
      <pc:sldChg chg="modSp add">
        <pc:chgData name="Praveenkumar Saravanan" userId="4d65bdbc-b403-4d76-bd0c-7c49ca586c3c" providerId="ADAL" clId="{FBC6F1B2-393D-4B66-82B9-22374F3559CE}" dt="2019-08-07T11:21:22.967" v="229"/>
        <pc:sldMkLst>
          <pc:docMk/>
          <pc:sldMk cId="695923942" sldId="266"/>
        </pc:sldMkLst>
        <pc:spChg chg="mod">
          <ac:chgData name="Praveenkumar Saravanan" userId="4d65bdbc-b403-4d76-bd0c-7c49ca586c3c" providerId="ADAL" clId="{FBC6F1B2-393D-4B66-82B9-22374F3559CE}" dt="2019-08-07T11:21:22.967" v="229"/>
          <ac:spMkLst>
            <pc:docMk/>
            <pc:sldMk cId="695923942" sldId="266"/>
            <ac:spMk id="2" creationId="{21DD210F-BB94-4E81-9A5F-E0E41704B423}"/>
          </ac:spMkLst>
        </pc:spChg>
      </pc:sldChg>
      <pc:sldChg chg="modSp add">
        <pc:chgData name="Praveenkumar Saravanan" userId="4d65bdbc-b403-4d76-bd0c-7c49ca586c3c" providerId="ADAL" clId="{FBC6F1B2-393D-4B66-82B9-22374F3559CE}" dt="2019-08-07T11:21:34.019" v="235"/>
        <pc:sldMkLst>
          <pc:docMk/>
          <pc:sldMk cId="2438214638" sldId="267"/>
        </pc:sldMkLst>
        <pc:spChg chg="mod">
          <ac:chgData name="Praveenkumar Saravanan" userId="4d65bdbc-b403-4d76-bd0c-7c49ca586c3c" providerId="ADAL" clId="{FBC6F1B2-393D-4B66-82B9-22374F3559CE}" dt="2019-08-07T11:21:34.019" v="235"/>
          <ac:spMkLst>
            <pc:docMk/>
            <pc:sldMk cId="2438214638" sldId="267"/>
            <ac:spMk id="2" creationId="{21DD210F-BB94-4E81-9A5F-E0E41704B4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5DC1-731F-4177-83C7-CDC3DD70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C0C5D-590B-4B4E-8B1F-CEC2988B6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9538-5C18-4175-A816-1D48FF88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0786-6A4C-4DF4-88A5-8C37EC68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56D7-3308-4441-A19C-00B42F37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3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05C3-4314-4087-8634-3C52B2BC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E44EC-DA32-4F96-8460-57B7DA04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A0C2-30A2-4A25-9BDC-121002D7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B5D5-0A80-4400-9CFD-D2369641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F6F5-627E-4F36-B0A1-62C6E9E3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5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0DB40-170B-4958-B4F5-8F790EB79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793AF-169E-459E-9936-3BC2EDBE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A180-3247-460B-A43A-2EE8E238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64B1-DCDC-4193-8D64-76CC5EC8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41F4-7991-4EFA-AC5D-B66E5C43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8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1D61-90F0-479E-A77F-0733BA2C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1254-FB19-4822-B0E7-36ED6B6E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B0DC4-916A-445F-9925-7C729F69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D465-87E1-4124-B74B-7A627F5A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B59C-4B71-409C-A519-0081969B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5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24BA-103C-4144-95FA-19DD91DC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E7E6-31A9-4E10-A2E5-6AF9088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6E48-91CF-4C32-96F5-0CA80A9A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B443-24ED-49A0-8CEA-E4E66B52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045C0-3AC5-40C3-B0D0-70147265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86CF-2886-48CE-837D-A1D1A94E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BA0D-09E2-43CC-AC6E-8241C7B43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9DED4-0565-4782-8E3D-C001DD80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D11FC-51E4-4B47-A8C0-48A2F45C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B29FC-A1E0-4CAE-9DCD-9747CD20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FDFFC-25AF-40E5-8988-EF3F194A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4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230B-2298-4D5B-89EE-18C730BB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C7D6-D9C4-4B34-972F-A36D1910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C07B6-0C94-461E-B38D-39F65B37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24C37-71C3-4B98-9994-150A5D472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E0018-2DB5-4323-AAA9-D0A21A501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D32B9-78A3-4A26-B47C-234D4651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5F23E-0D82-4ACA-A9CC-66E96BA5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5F7FE-90D8-40D6-ACE5-F35BB742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5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F6BB-ABA7-4BA0-90DD-B44BB063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471F9-18F6-4EF8-BD4A-479FE288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2720A-D198-4D1D-8D33-45F50232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498E3-DE93-4FA5-B352-E6F4BC64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C32FE-0C07-4F4A-BD24-1E7051F6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27868-5048-4E68-A41D-715AFCA9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469C3-AEEB-4BC1-9159-5B40CA61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1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A19-5F11-47F2-963D-CBDE21E1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210B-0E50-4E44-937F-A6CD8354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78ECC-95D4-44B1-BFC6-3C7B96F39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F6C2-137D-4D04-8887-C6243271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2BF9-B243-498A-9BF1-0098C62D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2C85-A3F7-4552-986C-DB19F8D3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2817-32F4-4FF5-A8B6-231E0E7F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13BFE-F3A8-49BF-8C2A-F67DE64E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32D5-718E-4C4C-AE91-F7B3C8C7E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C6E71-2005-4891-8A7E-E0594384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45475-7F50-4C44-B344-82A7AC68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5996-9861-4D2E-A8F8-6B5F0F5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9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77384-4BA1-4A73-859C-52D64899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2397B-E260-448A-B77E-C413AEDD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13FC-D6AF-4B70-822C-F839E6469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70C-2535-43DC-8B2E-C94117EA4549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1E247-12C5-4FBB-BC4C-6FC8E1616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BFDD-AE6E-4CD3-A0A5-BB29F5AF4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607-E386-4265-9F76-AEAF64A11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4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eactjs/index.htm" TargetMode="External"/><Relationship Id="rId2" Type="http://schemas.openxmlformats.org/officeDocument/2006/relationships/hyperlink" Target="https://reactjs.org/tutorial/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88E1-9A94-4E4A-A018-01F28B864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BASICS OF NODE JS &amp; REACT &amp;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027FE-4CDE-4617-8CB6-4F3905678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F5D4-92FA-468C-90F2-23F9CAB0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5" y="141669"/>
            <a:ext cx="10695905" cy="1549020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4F07-3800-45CD-8AC3-C9EDF50C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5" y="1516532"/>
            <a:ext cx="10515600" cy="4351338"/>
          </a:xfrm>
        </p:spPr>
        <p:txBody>
          <a:bodyPr>
            <a:no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Modify cw9.html to use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React's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cw9.js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9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AA7A6BAD-D706-4177-99C5-753AEE0F0A9B}"/>
              </a:ext>
            </a:extLst>
          </p:cNvPr>
          <p:cNvSpPr/>
          <p:nvPr/>
        </p:nvSpPr>
        <p:spPr>
          <a:xfrm>
            <a:off x="2561931" y="282882"/>
            <a:ext cx="6839647" cy="41293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649D7-C3F3-4B78-B391-04F7CD009CD6}"/>
              </a:ext>
            </a:extLst>
          </p:cNvPr>
          <p:cNvSpPr txBox="1"/>
          <p:nvPr/>
        </p:nvSpPr>
        <p:spPr>
          <a:xfrm>
            <a:off x="6037615" y="1197778"/>
            <a:ext cx="2940148" cy="1730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9B21F-06AC-4D87-A7E8-CF24D4464B8F}"/>
              </a:ext>
            </a:extLst>
          </p:cNvPr>
          <p:cNvSpPr txBox="1"/>
          <p:nvPr/>
        </p:nvSpPr>
        <p:spPr>
          <a:xfrm>
            <a:off x="6188372" y="377397"/>
            <a:ext cx="915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B1978-F46A-4A5D-8CD8-37FCC6346927}"/>
              </a:ext>
            </a:extLst>
          </p:cNvPr>
          <p:cNvSpPr txBox="1"/>
          <p:nvPr/>
        </p:nvSpPr>
        <p:spPr>
          <a:xfrm>
            <a:off x="6116681" y="1737453"/>
            <a:ext cx="11336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Express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60CA5-D8B7-4009-BEAC-82AC2E7C93FB}"/>
              </a:ext>
            </a:extLst>
          </p:cNvPr>
          <p:cNvSpPr txBox="1"/>
          <p:nvPr/>
        </p:nvSpPr>
        <p:spPr>
          <a:xfrm>
            <a:off x="7892009" y="1735218"/>
            <a:ext cx="9807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React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F8875-9574-41F0-9B34-97DEA2C99F51}"/>
              </a:ext>
            </a:extLst>
          </p:cNvPr>
          <p:cNvSpPr txBox="1"/>
          <p:nvPr/>
        </p:nvSpPr>
        <p:spPr>
          <a:xfrm>
            <a:off x="6268684" y="4937711"/>
            <a:ext cx="2940148" cy="1730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2F6F4-E81F-4E4D-8008-3F904F5D61E6}"/>
              </a:ext>
            </a:extLst>
          </p:cNvPr>
          <p:cNvSpPr txBox="1"/>
          <p:nvPr/>
        </p:nvSpPr>
        <p:spPr>
          <a:xfrm>
            <a:off x="6415288" y="5340906"/>
            <a:ext cx="26885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136ADD-AEA1-4EC6-948C-1D288661E09E}"/>
              </a:ext>
            </a:extLst>
          </p:cNvPr>
          <p:cNvSpPr txBox="1"/>
          <p:nvPr/>
        </p:nvSpPr>
        <p:spPr>
          <a:xfrm>
            <a:off x="6415288" y="5749371"/>
            <a:ext cx="2688524" cy="850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Forms / Views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6BCE94-1239-446F-AEE3-78364D10C7E0}"/>
              </a:ext>
            </a:extLst>
          </p:cNvPr>
          <p:cNvCxnSpPr>
            <a:cxnSpLocks/>
            <a:stCxn id="11" idx="1"/>
            <a:endCxn id="8" idx="2"/>
          </p:cNvCxnSpPr>
          <p:nvPr/>
        </p:nvCxnSpPr>
        <p:spPr>
          <a:xfrm rot="10800000" flipH="1">
            <a:off x="6415287" y="2445339"/>
            <a:ext cx="268203" cy="3064844"/>
          </a:xfrm>
          <a:prstGeom prst="bentConnector4">
            <a:avLst>
              <a:gd name="adj1" fmla="val -85234"/>
              <a:gd name="adj2" fmla="val 52762"/>
            </a:avLst>
          </a:prstGeom>
          <a:ln w="127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1D3E37-B45F-4E1D-9149-BA6A11A7DB17}"/>
              </a:ext>
            </a:extLst>
          </p:cNvPr>
          <p:cNvCxnSpPr>
            <a:cxnSpLocks/>
            <a:stCxn id="9" idx="3"/>
            <a:endCxn id="12" idx="3"/>
          </p:cNvCxnSpPr>
          <p:nvPr/>
        </p:nvCxnSpPr>
        <p:spPr>
          <a:xfrm>
            <a:off x="8872743" y="2089161"/>
            <a:ext cx="231069" cy="4085411"/>
          </a:xfrm>
          <a:prstGeom prst="bentConnector3">
            <a:avLst>
              <a:gd name="adj1" fmla="val 198931"/>
            </a:avLst>
          </a:prstGeom>
          <a:ln w="12700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F1C3F7-E000-4CB0-8FEF-13BD80AEDF34}"/>
              </a:ext>
            </a:extLst>
          </p:cNvPr>
          <p:cNvSpPr txBox="1"/>
          <p:nvPr/>
        </p:nvSpPr>
        <p:spPr>
          <a:xfrm>
            <a:off x="5142531" y="4495618"/>
            <a:ext cx="12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Form data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A52B7063-2943-4770-991D-48E8F5F4BC3F}"/>
              </a:ext>
            </a:extLst>
          </p:cNvPr>
          <p:cNvSpPr/>
          <p:nvPr/>
        </p:nvSpPr>
        <p:spPr>
          <a:xfrm>
            <a:off x="761761" y="91342"/>
            <a:ext cx="2532411" cy="129575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F83FA2-BB03-42A1-8023-32939CC8FEF6}"/>
              </a:ext>
            </a:extLst>
          </p:cNvPr>
          <p:cNvSpPr txBox="1"/>
          <p:nvPr/>
        </p:nvSpPr>
        <p:spPr>
          <a:xfrm>
            <a:off x="856108" y="461235"/>
            <a:ext cx="230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Rapid Response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EEB56EE-CBBE-446E-8BA0-E9A8B953DA3C}"/>
              </a:ext>
            </a:extLst>
          </p:cNvPr>
          <p:cNvSpPr/>
          <p:nvPr/>
        </p:nvSpPr>
        <p:spPr>
          <a:xfrm rot="2315398">
            <a:off x="1702947" y="2067486"/>
            <a:ext cx="2670690" cy="49391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web services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2CA7CA-397B-498C-9F81-DD54BC862B41}"/>
              </a:ext>
            </a:extLst>
          </p:cNvPr>
          <p:cNvSpPr/>
          <p:nvPr/>
        </p:nvSpPr>
        <p:spPr>
          <a:xfrm rot="1263095">
            <a:off x="3042864" y="1816583"/>
            <a:ext cx="267287" cy="22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C13659-7F8F-481C-9672-DFF2E2F9C4DB}"/>
              </a:ext>
            </a:extLst>
          </p:cNvPr>
          <p:cNvSpPr txBox="1"/>
          <p:nvPr/>
        </p:nvSpPr>
        <p:spPr>
          <a:xfrm>
            <a:off x="4158987" y="2558519"/>
            <a:ext cx="1436393" cy="1294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</a:p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39" name="Arrow: Left-Up 38">
            <a:extLst>
              <a:ext uri="{FF2B5EF4-FFF2-40B4-BE49-F238E27FC236}">
                <a16:creationId xmlns:a16="http://schemas.microsoft.com/office/drawing/2014/main" id="{92195A19-B9F3-4D28-9B40-330F57A36CCA}"/>
              </a:ext>
            </a:extLst>
          </p:cNvPr>
          <p:cNvSpPr/>
          <p:nvPr/>
        </p:nvSpPr>
        <p:spPr>
          <a:xfrm rot="10800000">
            <a:off x="4654604" y="1842996"/>
            <a:ext cx="1383009" cy="702268"/>
          </a:xfrm>
          <a:prstGeom prst="leftUpArrow">
            <a:avLst>
              <a:gd name="adj1" fmla="val 30425"/>
              <a:gd name="adj2" fmla="val 25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3E3D17-5998-412D-9D01-3B23406A80D1}"/>
              </a:ext>
            </a:extLst>
          </p:cNvPr>
          <p:cNvSpPr txBox="1"/>
          <p:nvPr/>
        </p:nvSpPr>
        <p:spPr>
          <a:xfrm>
            <a:off x="4546385" y="1317152"/>
            <a:ext cx="1570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 Forecasting, Clustering, etc.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B7C524-5611-4877-B866-5D31598CDCD3}"/>
              </a:ext>
            </a:extLst>
          </p:cNvPr>
          <p:cNvSpPr/>
          <p:nvPr/>
        </p:nvSpPr>
        <p:spPr>
          <a:xfrm>
            <a:off x="5170206" y="1147055"/>
            <a:ext cx="267287" cy="22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58DA72-AF90-4974-90A1-628D39768580}"/>
              </a:ext>
            </a:extLst>
          </p:cNvPr>
          <p:cNvSpPr/>
          <p:nvPr/>
        </p:nvSpPr>
        <p:spPr>
          <a:xfrm>
            <a:off x="9470427" y="4817040"/>
            <a:ext cx="267287" cy="22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5D75C2-03AF-40F9-B4A8-17AFCE693595}"/>
              </a:ext>
            </a:extLst>
          </p:cNvPr>
          <p:cNvSpPr txBox="1"/>
          <p:nvPr/>
        </p:nvSpPr>
        <p:spPr>
          <a:xfrm>
            <a:off x="9171979" y="4532412"/>
            <a:ext cx="864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F7CDF7-E07C-4A39-BD7A-0A749D63D00E}"/>
              </a:ext>
            </a:extLst>
          </p:cNvPr>
          <p:cNvSpPr/>
          <p:nvPr/>
        </p:nvSpPr>
        <p:spPr>
          <a:xfrm>
            <a:off x="5604403" y="4810809"/>
            <a:ext cx="267287" cy="22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71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210F-BB94-4E81-9A5F-E0E4170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8AF3-5B01-4CC1-9CDC-A0803F94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F5D4-92FA-468C-90F2-23F9CAB0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5" y="141669"/>
            <a:ext cx="10695905" cy="1549020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4F07-3800-45CD-8AC3-C9EDF50C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5" y="1516532"/>
            <a:ext cx="10515600" cy="4351338"/>
          </a:xfrm>
        </p:spPr>
        <p:txBody>
          <a:bodyPr>
            <a:no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Setup node.js on AWS: port 3000. Modify cw6.html as cw8.html and upload into appropriate node.js folder on AWS via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 by opening "http://13rqwrwqrwq:3000/cw8.html" in browser on local computer. Clicking 'Sign-In' should display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cid,un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screen</a:t>
            </a:r>
          </a:p>
        </p:txBody>
      </p:sp>
    </p:spTree>
    <p:extLst>
      <p:ext uri="{BB962C8B-B14F-4D97-AF65-F5344CB8AC3E}">
        <p14:creationId xmlns:p14="http://schemas.microsoft.com/office/powerpoint/2010/main" val="351051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210F-BB94-4E81-9A5F-E0E4170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Invoking Python - Spawning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8AF3-5B01-4CC1-9CDC-A0803F94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6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F5D4-92FA-468C-90F2-23F9CAB0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5" y="141669"/>
            <a:ext cx="10695905" cy="1549020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Invoking Python - Spawning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4F07-3800-45CD-8AC3-C9EDF50C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5" y="1516532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cw9.html: Update cw8.html such that when 'Sign-In' button is clicked, getDataFromRR.py is invoked and "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cid,un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" data returned from python program is displayed on screen.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7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210F-BB94-4E81-9A5F-E0E4170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RR through SOAP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8AF3-5B01-4CC1-9CDC-A0803F94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2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F5D4-92FA-468C-90F2-23F9CAB0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5" y="141669"/>
            <a:ext cx="10695905" cy="1549020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RR through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4F07-3800-45CD-8AC3-C9EDF50C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95" y="1516532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Update getDataFromRR.py such that it communicates with RR via SOAP, invokes our script in RR to get list of scenarios and return it as data to node.js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210F-BB94-4E81-9A5F-E0E4170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8AF3-5B01-4CC1-9CDC-A0803F948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ea typeface="+mn-lt"/>
                <a:cs typeface="+mn-lt"/>
                <a:hlinkClick r:id="rId2"/>
              </a:rPr>
              <a:t>https://reactjs.org/tutorial/tutorial.html</a:t>
            </a:r>
          </a:p>
          <a:p>
            <a:r>
              <a:rPr lang="en-IN">
                <a:ea typeface="+mn-lt"/>
                <a:cs typeface="+mn-lt"/>
                <a:hlinkClick r:id="rId3"/>
              </a:rPr>
              <a:t>https://www.tutorialspoint.com/reactjs/index.htm</a:t>
            </a:r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21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BASICS OF NODE JS &amp; REACT &amp; EXPRESS</vt:lpstr>
      <vt:lpstr>PowerPoint Presentation</vt:lpstr>
      <vt:lpstr>Setup Node.Js</vt:lpstr>
      <vt:lpstr>Setup Node.Js</vt:lpstr>
      <vt:lpstr>Invoking Python - Spawning</vt:lpstr>
      <vt:lpstr>Invoking Python - Spawning</vt:lpstr>
      <vt:lpstr>Connecting to RR through SOAP</vt:lpstr>
      <vt:lpstr>Connecting to RR through SOAP</vt:lpstr>
      <vt:lpstr>React</vt:lpstr>
      <vt:lpstr>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NODE JS &amp; REACT &amp; EXPRESS</dc:title>
  <dc:creator>Praveenkumar Saravanan (CR)</dc:creator>
  <cp:revision>1</cp:revision>
  <dcterms:created xsi:type="dcterms:W3CDTF">2019-08-07T10:01:16Z</dcterms:created>
  <dcterms:modified xsi:type="dcterms:W3CDTF">2019-08-08T06:01:52Z</dcterms:modified>
</cp:coreProperties>
</file>