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82" r:id="rId3"/>
    <p:sldId id="279" r:id="rId4"/>
    <p:sldId id="257" r:id="rId5"/>
    <p:sldId id="275" r:id="rId6"/>
    <p:sldId id="258" r:id="rId7"/>
    <p:sldId id="259" r:id="rId8"/>
    <p:sldId id="260" r:id="rId9"/>
    <p:sldId id="261" r:id="rId10"/>
    <p:sldId id="262" r:id="rId11"/>
    <p:sldId id="266" r:id="rId12"/>
    <p:sldId id="263" r:id="rId13"/>
    <p:sldId id="264" r:id="rId14"/>
    <p:sldId id="265" r:id="rId15"/>
    <p:sldId id="267" r:id="rId16"/>
    <p:sldId id="268" r:id="rId17"/>
    <p:sldId id="269" r:id="rId18"/>
    <p:sldId id="280" r:id="rId19"/>
    <p:sldId id="270" r:id="rId20"/>
    <p:sldId id="271" r:id="rId21"/>
    <p:sldId id="272" r:id="rId22"/>
    <p:sldId id="273" r:id="rId23"/>
    <p:sldId id="277" r:id="rId24"/>
    <p:sldId id="274" r:id="rId25"/>
    <p:sldId id="276" r:id="rId26"/>
    <p:sldId id="278" r:id="rId27"/>
    <p:sldId id="28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170" autoAdjust="0"/>
  </p:normalViewPr>
  <p:slideViewPr>
    <p:cSldViewPr snapToGrid="0">
      <p:cViewPr varScale="1">
        <p:scale>
          <a:sx n="66" d="100"/>
          <a:sy n="66" d="100"/>
        </p:scale>
        <p:origin x="61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5D429-15EF-4A8F-AA09-BECBB0A557A5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5CED6B-7753-44FD-B82F-75125C9D9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596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1419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capsule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MyCap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statemachine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state Waiting, Processing;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initial -&gt; Waiting;        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requestReceived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Waiting -&gt; Processing on com1.request, com2.request when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return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canHandleNow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log.log("Handling request");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log.commit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handle(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msg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timeout: Waiting -&gt; Waiting on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timer.timeout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[`return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zCount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 10;`];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};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};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4844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capsule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ChoiceSample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    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statemachine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state First, Second, Third;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t1: initial -&gt; First;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choice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isEnabled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junction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checkThreshold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switchTurned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First -&gt;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isEnabled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   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false: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isEnabled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Second when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return true; 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`;    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true: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isEnabled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Second when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else 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`; 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timeout: First -&gt;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checkThreshold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low: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checkThreshold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Third when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return t &lt; LIMIT1; 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medium: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checkThreshold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Third when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return t &gt;= LIMIT1 &amp;&amp; t &lt; LIMIT2; 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high: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checkThreshold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Third when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else 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`;</a:t>
            </a:r>
          </a:p>
          <a:p>
            <a:b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};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};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2502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capsule CC {</a:t>
            </a:r>
          </a:p>
          <a:p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statemachine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        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initial -&gt; CompositeState.ep1;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state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CompositeState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state Nested;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entrypoint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ep1, ep2;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exitpoint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ex1;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initial -&gt; Nested;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ep1 -&gt; Nested;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Nested -&gt; ex1;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ep2 -&gt; history*;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};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state Other;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CompositeState.ex1 -&gt; Other;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Other -&gt; CompositeState.ep2;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};</a:t>
            </a:r>
          </a:p>
          <a:p>
            <a:r>
              <a:rPr lang="en-IN"/>
              <a:t>};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5886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capsule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Top 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7E673D"/>
                </a:solidFill>
                <a:effectLst/>
                <a:latin typeface="Consolas" panose="020B0609020204030204" pitchFamily="49" charset="0"/>
              </a:rPr>
              <a:t>[[rt::</a:t>
            </a:r>
            <a:r>
              <a:rPr lang="en-US" b="1" dirty="0" err="1">
                <a:solidFill>
                  <a:srgbClr val="7E673D"/>
                </a:solidFill>
                <a:effectLst/>
                <a:latin typeface="Consolas" panose="020B0609020204030204" pitchFamily="49" charset="0"/>
              </a:rPr>
              <a:t>header_preface</a:t>
            </a:r>
            <a:r>
              <a:rPr lang="en-US" b="1" dirty="0">
                <a:solidFill>
                  <a:srgbClr val="7E673D"/>
                </a:solidFill>
                <a:effectLst/>
                <a:latin typeface="Consolas" panose="020B0609020204030204" pitchFamily="49" charset="0"/>
              </a:rPr>
              <a:t>]]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B9B9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`</a:t>
            </a: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7E673D"/>
                </a:solidFill>
                <a:effectLst/>
                <a:latin typeface="Consolas" panose="020B0609020204030204" pitchFamily="49" charset="0"/>
              </a:rPr>
              <a:t>[[rt::</a:t>
            </a:r>
            <a:r>
              <a:rPr lang="en-US" b="1" dirty="0" err="1">
                <a:solidFill>
                  <a:srgbClr val="7E673D"/>
                </a:solidFill>
                <a:effectLst/>
                <a:latin typeface="Consolas" panose="020B0609020204030204" pitchFamily="49" charset="0"/>
              </a:rPr>
              <a:t>impl_preface</a:t>
            </a:r>
            <a:r>
              <a:rPr lang="en-US" b="1" dirty="0">
                <a:solidFill>
                  <a:srgbClr val="7E673D"/>
                </a:solidFill>
                <a:effectLst/>
                <a:latin typeface="Consolas" panose="020B0609020204030204" pitchFamily="49" charset="0"/>
              </a:rPr>
              <a:t>]]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B9B9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testlib.art.h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`</a:t>
            </a: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7E673D"/>
                </a:solidFill>
                <a:effectLst/>
                <a:latin typeface="Consolas" panose="020B0609020204030204" pitchFamily="49" charset="0"/>
              </a:rPr>
              <a:t>[[rt::</a:t>
            </a:r>
            <a:r>
              <a:rPr lang="en-US" b="1" dirty="0" err="1">
                <a:solidFill>
                  <a:srgbClr val="7E673D"/>
                </a:solidFill>
                <a:effectLst/>
                <a:latin typeface="Consolas" panose="020B0609020204030204" pitchFamily="49" charset="0"/>
              </a:rPr>
              <a:t>decl</a:t>
            </a:r>
            <a:r>
              <a:rPr lang="en-US" b="1" dirty="0">
                <a:solidFill>
                  <a:srgbClr val="7E673D"/>
                </a:solidFill>
                <a:effectLst/>
                <a:latin typeface="Consolas" panose="020B0609020204030204" pitchFamily="49" charset="0"/>
              </a:rPr>
              <a:t>]]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 result;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tCount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`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behavior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timer : Timing;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 err="1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statemachine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Composite {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1" dirty="0" err="1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entrypoint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ep1, ep2;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1" dirty="0" err="1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exitpoint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ex2;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entry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result +=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Enter:Composite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`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exit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result +=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Exit:Composite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`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Nested {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entry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result +=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Enter:Nested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`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exit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result +=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Exit:Nested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`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Nested2 {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entry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result +=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"Enter:Nested2 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`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exit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result +=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"Exit:Nested2 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`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ep1 -&gt; Nested;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tx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ep2 -&gt; Nested2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timer.timeout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tCount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result +=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Effect:tx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timer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informIn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RTTimespec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tCount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`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initial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-&gt; Composite.ep1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timer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informIn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RTTimespec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tCount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`</a:t>
            </a: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Done;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done: Composite.ex2 -&gt; Done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timer.timeout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 msg 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"Unexpected result : 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result;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 ==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Enter:Composite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Enter:Nested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Exit:Nested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Effect:tx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Enter:Nested2 Exit:Nested2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Exit:Composite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c_str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`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7544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capsule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ITC {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Ports 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behavior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timer : Timing;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Parts 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Connectors 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State Machine 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 err="1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statemachine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       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initial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-&gt; </a:t>
            </a:r>
            <a:r>
              <a:rPr lang="en-US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SelfTransitionExample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SelfTransitionExample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Nested1 {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Nested2;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internal: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port1.e1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      // Internal transition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`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1" dirty="0" err="1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entrypoint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e1;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1" dirty="0" err="1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exitpoint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e2;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local: e1 -&gt; e2 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      // Local transition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`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external: </a:t>
            </a:r>
            <a:r>
              <a:rPr lang="en-US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SelfTransitionExample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-&gt; </a:t>
            </a:r>
            <a:r>
              <a:rPr lang="en-US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SelfTransitionExample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port2.e2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  // External transition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`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1062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class </a:t>
            </a:r>
            <a:r>
              <a:rPr lang="en-IN" dirty="0" err="1"/>
              <a:t>DataObject</a:t>
            </a:r>
            <a:r>
              <a:rPr lang="en-IN" dirty="0"/>
              <a:t> {</a:t>
            </a:r>
          </a:p>
          <a:p>
            <a:r>
              <a:rPr lang="en-IN" dirty="0"/>
              <a:t>    /* Trigger Operations */</a:t>
            </a:r>
          </a:p>
          <a:p>
            <a:r>
              <a:rPr lang="en-IN" dirty="0"/>
              <a:t>    trigger initialize(`int` data), finalize();</a:t>
            </a:r>
          </a:p>
          <a:p>
            <a:r>
              <a:rPr lang="en-IN" dirty="0"/>
              <a:t>    /* State Machine */</a:t>
            </a:r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Initial, Initialized, Finalized;</a:t>
            </a:r>
          </a:p>
          <a:p>
            <a:r>
              <a:rPr lang="en-IN" dirty="0"/>
              <a:t>        initial -&gt; Initial;</a:t>
            </a:r>
          </a:p>
          <a:p>
            <a:r>
              <a:rPr lang="en-IN" dirty="0"/>
              <a:t>        </a:t>
            </a:r>
            <a:r>
              <a:rPr lang="en-IN" dirty="0" err="1"/>
              <a:t>init</a:t>
            </a:r>
            <a:r>
              <a:rPr lang="en-IN" dirty="0"/>
              <a:t>: Initial -&gt; Initialized on initialize(`int`)</a:t>
            </a:r>
          </a:p>
          <a:p>
            <a:r>
              <a:rPr lang="en-IN" dirty="0"/>
              <a:t>        `</a:t>
            </a:r>
          </a:p>
          <a:p>
            <a:r>
              <a:rPr lang="en-IN" dirty="0"/>
              <a:t>            // Initialized</a:t>
            </a:r>
          </a:p>
          <a:p>
            <a:r>
              <a:rPr lang="en-IN" dirty="0"/>
              <a:t>            int </a:t>
            </a:r>
            <a:r>
              <a:rPr lang="en-IN" dirty="0" err="1"/>
              <a:t>i</a:t>
            </a:r>
            <a:r>
              <a:rPr lang="en-IN" dirty="0"/>
              <a:t> = data;</a:t>
            </a:r>
          </a:p>
          <a:p>
            <a:r>
              <a:rPr lang="en-IN" dirty="0"/>
              <a:t>        `;</a:t>
            </a:r>
          </a:p>
          <a:p>
            <a:r>
              <a:rPr lang="en-IN" dirty="0"/>
              <a:t>        Initialized -&gt; Finalized on finalize()</a:t>
            </a:r>
          </a:p>
          <a:p>
            <a:r>
              <a:rPr lang="en-IN" dirty="0"/>
              <a:t>        `</a:t>
            </a:r>
          </a:p>
          <a:p>
            <a:r>
              <a:rPr lang="en-IN" dirty="0"/>
              <a:t>            // Finalized</a:t>
            </a:r>
          </a:p>
          <a:p>
            <a:r>
              <a:rPr lang="en-IN" dirty="0"/>
              <a:t>        `;</a:t>
            </a:r>
          </a:p>
          <a:p>
            <a:r>
              <a:rPr lang="en-IN" dirty="0"/>
              <a:t>    };</a:t>
            </a:r>
          </a:p>
          <a:p>
            <a:r>
              <a:rPr lang="en-IN" dirty="0"/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0102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class </a:t>
            </a:r>
            <a:r>
              <a:rPr lang="en-IN" dirty="0" err="1"/>
              <a:t>MyClass</a:t>
            </a:r>
            <a:r>
              <a:rPr lang="en-IN" dirty="0"/>
              <a:t> {</a:t>
            </a:r>
          </a:p>
          <a:p>
            <a:r>
              <a:rPr lang="en-IN" dirty="0"/>
              <a:t>    </a:t>
            </a:r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First {</a:t>
            </a:r>
          </a:p>
          <a:p>
            <a:r>
              <a:rPr lang="en-IN" dirty="0"/>
              <a:t>            </a:t>
            </a:r>
            <a:r>
              <a:rPr lang="en-IN" dirty="0" err="1"/>
              <a:t>entrypoint</a:t>
            </a:r>
            <a:r>
              <a:rPr lang="en-IN" dirty="0"/>
              <a:t> ep1;</a:t>
            </a:r>
          </a:p>
          <a:p>
            <a:r>
              <a:rPr lang="en-IN" dirty="0"/>
              <a:t>            ep1 -&gt; history;</a:t>
            </a:r>
          </a:p>
          <a:p>
            <a:r>
              <a:rPr lang="en-IN" dirty="0"/>
              <a:t>        };</a:t>
            </a:r>
          </a:p>
          <a:p>
            <a:r>
              <a:rPr lang="en-IN" dirty="0"/>
              <a:t>        initial -&gt; First.ep1;</a:t>
            </a:r>
          </a:p>
          <a:p>
            <a:r>
              <a:rPr lang="en-IN" dirty="0"/>
              <a:t>    };</a:t>
            </a:r>
          </a:p>
          <a:p>
            <a:r>
              <a:rPr lang="en-IN" dirty="0"/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2841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capsule B {    </a:t>
            </a:r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BS, BS2;</a:t>
            </a:r>
          </a:p>
          <a:p>
            <a:r>
              <a:rPr lang="en-IN" dirty="0"/>
              <a:t>        Initial: initial -&gt; BS;</a:t>
            </a:r>
          </a:p>
          <a:p>
            <a:r>
              <a:rPr lang="en-IN" dirty="0"/>
              <a:t>    };</a:t>
            </a:r>
          </a:p>
          <a:p>
            <a:r>
              <a:rPr lang="en-IN" dirty="0"/>
              <a:t>};</a:t>
            </a:r>
          </a:p>
          <a:p>
            <a:endParaRPr lang="en-IN" dirty="0"/>
          </a:p>
          <a:p>
            <a:r>
              <a:rPr lang="en-IN" dirty="0"/>
              <a:t>capsule D : B, `</a:t>
            </a:r>
            <a:r>
              <a:rPr lang="en-IN" dirty="0" err="1"/>
              <a:t>IDataManager</a:t>
            </a:r>
            <a:r>
              <a:rPr lang="en-IN" dirty="0"/>
              <a:t>`, `</a:t>
            </a:r>
            <a:r>
              <a:rPr lang="en-IN" dirty="0" err="1"/>
              <a:t>IController</a:t>
            </a:r>
            <a:r>
              <a:rPr lang="en-IN" dirty="0"/>
              <a:t>` { </a:t>
            </a:r>
          </a:p>
          <a:p>
            <a:r>
              <a:rPr lang="en-IN" dirty="0"/>
              <a:t>    [[rt::</a:t>
            </a:r>
            <a:r>
              <a:rPr lang="en-IN" dirty="0" err="1"/>
              <a:t>decl</a:t>
            </a:r>
            <a:r>
              <a:rPr lang="en-IN" dirty="0"/>
              <a:t>]]</a:t>
            </a:r>
          </a:p>
          <a:p>
            <a:r>
              <a:rPr lang="en-IN" dirty="0"/>
              <a:t>    `</a:t>
            </a:r>
          </a:p>
          <a:p>
            <a:r>
              <a:rPr lang="en-IN" dirty="0"/>
              <a:t>        // </a:t>
            </a:r>
            <a:r>
              <a:rPr lang="en-IN" dirty="0" err="1"/>
              <a:t>IDataManager</a:t>
            </a:r>
            <a:r>
              <a:rPr lang="en-IN" dirty="0"/>
              <a:t> </a:t>
            </a:r>
            <a:r>
              <a:rPr lang="en-IN" dirty="0" err="1"/>
              <a:t>impl</a:t>
            </a:r>
            <a:endParaRPr lang="en-IN" dirty="0"/>
          </a:p>
          <a:p>
            <a:r>
              <a:rPr lang="en-IN" dirty="0"/>
              <a:t>        public:</a:t>
            </a:r>
          </a:p>
          <a:p>
            <a:r>
              <a:rPr lang="en-IN" dirty="0"/>
              <a:t>        void </a:t>
            </a:r>
            <a:r>
              <a:rPr lang="en-IN" dirty="0" err="1"/>
              <a:t>manageData</a:t>
            </a:r>
            <a:r>
              <a:rPr lang="en-IN" dirty="0"/>
              <a:t>() override;</a:t>
            </a:r>
          </a:p>
          <a:p>
            <a:endParaRPr lang="en-IN" dirty="0"/>
          </a:p>
          <a:p>
            <a:r>
              <a:rPr lang="en-IN" dirty="0"/>
              <a:t>        // </a:t>
            </a:r>
            <a:r>
              <a:rPr lang="en-IN" dirty="0" err="1"/>
              <a:t>IController</a:t>
            </a:r>
            <a:r>
              <a:rPr lang="en-IN" dirty="0"/>
              <a:t> </a:t>
            </a:r>
            <a:r>
              <a:rPr lang="en-IN" dirty="0" err="1"/>
              <a:t>impl</a:t>
            </a:r>
            <a:endParaRPr lang="en-IN" dirty="0"/>
          </a:p>
          <a:p>
            <a:r>
              <a:rPr lang="en-IN" dirty="0"/>
              <a:t>        public:</a:t>
            </a:r>
          </a:p>
          <a:p>
            <a:r>
              <a:rPr lang="en-IN" dirty="0"/>
              <a:t>        void control() override;</a:t>
            </a:r>
          </a:p>
          <a:p>
            <a:r>
              <a:rPr lang="en-IN" dirty="0"/>
              <a:t>    `</a:t>
            </a:r>
          </a:p>
          <a:p>
            <a:endParaRPr lang="en-IN" dirty="0"/>
          </a:p>
          <a:p>
            <a:r>
              <a:rPr lang="en-IN" dirty="0"/>
              <a:t>    [[rt::</a:t>
            </a:r>
            <a:r>
              <a:rPr lang="en-IN" dirty="0" err="1"/>
              <a:t>impl</a:t>
            </a:r>
            <a:r>
              <a:rPr lang="en-IN" dirty="0"/>
              <a:t>]]</a:t>
            </a:r>
          </a:p>
          <a:p>
            <a:r>
              <a:rPr lang="en-IN" dirty="0"/>
              <a:t>    `</a:t>
            </a:r>
          </a:p>
          <a:p>
            <a:r>
              <a:rPr lang="en-IN" dirty="0"/>
              <a:t>        // </a:t>
            </a:r>
            <a:r>
              <a:rPr lang="en-IN" dirty="0" err="1"/>
              <a:t>impl</a:t>
            </a:r>
            <a:r>
              <a:rPr lang="en-IN" dirty="0"/>
              <a:t> of </a:t>
            </a:r>
            <a:r>
              <a:rPr lang="en-IN" dirty="0" err="1"/>
              <a:t>manageData</a:t>
            </a:r>
            <a:r>
              <a:rPr lang="en-IN" dirty="0"/>
              <a:t>() and control()</a:t>
            </a:r>
          </a:p>
          <a:p>
            <a:r>
              <a:rPr lang="en-IN" dirty="0"/>
              <a:t>    `</a:t>
            </a:r>
          </a:p>
          <a:p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DS;</a:t>
            </a:r>
          </a:p>
          <a:p>
            <a:r>
              <a:rPr lang="en-IN" dirty="0"/>
              <a:t>        state exclude BS2;</a:t>
            </a:r>
          </a:p>
          <a:p>
            <a:r>
              <a:rPr lang="en-IN" dirty="0"/>
              <a:t>        redefine Initial: initial -&gt; DS;</a:t>
            </a:r>
          </a:p>
          <a:p>
            <a:r>
              <a:rPr lang="en-IN" dirty="0"/>
              <a:t>    };</a:t>
            </a:r>
          </a:p>
          <a:p>
            <a:r>
              <a:rPr lang="en-IN"/>
              <a:t>};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63048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capsule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BPPI {    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service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port1 : PR1;    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behavior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port2 : PR1;    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part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part1 : Cap1;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part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part2 : Cap1;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 err="1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statemachine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initial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-&gt; State;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capsule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DPPI : BPPI {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service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notify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redefine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port1 : PR2[10];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part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redefine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part1 : Cap2[0..20];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part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exclude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part2;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behavior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exclude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port2;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 err="1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statemachine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State2;        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6722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protocol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ComEvents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In Events 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Out Events 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capsule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Server {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service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clients :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ComEvents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[100];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...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425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46354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capsule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ExternalPort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 err="1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statemachine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Disabled, Enabled;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initial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-&gt; Disabled;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enable: Disabled -&gt; Enabled;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disable: Enabled -&gt; Disabled;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raise: Enabled -&gt; Disabled;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2733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779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protocol PROTO {</a:t>
            </a:r>
          </a:p>
          <a:p>
            <a:r>
              <a:rPr lang="en-IN" dirty="0"/>
              <a:t>    /* In Events */</a:t>
            </a:r>
          </a:p>
          <a:p>
            <a:r>
              <a:rPr lang="en-IN" dirty="0"/>
              <a:t>    in pong();</a:t>
            </a:r>
          </a:p>
          <a:p>
            <a:r>
              <a:rPr lang="en-IN" dirty="0"/>
              <a:t>    /* Out Events */</a:t>
            </a:r>
          </a:p>
          <a:p>
            <a:r>
              <a:rPr lang="en-IN" dirty="0"/>
              <a:t>    out ping();</a:t>
            </a:r>
          </a:p>
          <a:p>
            <a:r>
              <a:rPr lang="en-IN" dirty="0"/>
              <a:t>};</a:t>
            </a:r>
          </a:p>
          <a:p>
            <a:endParaRPr lang="en-IN" dirty="0"/>
          </a:p>
          <a:p>
            <a:r>
              <a:rPr lang="en-IN" dirty="0"/>
              <a:t>capsule Top {</a:t>
            </a:r>
          </a:p>
          <a:p>
            <a:r>
              <a:rPr lang="en-IN" dirty="0"/>
              <a:t>    /* Ports */</a:t>
            </a:r>
          </a:p>
          <a:p>
            <a:endParaRPr lang="en-IN" dirty="0"/>
          </a:p>
          <a:p>
            <a:r>
              <a:rPr lang="en-IN" dirty="0"/>
              <a:t>    /* Parts */</a:t>
            </a:r>
          </a:p>
          <a:p>
            <a:r>
              <a:rPr lang="en-IN" dirty="0"/>
              <a:t>    part ping : Pinger, pong : </a:t>
            </a:r>
            <a:r>
              <a:rPr lang="en-IN" dirty="0" err="1"/>
              <a:t>Ponger</a:t>
            </a:r>
            <a:r>
              <a:rPr lang="en-IN" dirty="0"/>
              <a:t>;</a:t>
            </a:r>
          </a:p>
          <a:p>
            <a:r>
              <a:rPr lang="en-IN" dirty="0"/>
              <a:t>    /* Connectors */</a:t>
            </a:r>
          </a:p>
          <a:p>
            <a:r>
              <a:rPr lang="en-IN" dirty="0"/>
              <a:t>    connect </a:t>
            </a:r>
            <a:r>
              <a:rPr lang="en-IN" dirty="0" err="1"/>
              <a:t>ping.p</a:t>
            </a:r>
            <a:r>
              <a:rPr lang="en-IN" dirty="0"/>
              <a:t> with </a:t>
            </a:r>
            <a:r>
              <a:rPr lang="en-IN" dirty="0" err="1"/>
              <a:t>pong.p</a:t>
            </a:r>
            <a:r>
              <a:rPr lang="en-IN" dirty="0"/>
              <a:t>;</a:t>
            </a:r>
          </a:p>
          <a:p>
            <a:endParaRPr lang="en-IN" dirty="0"/>
          </a:p>
          <a:p>
            <a:r>
              <a:rPr lang="en-IN" dirty="0"/>
              <a:t>    /* State Machine */</a:t>
            </a:r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t21 {</a:t>
            </a:r>
          </a:p>
          <a:p>
            <a:r>
              <a:rPr lang="en-IN" dirty="0"/>
              <a:t>            </a:t>
            </a:r>
            <a:r>
              <a:rPr lang="en-IN" dirty="0" err="1"/>
              <a:t>mytrans</a:t>
            </a:r>
            <a:r>
              <a:rPr lang="en-IN" dirty="0"/>
              <a:t>: initial -&gt; XT;</a:t>
            </a:r>
          </a:p>
          <a:p>
            <a:r>
              <a:rPr lang="en-IN" dirty="0"/>
              <a:t>            t2: XT -&gt; XT;</a:t>
            </a:r>
          </a:p>
          <a:p>
            <a:r>
              <a:rPr lang="en-IN" dirty="0"/>
              <a:t>            state XT;</a:t>
            </a:r>
          </a:p>
          <a:p>
            <a:r>
              <a:rPr lang="en-IN" dirty="0"/>
              <a:t>            entry</a:t>
            </a:r>
          </a:p>
          <a:p>
            <a:r>
              <a:rPr lang="en-IN" dirty="0"/>
              <a:t>            `</a:t>
            </a:r>
          </a:p>
          <a:p>
            <a:r>
              <a:rPr lang="en-IN" dirty="0"/>
              <a:t> // </a:t>
            </a:r>
            <a:r>
              <a:rPr lang="en-IN" dirty="0" err="1"/>
              <a:t>YourCodeHere</a:t>
            </a:r>
            <a:endParaRPr lang="en-IN" dirty="0"/>
          </a:p>
          <a:p>
            <a:r>
              <a:rPr lang="en-IN" dirty="0"/>
              <a:t> `;</a:t>
            </a:r>
          </a:p>
          <a:p>
            <a:r>
              <a:rPr lang="en-IN" dirty="0"/>
              <a:t>            exit</a:t>
            </a:r>
          </a:p>
          <a:p>
            <a:r>
              <a:rPr lang="en-IN" dirty="0"/>
              <a:t>            `</a:t>
            </a:r>
          </a:p>
          <a:p>
            <a:r>
              <a:rPr lang="en-IN" dirty="0"/>
              <a:t> // </a:t>
            </a:r>
            <a:r>
              <a:rPr lang="en-IN" dirty="0" err="1"/>
              <a:t>YourCodeHere</a:t>
            </a:r>
            <a:endParaRPr lang="en-IN" dirty="0"/>
          </a:p>
          <a:p>
            <a:r>
              <a:rPr lang="en-IN" dirty="0"/>
              <a:t> `;</a:t>
            </a:r>
          </a:p>
          <a:p>
            <a:r>
              <a:rPr lang="en-IN" dirty="0"/>
              <a:t>        };</a:t>
            </a:r>
          </a:p>
          <a:p>
            <a:r>
              <a:rPr lang="en-IN" dirty="0"/>
              <a:t>        initial -&gt; t21;</a:t>
            </a:r>
          </a:p>
          <a:p>
            <a:r>
              <a:rPr lang="en-IN" dirty="0"/>
              <a:t>    };</a:t>
            </a:r>
          </a:p>
          <a:p>
            <a:r>
              <a:rPr lang="en-IN" dirty="0"/>
              <a:t>};</a:t>
            </a:r>
          </a:p>
          <a:p>
            <a:r>
              <a:rPr lang="en-IN" dirty="0"/>
              <a:t>capsule Internal {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port </a:t>
            </a:r>
            <a:r>
              <a:rPr lang="en-IN" dirty="0" err="1"/>
              <a:t>i</a:t>
            </a:r>
            <a:r>
              <a:rPr lang="en-IN" dirty="0"/>
              <a:t>~ : PROTO;</a:t>
            </a:r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</a:t>
            </a:r>
            <a:r>
              <a:rPr lang="en-IN" dirty="0" err="1"/>
              <a:t>State</a:t>
            </a:r>
            <a:r>
              <a:rPr lang="en-IN" dirty="0"/>
              <a:t>;</a:t>
            </a:r>
          </a:p>
          <a:p>
            <a:r>
              <a:rPr lang="en-IN" dirty="0"/>
              <a:t>        initial -&gt; State;</a:t>
            </a:r>
          </a:p>
          <a:p>
            <a:r>
              <a:rPr lang="en-IN" dirty="0"/>
              <a:t>    };</a:t>
            </a:r>
          </a:p>
          <a:p>
            <a:r>
              <a:rPr lang="en-IN" dirty="0"/>
              <a:t>};</a:t>
            </a:r>
          </a:p>
          <a:p>
            <a:r>
              <a:rPr lang="en-IN" dirty="0"/>
              <a:t>capsule Pinger {</a:t>
            </a:r>
          </a:p>
          <a:p>
            <a:r>
              <a:rPr lang="en-IN" dirty="0"/>
              <a:t>    /* Ports */</a:t>
            </a:r>
          </a:p>
          <a:p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behavior</a:t>
            </a:r>
            <a:r>
              <a:rPr lang="en-IN" dirty="0"/>
              <a:t> port log : Log;</a:t>
            </a:r>
          </a:p>
          <a:p>
            <a:r>
              <a:rPr lang="en-IN" dirty="0"/>
              <a:t>    </a:t>
            </a:r>
            <a:r>
              <a:rPr lang="en-IN" dirty="0" err="1"/>
              <a:t>behavior</a:t>
            </a:r>
            <a:r>
              <a:rPr lang="en-IN" dirty="0"/>
              <a:t> port timing : Timing;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port p : PROTO;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unwired port q1 : PROTO;</a:t>
            </a:r>
          </a:p>
          <a:p>
            <a:r>
              <a:rPr lang="en-IN" dirty="0"/>
              <a:t>    /* Parts */</a:t>
            </a:r>
          </a:p>
          <a:p>
            <a:r>
              <a:rPr lang="en-IN" dirty="0"/>
              <a:t>    /* Connectors */</a:t>
            </a:r>
          </a:p>
          <a:p>
            <a:r>
              <a:rPr lang="en-IN" dirty="0"/>
              <a:t>    /* State Machine */</a:t>
            </a:r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State1 {</a:t>
            </a:r>
          </a:p>
          <a:p>
            <a:r>
              <a:rPr lang="en-IN" dirty="0"/>
              <a:t>            pong: on </a:t>
            </a:r>
            <a:r>
              <a:rPr lang="en-IN" dirty="0" err="1"/>
              <a:t>p.pong</a:t>
            </a:r>
            <a:endParaRPr lang="en-IN" dirty="0"/>
          </a:p>
          <a:p>
            <a:r>
              <a:rPr lang="en-IN" dirty="0"/>
              <a:t>            `</a:t>
            </a:r>
          </a:p>
          <a:p>
            <a:r>
              <a:rPr lang="en-IN" dirty="0" err="1"/>
              <a:t>timing.informIn</a:t>
            </a:r>
            <a:r>
              <a:rPr lang="en-IN" dirty="0"/>
              <a:t>(</a:t>
            </a:r>
            <a:r>
              <a:rPr lang="en-IN" dirty="0" err="1"/>
              <a:t>RTTimespec</a:t>
            </a:r>
            <a:r>
              <a:rPr lang="en-IN" dirty="0"/>
              <a:t>(1,0));</a:t>
            </a:r>
          </a:p>
          <a:p>
            <a:r>
              <a:rPr lang="en-IN" dirty="0"/>
              <a:t>`;</a:t>
            </a:r>
          </a:p>
          <a:p>
            <a:r>
              <a:rPr lang="en-IN" dirty="0"/>
              <a:t>            timeout: on </a:t>
            </a:r>
            <a:r>
              <a:rPr lang="en-IN" dirty="0" err="1"/>
              <a:t>timing.timeout</a:t>
            </a:r>
            <a:endParaRPr lang="en-IN" dirty="0"/>
          </a:p>
          <a:p>
            <a:r>
              <a:rPr lang="en-IN" dirty="0"/>
              <a:t>            `</a:t>
            </a:r>
          </a:p>
          <a:p>
            <a:r>
              <a:rPr lang="en-IN" dirty="0" err="1"/>
              <a:t>log.show</a:t>
            </a:r>
            <a:r>
              <a:rPr lang="en-IN" dirty="0"/>
              <a:t>(</a:t>
            </a:r>
            <a:r>
              <a:rPr lang="en-IN" dirty="0" err="1"/>
              <a:t>getName</a:t>
            </a:r>
            <a:r>
              <a:rPr lang="en-IN" dirty="0"/>
              <a:t>());</a:t>
            </a:r>
          </a:p>
          <a:p>
            <a:r>
              <a:rPr lang="en-IN" dirty="0"/>
              <a:t>log.log(" sends ping");</a:t>
            </a:r>
          </a:p>
          <a:p>
            <a:r>
              <a:rPr lang="en-IN" dirty="0" err="1"/>
              <a:t>log.commit</a:t>
            </a:r>
            <a:r>
              <a:rPr lang="en-IN" dirty="0"/>
              <a:t>();</a:t>
            </a:r>
          </a:p>
          <a:p>
            <a:r>
              <a:rPr lang="en-IN" dirty="0" err="1"/>
              <a:t>p.ping</a:t>
            </a:r>
            <a:r>
              <a:rPr lang="en-IN" dirty="0"/>
              <a:t>().send();</a:t>
            </a:r>
          </a:p>
          <a:p>
            <a:r>
              <a:rPr lang="en-IN" dirty="0"/>
              <a:t>`;</a:t>
            </a:r>
          </a:p>
          <a:p>
            <a:r>
              <a:rPr lang="en-IN" dirty="0"/>
              <a:t>        };</a:t>
            </a:r>
          </a:p>
          <a:p>
            <a:r>
              <a:rPr lang="en-IN" dirty="0"/>
              <a:t>        initial -&gt; State1</a:t>
            </a:r>
          </a:p>
          <a:p>
            <a:r>
              <a:rPr lang="en-IN" dirty="0"/>
              <a:t>        `</a:t>
            </a:r>
          </a:p>
          <a:p>
            <a:r>
              <a:rPr lang="en-IN" dirty="0" err="1"/>
              <a:t>log.show</a:t>
            </a:r>
            <a:r>
              <a:rPr lang="en-IN" dirty="0"/>
              <a:t>(</a:t>
            </a:r>
            <a:r>
              <a:rPr lang="en-IN" dirty="0" err="1"/>
              <a:t>getName</a:t>
            </a:r>
            <a:r>
              <a:rPr lang="en-IN" dirty="0"/>
              <a:t>());</a:t>
            </a:r>
          </a:p>
          <a:p>
            <a:r>
              <a:rPr lang="en-IN" dirty="0"/>
              <a:t>log.log(" sends ping");</a:t>
            </a:r>
          </a:p>
          <a:p>
            <a:r>
              <a:rPr lang="en-IN" dirty="0" err="1"/>
              <a:t>log.commit</a:t>
            </a:r>
            <a:r>
              <a:rPr lang="en-IN" dirty="0"/>
              <a:t>();</a:t>
            </a:r>
          </a:p>
          <a:p>
            <a:r>
              <a:rPr lang="en-IN" dirty="0" err="1"/>
              <a:t>p.ping</a:t>
            </a:r>
            <a:r>
              <a:rPr lang="en-IN" dirty="0"/>
              <a:t>().send();</a:t>
            </a:r>
          </a:p>
          <a:p>
            <a:r>
              <a:rPr lang="en-IN" dirty="0"/>
              <a:t>`;</a:t>
            </a:r>
          </a:p>
          <a:p>
            <a:r>
              <a:rPr lang="en-IN" dirty="0"/>
              <a:t>    };</a:t>
            </a:r>
          </a:p>
          <a:p>
            <a:r>
              <a:rPr lang="en-IN" dirty="0"/>
              <a:t>};</a:t>
            </a:r>
          </a:p>
          <a:p>
            <a:r>
              <a:rPr lang="en-IN" dirty="0"/>
              <a:t>capsule </a:t>
            </a:r>
            <a:r>
              <a:rPr lang="en-IN" dirty="0" err="1"/>
              <a:t>Ponger</a:t>
            </a:r>
            <a:r>
              <a:rPr lang="en-IN" dirty="0"/>
              <a:t> {</a:t>
            </a:r>
          </a:p>
          <a:p>
            <a:r>
              <a:rPr lang="en-IN" dirty="0"/>
              <a:t>    /* Ports */</a:t>
            </a:r>
          </a:p>
          <a:p>
            <a:r>
              <a:rPr lang="en-IN" dirty="0"/>
              <a:t>    </a:t>
            </a:r>
            <a:r>
              <a:rPr lang="en-IN" dirty="0" err="1"/>
              <a:t>behavior</a:t>
            </a:r>
            <a:r>
              <a:rPr lang="en-IN" dirty="0"/>
              <a:t> port log : Log;</a:t>
            </a:r>
          </a:p>
          <a:p>
            <a:r>
              <a:rPr lang="en-IN" dirty="0"/>
              <a:t>    service port p~ : PROTO;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unwired port q2~ : PROTO;</a:t>
            </a:r>
          </a:p>
          <a:p>
            <a:r>
              <a:rPr lang="en-IN" dirty="0"/>
              <a:t>    /* Parts */</a:t>
            </a:r>
          </a:p>
          <a:p>
            <a:r>
              <a:rPr lang="en-IN" dirty="0"/>
              <a:t>    part inner : Internal;</a:t>
            </a:r>
          </a:p>
          <a:p>
            <a:r>
              <a:rPr lang="en-IN" dirty="0"/>
              <a:t>    /* Connectors */</a:t>
            </a:r>
          </a:p>
          <a:p>
            <a:r>
              <a:rPr lang="en-IN" dirty="0"/>
              <a:t>    connect p with </a:t>
            </a:r>
            <a:r>
              <a:rPr lang="en-IN" dirty="0" err="1"/>
              <a:t>inner.i</a:t>
            </a:r>
            <a:r>
              <a:rPr lang="en-IN" dirty="0"/>
              <a:t>;</a:t>
            </a:r>
          </a:p>
          <a:p>
            <a:r>
              <a:rPr lang="en-IN" dirty="0"/>
              <a:t>    /* State Machine */</a:t>
            </a:r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State1 {</a:t>
            </a:r>
          </a:p>
          <a:p>
            <a:r>
              <a:rPr lang="en-IN" dirty="0"/>
              <a:t>            ping: on </a:t>
            </a:r>
            <a:r>
              <a:rPr lang="en-IN" dirty="0" err="1"/>
              <a:t>p.ping</a:t>
            </a:r>
            <a:endParaRPr lang="en-IN" dirty="0"/>
          </a:p>
          <a:p>
            <a:r>
              <a:rPr lang="en-IN" dirty="0"/>
              <a:t>            `</a:t>
            </a:r>
          </a:p>
          <a:p>
            <a:r>
              <a:rPr lang="en-IN" dirty="0" err="1"/>
              <a:t>log.show</a:t>
            </a:r>
            <a:r>
              <a:rPr lang="en-IN" dirty="0"/>
              <a:t>(</a:t>
            </a:r>
            <a:r>
              <a:rPr lang="en-IN" dirty="0" err="1"/>
              <a:t>getName</a:t>
            </a:r>
            <a:r>
              <a:rPr lang="en-IN" dirty="0"/>
              <a:t>());</a:t>
            </a:r>
          </a:p>
          <a:p>
            <a:r>
              <a:rPr lang="en-IN" dirty="0"/>
              <a:t>log.log(" sends pong");</a:t>
            </a:r>
          </a:p>
          <a:p>
            <a:r>
              <a:rPr lang="en-IN" dirty="0" err="1"/>
              <a:t>log.commit</a:t>
            </a:r>
            <a:r>
              <a:rPr lang="en-IN" dirty="0"/>
              <a:t>();</a:t>
            </a:r>
          </a:p>
          <a:p>
            <a:r>
              <a:rPr lang="en-IN" dirty="0" err="1"/>
              <a:t>p.pong</a:t>
            </a:r>
            <a:r>
              <a:rPr lang="en-IN" dirty="0"/>
              <a:t>().send();</a:t>
            </a:r>
          </a:p>
          <a:p>
            <a:r>
              <a:rPr lang="en-IN" dirty="0"/>
              <a:t>`;</a:t>
            </a:r>
          </a:p>
          <a:p>
            <a:r>
              <a:rPr lang="en-IN" dirty="0"/>
              <a:t>        };</a:t>
            </a:r>
          </a:p>
          <a:p>
            <a:r>
              <a:rPr lang="en-IN" dirty="0"/>
              <a:t>        initial -&gt; State1;</a:t>
            </a:r>
          </a:p>
          <a:p>
            <a:r>
              <a:rPr lang="en-IN" dirty="0"/>
              <a:t>    };</a:t>
            </a:r>
          </a:p>
          <a:p>
            <a:r>
              <a:rPr lang="en-IN" dirty="0"/>
              <a:t>};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234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518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capsule Machine {</a:t>
            </a:r>
          </a:p>
          <a:p>
            <a:r>
              <a:rPr lang="en-IN" dirty="0"/>
              <a:t>    service port control : </a:t>
            </a:r>
            <a:r>
              <a:rPr lang="en-IN" dirty="0" err="1"/>
              <a:t>MachineEvents</a:t>
            </a:r>
            <a:r>
              <a:rPr lang="en-IN" dirty="0"/>
              <a:t>;</a:t>
            </a:r>
          </a:p>
          <a:p>
            <a:r>
              <a:rPr lang="en-IN" dirty="0"/>
              <a:t>    </a:t>
            </a:r>
            <a:r>
              <a:rPr lang="en-IN" dirty="0" err="1"/>
              <a:t>behavior</a:t>
            </a:r>
            <a:r>
              <a:rPr lang="en-IN" dirty="0"/>
              <a:t> port timer : Timing; // predefined Timing protocol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port control2 : </a:t>
            </a:r>
            <a:r>
              <a:rPr lang="en-IN" dirty="0" err="1"/>
              <a:t>CtrlEvents</a:t>
            </a:r>
            <a:r>
              <a:rPr lang="en-IN" dirty="0"/>
              <a:t>;</a:t>
            </a:r>
          </a:p>
          <a:p>
            <a:r>
              <a:rPr lang="en-IN" dirty="0"/>
              <a:t>    service port p1~ : </a:t>
            </a:r>
            <a:r>
              <a:rPr lang="en-IN" dirty="0" err="1"/>
              <a:t>MoreEvents</a:t>
            </a:r>
            <a:r>
              <a:rPr lang="en-IN" dirty="0"/>
              <a:t>, p2~ : </a:t>
            </a:r>
            <a:r>
              <a:rPr lang="en-IN" dirty="0" err="1"/>
              <a:t>OtherEvents</a:t>
            </a:r>
            <a:r>
              <a:rPr lang="en-IN" dirty="0"/>
              <a:t>;  </a:t>
            </a:r>
          </a:p>
          <a:p>
            <a:endParaRPr lang="en-IN" dirty="0"/>
          </a:p>
          <a:p>
            <a:r>
              <a:rPr lang="en-IN" dirty="0"/>
              <a:t>    // ...</a:t>
            </a:r>
          </a:p>
          <a:p>
            <a:r>
              <a:rPr lang="en-IN" dirty="0"/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374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capsule Server {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unwired port p~ : Protocol;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port q~ : Protocol;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port q2~ : Protocol;</a:t>
            </a:r>
          </a:p>
          <a:p>
            <a:endParaRPr lang="en-IN" dirty="0"/>
          </a:p>
          <a:p>
            <a:r>
              <a:rPr lang="en-IN" dirty="0"/>
              <a:t>    // ...</a:t>
            </a:r>
          </a:p>
          <a:p>
            <a:r>
              <a:rPr lang="en-IN" dirty="0"/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780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capsule </a:t>
            </a:r>
            <a:r>
              <a:rPr lang="en-IN" dirty="0" err="1"/>
              <a:t>TrafficLight</a:t>
            </a:r>
            <a:r>
              <a:rPr lang="en-IN" dirty="0"/>
              <a:t> {      </a:t>
            </a:r>
          </a:p>
          <a:p>
            <a:r>
              <a:rPr lang="en-IN" dirty="0"/>
              <a:t>  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    state </a:t>
            </a:r>
            <a:r>
              <a:rPr lang="en-IN" dirty="0" err="1"/>
              <a:t>WaitUntilServerReady</a:t>
            </a:r>
            <a:r>
              <a:rPr lang="en-IN" dirty="0"/>
              <a:t>, </a:t>
            </a:r>
            <a:r>
              <a:rPr lang="en-IN" dirty="0" err="1"/>
              <a:t>CycleLight</a:t>
            </a:r>
            <a:r>
              <a:rPr lang="en-IN" dirty="0"/>
              <a:t>;</a:t>
            </a:r>
          </a:p>
          <a:p>
            <a:r>
              <a:rPr lang="en-IN" dirty="0"/>
              <a:t>            state /* pedestrians are crossing the street */ </a:t>
            </a:r>
            <a:r>
              <a:rPr lang="en-IN" dirty="0" err="1"/>
              <a:t>PedestriansCrossing</a:t>
            </a:r>
            <a:r>
              <a:rPr lang="en-IN" dirty="0"/>
              <a:t>;</a:t>
            </a:r>
          </a:p>
          <a:p>
            <a:r>
              <a:rPr lang="en-IN" dirty="0"/>
              <a:t>            initial -&gt; </a:t>
            </a:r>
            <a:r>
              <a:rPr lang="en-IN" dirty="0" err="1"/>
              <a:t>WaitUntilServerReady</a:t>
            </a:r>
            <a:r>
              <a:rPr lang="en-IN" dirty="0"/>
              <a:t>;</a:t>
            </a:r>
          </a:p>
          <a:p>
            <a:r>
              <a:rPr lang="en-IN" dirty="0"/>
              <a:t>            </a:t>
            </a:r>
            <a:r>
              <a:rPr lang="en-IN" dirty="0" err="1"/>
              <a:t>WaitUntilServerReady</a:t>
            </a:r>
            <a:r>
              <a:rPr lang="en-IN" dirty="0"/>
              <a:t> -&gt; </a:t>
            </a:r>
            <a:r>
              <a:rPr lang="en-IN" dirty="0" err="1"/>
              <a:t>CycleLight</a:t>
            </a:r>
            <a:r>
              <a:rPr lang="en-IN" dirty="0"/>
              <a:t>;</a:t>
            </a:r>
          </a:p>
          <a:p>
            <a:r>
              <a:rPr lang="en-IN" dirty="0"/>
              <a:t>            </a:t>
            </a:r>
            <a:r>
              <a:rPr lang="en-IN" dirty="0" err="1"/>
              <a:t>CycleLight</a:t>
            </a:r>
            <a:r>
              <a:rPr lang="en-IN" dirty="0"/>
              <a:t> -&gt; </a:t>
            </a:r>
            <a:r>
              <a:rPr lang="en-IN" dirty="0" err="1"/>
              <a:t>PedestriansCrossing</a:t>
            </a:r>
            <a:r>
              <a:rPr lang="en-IN" dirty="0"/>
              <a:t>;</a:t>
            </a:r>
          </a:p>
          <a:p>
            <a:r>
              <a:rPr lang="en-IN" dirty="0"/>
              <a:t>      };</a:t>
            </a:r>
          </a:p>
          <a:p>
            <a:r>
              <a:rPr lang="en-IN" dirty="0"/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0125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capsule C {</a:t>
            </a:r>
          </a:p>
          <a:p>
            <a:r>
              <a:rPr lang="en-IN" dirty="0"/>
              <a:t>    part a : D;</a:t>
            </a:r>
          </a:p>
          <a:p>
            <a:r>
              <a:rPr lang="en-IN" dirty="0"/>
              <a:t>    fixed part b : D[4];</a:t>
            </a:r>
          </a:p>
          <a:p>
            <a:r>
              <a:rPr lang="en-IN" dirty="0"/>
              <a:t>    optional part c : D, d : D[0..5];</a:t>
            </a:r>
          </a:p>
          <a:p>
            <a:r>
              <a:rPr lang="en-IN" dirty="0"/>
              <a:t>    plugin part e : D;</a:t>
            </a:r>
          </a:p>
          <a:p>
            <a:endParaRPr lang="en-IN" dirty="0"/>
          </a:p>
          <a:p>
            <a:r>
              <a:rPr lang="en-IN" dirty="0"/>
              <a:t>    // ...</a:t>
            </a:r>
          </a:p>
          <a:p>
            <a:r>
              <a:rPr lang="en-IN" dirty="0"/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157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03A45-FD31-4AE0-A046-6B8EB431CA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C92B63-0CAE-49A3-A6D4-0552359DF8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86866-DB57-49C8-A14F-D07B23A57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5F704-99A1-4087-B61F-435DC278D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9CD20-2023-437F-97C4-51C93BCFA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069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2289A-0B3D-4D72-8688-E99DF8F49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8D1098-7029-40D4-AC8A-354462406D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D024D-BAB3-4D3E-A4BE-22E36C5AA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46651-32F6-4AB3-ABA2-65F290CB9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F8D7C-1D4C-458B-9FD1-DF7F4AE50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824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B0152E-D3E9-4934-972E-C81B3D6AE5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5BFBD5-8AD7-4B92-A6DB-32AD55EF9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A9BE5-E19B-4FB8-BCC6-57B7B9BDC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AF383-7EF4-413B-BCAB-41B9F9CB9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52A26-2A27-4F52-81E7-0B4347035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990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A0114-6215-4F08-8158-BA08695C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CE18C-A70F-49A5-91C7-43CF19CEE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EA474-9B19-4559-BBBC-DD8304A17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64472-CE13-43A8-83BF-7F7297FA1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11BFD-ACB8-46AC-837D-430C62F8E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461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17B1C-2B0D-4D73-96CC-A4BF1A09F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4AA1F-14AC-468A-8C9D-2DA93E5EA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66EB9-EB47-4E74-9ACB-EAF8A5512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F30D0-7E85-4A8C-BCBC-C94037165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F85E7-9986-4209-A57D-F3215E0CF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285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79381-63A5-4944-B6B7-C23EB31D5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600EB-BFF4-4F0D-BD93-6DD9A2CD6C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15EEF4-7145-4EA4-BCD7-C6A895C22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A0B1A7-AA7F-4EF8-BE61-E28854166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532C0-473A-4325-A8E1-8E18B2C38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0A52D7-CCC5-4137-8589-4891A3D52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014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BB495-7000-477B-91E3-BEFB98EB1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9DB89-8831-4809-A373-B98199592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3EB679-DBCB-4D76-9A94-B85C1D22F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4F816B-1DC4-451A-9545-CB90004215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6E39C1-0496-4D71-B9B0-C8BA198117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7D7686-6B30-476B-B1B1-5D59C65EF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8E8F80-664A-4688-BC58-946827E71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2BE1A6-2E82-4AE0-B93E-1507DE14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468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4956C-2CFF-4A53-8D5B-29AA39A5E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FB973B-AE5A-4A9F-B64B-306A32F11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5519F-E020-4765-9EC3-AC3AB1D4C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5BB576-581F-4F91-91CE-1FECC3E57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43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8C2CA9-2F46-41BA-9DCB-11D39FE8F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19830B-8BEB-43F8-81F0-6ABE8D151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4B966-53B6-4BED-91E3-C8759734A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348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D6ECB-017F-489C-BF02-017C69D14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5A157-A02B-432A-BC6B-3C58EDEB9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57E71E-7872-406E-99CC-4FA2A232A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67580-05C6-4DC5-A71A-41FAF371C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59CCE-B9CA-4141-9362-EAD6C2BF4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DCF52-861B-4EC8-BA04-A029736D9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157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9257A-E751-4151-8976-0A13D68F1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828920-422A-475F-B4C5-65F294276A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D81C7-6D9E-4A97-816E-95A0FE43F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6BB61-0F49-4BB3-B3C1-75ABAC28B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DB231-EE04-43CC-912B-0F959CAC3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7BFD4-85BE-4B28-8EC0-ABE2BB4C4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477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8733BC-5576-42EE-AD1B-488103F17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B7B39-A31D-4663-BDAB-E3434AC24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46F64-A143-410C-85E7-14A82C79F1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51988-DCA8-486F-804A-657BF6D379C2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A7589-A101-47B3-8209-9EA664E1ED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D37E4-BA03-45EB-B5FD-B2225457C0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52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68678C-477C-4D0F-A631-548F99088F9A}"/>
              </a:ext>
            </a:extLst>
          </p:cNvPr>
          <p:cNvSpPr/>
          <p:nvPr/>
        </p:nvSpPr>
        <p:spPr>
          <a:xfrm>
            <a:off x="2026763" y="1498861"/>
            <a:ext cx="1319752" cy="1065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dirty="0"/>
              <a:t>Art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B850E4-AF9C-4798-8D3E-AECF312A4AFA}"/>
              </a:ext>
            </a:extLst>
          </p:cNvPr>
          <p:cNvSpPr/>
          <p:nvPr/>
        </p:nvSpPr>
        <p:spPr>
          <a:xfrm>
            <a:off x="2122601" y="2106890"/>
            <a:ext cx="1129645" cy="3063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C++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A3BD75-14AA-42E2-B1F2-D09069E4960F}"/>
              </a:ext>
            </a:extLst>
          </p:cNvPr>
          <p:cNvSpPr/>
          <p:nvPr/>
        </p:nvSpPr>
        <p:spPr>
          <a:xfrm>
            <a:off x="4543720" y="2639505"/>
            <a:ext cx="1915212" cy="69758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TargetRTS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6A6FCC-CDD8-43CF-B132-C96A66110326}"/>
              </a:ext>
            </a:extLst>
          </p:cNvPr>
          <p:cNvSpPr/>
          <p:nvPr/>
        </p:nvSpPr>
        <p:spPr>
          <a:xfrm>
            <a:off x="4543720" y="3487918"/>
            <a:ext cx="1915212" cy="69758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Target OS </a:t>
            </a:r>
            <a:br>
              <a:rPr lang="sv-SE" dirty="0"/>
            </a:br>
            <a:r>
              <a:rPr lang="sv-SE" dirty="0"/>
              <a:t>Target hardware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BC4D59-2D59-4E3B-B305-62A261ADDF22}"/>
              </a:ext>
            </a:extLst>
          </p:cNvPr>
          <p:cNvSpPr/>
          <p:nvPr/>
        </p:nvSpPr>
        <p:spPr>
          <a:xfrm>
            <a:off x="4543720" y="1574276"/>
            <a:ext cx="1915212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C++ (generated and hand-written)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9F91A84-9575-4C47-99D2-B251FE9CCD0C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346515" y="2031476"/>
            <a:ext cx="1197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25E7856-212E-4298-B5FD-18C15E8A2B24}"/>
              </a:ext>
            </a:extLst>
          </p:cNvPr>
          <p:cNvSpPr/>
          <p:nvPr/>
        </p:nvSpPr>
        <p:spPr>
          <a:xfrm>
            <a:off x="4289195" y="1423447"/>
            <a:ext cx="2356701" cy="199376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F3BE9C-733A-408F-8B11-2182D594A4A4}"/>
              </a:ext>
            </a:extLst>
          </p:cNvPr>
          <p:cNvSpPr txBox="1"/>
          <p:nvPr/>
        </p:nvSpPr>
        <p:spPr>
          <a:xfrm>
            <a:off x="3289861" y="1742552"/>
            <a:ext cx="10936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/>
              <a:t>Art compiler</a:t>
            </a:r>
            <a:endParaRPr lang="en-IN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C69F05-80FD-4D8B-A4F9-6A652C1A4839}"/>
              </a:ext>
            </a:extLst>
          </p:cNvPr>
          <p:cNvSpPr txBox="1"/>
          <p:nvPr/>
        </p:nvSpPr>
        <p:spPr>
          <a:xfrm>
            <a:off x="4289195" y="1122037"/>
            <a:ext cx="16819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/>
              <a:t>Realtime application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80277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6F32C5-ECA5-741B-B523-718D0ED81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2152" y="2246637"/>
            <a:ext cx="3781953" cy="11145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537426-E741-46E0-A1AE-51739E4546D5}"/>
              </a:ext>
            </a:extLst>
          </p:cNvPr>
          <p:cNvSpPr txBox="1"/>
          <p:nvPr/>
        </p:nvSpPr>
        <p:spPr>
          <a:xfrm>
            <a:off x="3048000" y="1031971"/>
            <a:ext cx="6096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capsule ITC {</a:t>
            </a:r>
          </a:p>
          <a:p>
            <a:r>
              <a:rPr lang="en-US" dirty="0"/>
              <a:t>    /* Ports */</a:t>
            </a:r>
          </a:p>
          <a:p>
            <a:r>
              <a:rPr lang="en-US" dirty="0"/>
              <a:t>    behavior port timer : Timing;</a:t>
            </a:r>
          </a:p>
          <a:p>
            <a:r>
              <a:rPr lang="en-US" dirty="0"/>
              <a:t>    /* Parts */</a:t>
            </a:r>
          </a:p>
          <a:p>
            <a:r>
              <a:rPr lang="en-US" dirty="0"/>
              <a:t>    /* Connectors */</a:t>
            </a:r>
          </a:p>
          <a:p>
            <a:r>
              <a:rPr lang="en-US" dirty="0"/>
              <a:t>    /* State Machine */</a:t>
            </a:r>
          </a:p>
          <a:p>
            <a:r>
              <a:rPr lang="en-US" dirty="0"/>
              <a:t>    </a:t>
            </a:r>
            <a:r>
              <a:rPr lang="en-US" dirty="0" err="1"/>
              <a:t>statemachine</a:t>
            </a:r>
            <a:r>
              <a:rPr lang="en-US" dirty="0"/>
              <a:t> {</a:t>
            </a:r>
          </a:p>
          <a:p>
            <a:r>
              <a:rPr lang="en-US" dirty="0"/>
              <a:t>        state </a:t>
            </a:r>
            <a:r>
              <a:rPr lang="en-US" dirty="0" err="1"/>
              <a:t>State</a:t>
            </a:r>
            <a:r>
              <a:rPr lang="en-US" dirty="0"/>
              <a:t> {</a:t>
            </a:r>
          </a:p>
          <a:p>
            <a:r>
              <a:rPr lang="en-US" dirty="0"/>
              <a:t>            it: on </a:t>
            </a:r>
            <a:r>
              <a:rPr lang="en-US" dirty="0" err="1"/>
              <a:t>timer.timeout</a:t>
            </a:r>
            <a:endParaRPr lang="en-US" dirty="0"/>
          </a:p>
          <a:p>
            <a:r>
              <a:rPr lang="en-US" dirty="0"/>
              <a:t>            `</a:t>
            </a:r>
          </a:p>
          <a:p>
            <a:r>
              <a:rPr lang="en-US" dirty="0"/>
              <a:t>                // </a:t>
            </a:r>
            <a:r>
              <a:rPr lang="en-US" dirty="0" err="1"/>
              <a:t>YourCodeHere</a:t>
            </a:r>
            <a:endParaRPr lang="en-US" dirty="0"/>
          </a:p>
          <a:p>
            <a:r>
              <a:rPr lang="en-US" dirty="0"/>
              <a:t>            `;</a:t>
            </a:r>
          </a:p>
          <a:p>
            <a:r>
              <a:rPr lang="en-US" dirty="0"/>
              <a:t>        };</a:t>
            </a:r>
          </a:p>
          <a:p>
            <a:r>
              <a:rPr lang="en-US" dirty="0"/>
              <a:t>        initial -&gt; State;</a:t>
            </a:r>
          </a:p>
          <a:p>
            <a:r>
              <a:rPr lang="en-US" dirty="0"/>
              <a:t>        t: State -&gt; State;</a:t>
            </a:r>
          </a:p>
          <a:p>
            <a:r>
              <a:rPr lang="en-US" dirty="0"/>
              <a:t>    };</a:t>
            </a:r>
          </a:p>
          <a:p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751142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FB7946-3FA7-46B3-8E70-D014D882C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331" y="2476416"/>
            <a:ext cx="1882303" cy="190516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A3C7650-DE4B-3BCD-BBB0-5F5A4F0C9B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8126" y="2738339"/>
            <a:ext cx="2181529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900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2A61C8-8670-4B91-86AD-335634390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450" y="3076574"/>
            <a:ext cx="809216" cy="136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454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29F442-EA2C-4217-98D5-45FE320FD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3544" y="1942971"/>
            <a:ext cx="5204911" cy="297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030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030CBD-A098-4040-866D-83BBA4AED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087" y="1971674"/>
            <a:ext cx="3762375" cy="291465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F09AF7A-EE1E-46B0-A30C-FE54CB869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497" y="1843902"/>
            <a:ext cx="2888230" cy="317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798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3E5693-26F7-4288-88EB-41A4B67D4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043" y="2884123"/>
            <a:ext cx="4541914" cy="108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986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745535-B405-454E-B77E-A16AB4B08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0250" y="2701227"/>
            <a:ext cx="4831499" cy="145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719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F5D3EF-B1E8-A8BA-6EDE-C15B5D104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1234" y="2347761"/>
            <a:ext cx="3629532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764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A20965-F9AC-8E3E-2991-BE76DB311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890" y="1333207"/>
            <a:ext cx="5868219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258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2617E6-C835-E00B-6446-5CF351D89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022" y="2009577"/>
            <a:ext cx="5229955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19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25E7856-212E-4298-B5FD-18C15E8A2B24}"/>
              </a:ext>
            </a:extLst>
          </p:cNvPr>
          <p:cNvSpPr/>
          <p:nvPr/>
        </p:nvSpPr>
        <p:spPr>
          <a:xfrm>
            <a:off x="4234530" y="726814"/>
            <a:ext cx="2605133" cy="3648418"/>
          </a:xfrm>
          <a:prstGeom prst="rect">
            <a:avLst/>
          </a:prstGeom>
          <a:gradFill>
            <a:gsLst>
              <a:gs pos="0">
                <a:srgbClr val="FFC000"/>
              </a:gs>
              <a:gs pos="100000">
                <a:schemeClr val="accent4">
                  <a:lumMod val="50000"/>
                </a:schemeClr>
              </a:gs>
            </a:gsLst>
            <a:lin ang="5400000" scaled="1"/>
          </a:gra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F3BE9C-733A-408F-8B11-2182D594A4A4}"/>
              </a:ext>
            </a:extLst>
          </p:cNvPr>
          <p:cNvSpPr txBox="1"/>
          <p:nvPr/>
        </p:nvSpPr>
        <p:spPr>
          <a:xfrm>
            <a:off x="3155199" y="1723698"/>
            <a:ext cx="10936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i="1" dirty="0"/>
              <a:t>Art compiler</a:t>
            </a:r>
            <a:endParaRPr lang="en-IN" sz="1400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771C7F-1F49-099D-07B6-C23C745C6298}"/>
              </a:ext>
            </a:extLst>
          </p:cNvPr>
          <p:cNvSpPr/>
          <p:nvPr/>
        </p:nvSpPr>
        <p:spPr>
          <a:xfrm>
            <a:off x="733994" y="726814"/>
            <a:ext cx="2356701" cy="2132134"/>
          </a:xfrm>
          <a:prstGeom prst="rect">
            <a:avLst/>
          </a:prstGeom>
          <a:gradFill>
            <a:gsLst>
              <a:gs pos="0">
                <a:schemeClr val="accent5">
                  <a:lumMod val="5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2E71DC-CD29-DCBC-092D-0EA1F459D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399" y="155478"/>
            <a:ext cx="1066296" cy="3387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F05A761-97E3-FC13-478E-26E55891C6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2709" y="537435"/>
            <a:ext cx="1083545" cy="16216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A3FE4E4-1AA8-1C26-58E3-059F0771F5A0}"/>
              </a:ext>
            </a:extLst>
          </p:cNvPr>
          <p:cNvSpPr txBox="1"/>
          <p:nvPr/>
        </p:nvSpPr>
        <p:spPr>
          <a:xfrm>
            <a:off x="1361898" y="841574"/>
            <a:ext cx="160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>
                <a:solidFill>
                  <a:schemeClr val="bg1"/>
                </a:solidFill>
              </a:rPr>
              <a:t>Code RealTime</a:t>
            </a:r>
            <a:endParaRPr lang="en-SE" b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68678C-477C-4D0F-A631-548F99088F9A}"/>
              </a:ext>
            </a:extLst>
          </p:cNvPr>
          <p:cNvSpPr/>
          <p:nvPr/>
        </p:nvSpPr>
        <p:spPr>
          <a:xfrm>
            <a:off x="1648483" y="1497785"/>
            <a:ext cx="1319752" cy="1065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dirty="0"/>
              <a:t>Art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B850E4-AF9C-4798-8D3E-AECF312A4AFA}"/>
              </a:ext>
            </a:extLst>
          </p:cNvPr>
          <p:cNvSpPr/>
          <p:nvPr/>
        </p:nvSpPr>
        <p:spPr>
          <a:xfrm>
            <a:off x="1744321" y="2105814"/>
            <a:ext cx="1129645" cy="3063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C++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A3BD75-14AA-42E2-B1F2-D09069E4960F}"/>
              </a:ext>
            </a:extLst>
          </p:cNvPr>
          <p:cNvSpPr/>
          <p:nvPr/>
        </p:nvSpPr>
        <p:spPr>
          <a:xfrm>
            <a:off x="4543720" y="2639505"/>
            <a:ext cx="1915212" cy="69758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TargetRTS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6A6FCC-CDD8-43CF-B132-C96A66110326}"/>
              </a:ext>
            </a:extLst>
          </p:cNvPr>
          <p:cNvSpPr/>
          <p:nvPr/>
        </p:nvSpPr>
        <p:spPr>
          <a:xfrm>
            <a:off x="4543720" y="3487918"/>
            <a:ext cx="1915212" cy="69758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Target OS </a:t>
            </a:r>
            <a:br>
              <a:rPr lang="sv-SE" dirty="0"/>
            </a:br>
            <a:r>
              <a:rPr lang="sv-SE" dirty="0"/>
              <a:t>Target hardware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BC4D59-2D59-4E3B-B305-62A261ADDF22}"/>
              </a:ext>
            </a:extLst>
          </p:cNvPr>
          <p:cNvSpPr/>
          <p:nvPr/>
        </p:nvSpPr>
        <p:spPr>
          <a:xfrm>
            <a:off x="4543720" y="1574276"/>
            <a:ext cx="1915212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C++ (generated and hand-written)</a:t>
            </a:r>
            <a:endParaRPr lang="en-IN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864A77B-F03E-206F-BCE7-F171F78F31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0935" y="2990997"/>
            <a:ext cx="1116612" cy="75735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F861D8D-048F-F319-B439-B3F70DB8777E}"/>
              </a:ext>
            </a:extLst>
          </p:cNvPr>
          <p:cNvSpPr txBox="1"/>
          <p:nvPr/>
        </p:nvSpPr>
        <p:spPr>
          <a:xfrm>
            <a:off x="4363539" y="853202"/>
            <a:ext cx="221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>
                <a:solidFill>
                  <a:schemeClr val="bg1"/>
                </a:solidFill>
              </a:rPr>
              <a:t>RealTime Application</a:t>
            </a:r>
            <a:endParaRPr lang="en-SE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C/C++">
            <a:extLst>
              <a:ext uri="{FF2B5EF4-FFF2-40B4-BE49-F238E27FC236}">
                <a16:creationId xmlns:a16="http://schemas.microsoft.com/office/drawing/2014/main" id="{A4BB0263-793B-39A6-6836-72F98A9E8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91" y="3075995"/>
            <a:ext cx="581957" cy="581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langd">
            <a:extLst>
              <a:ext uri="{FF2B5EF4-FFF2-40B4-BE49-F238E27FC236}">
                <a16:creationId xmlns:a16="http://schemas.microsoft.com/office/drawing/2014/main" id="{9575047D-0998-5383-EC90-F3DDF9DAB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256" y="3049898"/>
            <a:ext cx="581957" cy="581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de RealTime - Community Edition">
            <a:extLst>
              <a:ext uri="{FF2B5EF4-FFF2-40B4-BE49-F238E27FC236}">
                <a16:creationId xmlns:a16="http://schemas.microsoft.com/office/drawing/2014/main" id="{D9303633-118B-8889-7734-FF344683D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94" y="726814"/>
            <a:ext cx="667669" cy="66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9F91A84-9575-4C47-99D2-B251FE9CCD0C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2968235" y="2030400"/>
            <a:ext cx="1575485" cy="1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057301C-C185-13E7-3682-ED4331660C4E}"/>
              </a:ext>
            </a:extLst>
          </p:cNvPr>
          <p:cNvSpPr txBox="1"/>
          <p:nvPr/>
        </p:nvSpPr>
        <p:spPr>
          <a:xfrm>
            <a:off x="1122981" y="4217293"/>
            <a:ext cx="2273058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Art Debugger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Trace configuration</a:t>
            </a:r>
            <a:endParaRPr lang="en-SE" dirty="0"/>
          </a:p>
        </p:txBody>
      </p:sp>
      <p:pic>
        <p:nvPicPr>
          <p:cNvPr id="1032" name="Picture 8" descr="New Equipment and Resources - Iron Blog | Command Presence Training">
            <a:extLst>
              <a:ext uri="{FF2B5EF4-FFF2-40B4-BE49-F238E27FC236}">
                <a16:creationId xmlns:a16="http://schemas.microsoft.com/office/drawing/2014/main" id="{98997F27-F9C3-59B6-53D7-14C162946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03" y="4087306"/>
            <a:ext cx="908925" cy="906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79AA429-7852-FEBE-856B-5CA8104C90CC}"/>
              </a:ext>
            </a:extLst>
          </p:cNvPr>
          <p:cNvSpPr txBox="1"/>
          <p:nvPr/>
        </p:nvSpPr>
        <p:spPr>
          <a:xfrm>
            <a:off x="7983498" y="2782669"/>
            <a:ext cx="2608150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Common Trace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Trace Analysis (with AI)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Trace Visualization</a:t>
            </a:r>
            <a:endParaRPr lang="en-SE" dirty="0"/>
          </a:p>
        </p:txBody>
      </p:sp>
      <p:pic>
        <p:nvPicPr>
          <p:cNvPr id="21" name="Picture 8" descr="New Equipment and Resources - Iron Blog | Command Presence Training">
            <a:extLst>
              <a:ext uri="{FF2B5EF4-FFF2-40B4-BE49-F238E27FC236}">
                <a16:creationId xmlns:a16="http://schemas.microsoft.com/office/drawing/2014/main" id="{6C284CC7-FE11-7FF1-E73D-CDC6DE145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420" y="2652682"/>
            <a:ext cx="908925" cy="906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75440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89F2F6-A2CD-47C0-90E5-FA1CB6D52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4145" y="2956519"/>
            <a:ext cx="4023709" cy="9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609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126282-6B4C-C14D-2FA2-2878F68EA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5994" y="1766782"/>
            <a:ext cx="2143424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166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51FA45-2252-175E-696F-33E200562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696" y="2412250"/>
            <a:ext cx="2467319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2336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4BBBE5-0503-C031-0788-09552DF5D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602" y="2138182"/>
            <a:ext cx="4086795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959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33025F-9FE0-426F-870C-79861D09B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333" y="2766002"/>
            <a:ext cx="2705334" cy="132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0280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499B687-2DB6-C5F5-6869-391885B70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998" y="2385924"/>
            <a:ext cx="5087060" cy="27435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53C408-FFC8-A4B5-F7F0-78CBB1D0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Art Editor</a:t>
            </a:r>
            <a:endParaRPr lang="en-SE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434898F7-5533-E639-9CF7-853C0ADA06FB}"/>
              </a:ext>
            </a:extLst>
          </p:cNvPr>
          <p:cNvSpPr/>
          <p:nvPr/>
        </p:nvSpPr>
        <p:spPr>
          <a:xfrm>
            <a:off x="4421528" y="2500131"/>
            <a:ext cx="320231" cy="928870"/>
          </a:xfrm>
          <a:prstGeom prst="righ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E7620F-0188-F80A-CAE0-9025B8008728}"/>
              </a:ext>
            </a:extLst>
          </p:cNvPr>
          <p:cNvSpPr txBox="1"/>
          <p:nvPr/>
        </p:nvSpPr>
        <p:spPr>
          <a:xfrm>
            <a:off x="4795774" y="2779900"/>
            <a:ext cx="1674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Code Templates</a:t>
            </a:r>
            <a:endParaRPr lang="en-SE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E4CF1396-6BE5-6423-ED31-7DF745C059B5}"/>
              </a:ext>
            </a:extLst>
          </p:cNvPr>
          <p:cNvSpPr/>
          <p:nvPr/>
        </p:nvSpPr>
        <p:spPr>
          <a:xfrm>
            <a:off x="4419598" y="4247908"/>
            <a:ext cx="324091" cy="821803"/>
          </a:xfrm>
          <a:prstGeom prst="righ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7D8E00-E8F7-54B4-846E-56463823A60C}"/>
              </a:ext>
            </a:extLst>
          </p:cNvPr>
          <p:cNvSpPr txBox="1"/>
          <p:nvPr/>
        </p:nvSpPr>
        <p:spPr>
          <a:xfrm>
            <a:off x="4797703" y="4332841"/>
            <a:ext cx="1093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Keywords</a:t>
            </a:r>
            <a:endParaRPr lang="en-SE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AA6BAA-DD7F-CDF3-4507-51D947A6B75C}"/>
              </a:ext>
            </a:extLst>
          </p:cNvPr>
          <p:cNvSpPr txBox="1"/>
          <p:nvPr/>
        </p:nvSpPr>
        <p:spPr>
          <a:xfrm>
            <a:off x="4822155" y="3492025"/>
            <a:ext cx="1216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References</a:t>
            </a:r>
            <a:endParaRPr lang="en-SE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FD1806C1-8C51-A787-5569-DC2E31B5806C}"/>
              </a:ext>
            </a:extLst>
          </p:cNvPr>
          <p:cNvSpPr/>
          <p:nvPr/>
        </p:nvSpPr>
        <p:spPr>
          <a:xfrm>
            <a:off x="4421528" y="3476264"/>
            <a:ext cx="324091" cy="385093"/>
          </a:xfrm>
          <a:prstGeom prst="righ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1B5B94CC-D5BB-9272-1E98-35BE32F23168}"/>
              </a:ext>
            </a:extLst>
          </p:cNvPr>
          <p:cNvSpPr/>
          <p:nvPr/>
        </p:nvSpPr>
        <p:spPr>
          <a:xfrm>
            <a:off x="4423455" y="3908621"/>
            <a:ext cx="324091" cy="279492"/>
          </a:xfrm>
          <a:prstGeom prst="righ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CB3BE6-BEDD-A32A-C71F-2F509AB01F86}"/>
              </a:ext>
            </a:extLst>
          </p:cNvPr>
          <p:cNvSpPr txBox="1"/>
          <p:nvPr/>
        </p:nvSpPr>
        <p:spPr>
          <a:xfrm>
            <a:off x="4816364" y="3864959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Name</a:t>
            </a:r>
            <a:endParaRPr lang="en-SE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8292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E4189-EA50-65C9-9ABB-537B1316D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Threads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D5EA7-8A1A-15D4-4D02-D6A44D806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C1</a:t>
            </a:r>
          </a:p>
          <a:p>
            <a:pPr lvl="1"/>
            <a:r>
              <a:rPr lang="sv-SE" dirty="0"/>
              <a:t>cp1 : D</a:t>
            </a:r>
          </a:p>
          <a:p>
            <a:pPr lvl="2"/>
            <a:r>
              <a:rPr lang="sv-SE" dirty="0"/>
              <a:t>dp1 : X</a:t>
            </a:r>
          </a:p>
          <a:p>
            <a:pPr lvl="1"/>
            <a:r>
              <a:rPr lang="sv-SE" dirty="0"/>
              <a:t>cp2 : E</a:t>
            </a:r>
          </a:p>
          <a:p>
            <a:pPr lvl="2"/>
            <a:r>
              <a:rPr lang="sv-SE" dirty="0"/>
              <a:t>ep1 : F</a:t>
            </a:r>
          </a:p>
          <a:p>
            <a:pPr lvl="3"/>
            <a:r>
              <a:rPr lang="sv-SE" dirty="0"/>
              <a:t>fp1 : X</a:t>
            </a:r>
          </a:p>
          <a:p>
            <a:pPr lvl="2"/>
            <a:r>
              <a:rPr lang="sv-SE" dirty="0"/>
              <a:t>ep2: G</a:t>
            </a:r>
            <a:endParaRPr lang="en-SE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EBBE4FB-E707-B7CE-3123-A0F0074A09CB}"/>
              </a:ext>
            </a:extLst>
          </p:cNvPr>
          <p:cNvSpPr/>
          <p:nvPr/>
        </p:nvSpPr>
        <p:spPr>
          <a:xfrm>
            <a:off x="1319514" y="2210764"/>
            <a:ext cx="1368630" cy="532435"/>
          </a:xfrm>
          <a:custGeom>
            <a:avLst/>
            <a:gdLst>
              <a:gd name="connsiteX0" fmla="*/ 613458 w 1414929"/>
              <a:gd name="connsiteY0" fmla="*/ 0 h 613458"/>
              <a:gd name="connsiteX1" fmla="*/ 613458 w 1414929"/>
              <a:gd name="connsiteY1" fmla="*/ 0 h 613458"/>
              <a:gd name="connsiteX2" fmla="*/ 277793 w 1414929"/>
              <a:gd name="connsiteY2" fmla="*/ 11574 h 613458"/>
              <a:gd name="connsiteX3" fmla="*/ 185195 w 1414929"/>
              <a:gd name="connsiteY3" fmla="*/ 34724 h 613458"/>
              <a:gd name="connsiteX4" fmla="*/ 150471 w 1414929"/>
              <a:gd name="connsiteY4" fmla="*/ 69448 h 613458"/>
              <a:gd name="connsiteX5" fmla="*/ 81023 w 1414929"/>
              <a:gd name="connsiteY5" fmla="*/ 92597 h 613458"/>
              <a:gd name="connsiteX6" fmla="*/ 11575 w 1414929"/>
              <a:gd name="connsiteY6" fmla="*/ 173620 h 613458"/>
              <a:gd name="connsiteX7" fmla="*/ 0 w 1414929"/>
              <a:gd name="connsiteY7" fmla="*/ 208344 h 613458"/>
              <a:gd name="connsiteX8" fmla="*/ 23150 w 1414929"/>
              <a:gd name="connsiteY8" fmla="*/ 381964 h 613458"/>
              <a:gd name="connsiteX9" fmla="*/ 34724 w 1414929"/>
              <a:gd name="connsiteY9" fmla="*/ 428263 h 613458"/>
              <a:gd name="connsiteX10" fmla="*/ 69448 w 1414929"/>
              <a:gd name="connsiteY10" fmla="*/ 474562 h 613458"/>
              <a:gd name="connsiteX11" fmla="*/ 92598 w 1414929"/>
              <a:gd name="connsiteY11" fmla="*/ 509286 h 613458"/>
              <a:gd name="connsiteX12" fmla="*/ 162046 w 1414929"/>
              <a:gd name="connsiteY12" fmla="*/ 555585 h 613458"/>
              <a:gd name="connsiteX13" fmla="*/ 300942 w 1414929"/>
              <a:gd name="connsiteY13" fmla="*/ 613458 h 613458"/>
              <a:gd name="connsiteX14" fmla="*/ 1331089 w 1414929"/>
              <a:gd name="connsiteY14" fmla="*/ 555585 h 613458"/>
              <a:gd name="connsiteX15" fmla="*/ 1377388 w 1414929"/>
              <a:gd name="connsiteY15" fmla="*/ 509286 h 613458"/>
              <a:gd name="connsiteX16" fmla="*/ 1412112 w 1414929"/>
              <a:gd name="connsiteY16" fmla="*/ 358815 h 613458"/>
              <a:gd name="connsiteX17" fmla="*/ 1377388 w 1414929"/>
              <a:gd name="connsiteY17" fmla="*/ 289367 h 613458"/>
              <a:gd name="connsiteX18" fmla="*/ 1273215 w 1414929"/>
              <a:gd name="connsiteY18" fmla="*/ 196769 h 613458"/>
              <a:gd name="connsiteX19" fmla="*/ 1192193 w 1414929"/>
              <a:gd name="connsiteY19" fmla="*/ 185195 h 613458"/>
              <a:gd name="connsiteX20" fmla="*/ 1064871 w 1414929"/>
              <a:gd name="connsiteY20" fmla="*/ 138896 h 613458"/>
              <a:gd name="connsiteX21" fmla="*/ 914400 w 1414929"/>
              <a:gd name="connsiteY21" fmla="*/ 127321 h 613458"/>
              <a:gd name="connsiteX22" fmla="*/ 798653 w 1414929"/>
              <a:gd name="connsiteY22" fmla="*/ 104172 h 613458"/>
              <a:gd name="connsiteX23" fmla="*/ 740780 w 1414929"/>
              <a:gd name="connsiteY23" fmla="*/ 92597 h 613458"/>
              <a:gd name="connsiteX24" fmla="*/ 659757 w 1414929"/>
              <a:gd name="connsiteY24" fmla="*/ 57873 h 613458"/>
              <a:gd name="connsiteX25" fmla="*/ 613458 w 1414929"/>
              <a:gd name="connsiteY25" fmla="*/ 46299 h 613458"/>
              <a:gd name="connsiteX26" fmla="*/ 613458 w 1414929"/>
              <a:gd name="connsiteY26" fmla="*/ 0 h 613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414929" h="613458">
                <a:moveTo>
                  <a:pt x="613458" y="0"/>
                </a:moveTo>
                <a:lnTo>
                  <a:pt x="613458" y="0"/>
                </a:lnTo>
                <a:cubicBezTo>
                  <a:pt x="501570" y="3858"/>
                  <a:pt x="389382" y="2526"/>
                  <a:pt x="277793" y="11574"/>
                </a:cubicBezTo>
                <a:cubicBezTo>
                  <a:pt x="246081" y="14145"/>
                  <a:pt x="185195" y="34724"/>
                  <a:pt x="185195" y="34724"/>
                </a:cubicBezTo>
                <a:cubicBezTo>
                  <a:pt x="173620" y="46299"/>
                  <a:pt x="164780" y="61499"/>
                  <a:pt x="150471" y="69448"/>
                </a:cubicBezTo>
                <a:cubicBezTo>
                  <a:pt x="129140" y="81298"/>
                  <a:pt x="81023" y="92597"/>
                  <a:pt x="81023" y="92597"/>
                </a:cubicBezTo>
                <a:cubicBezTo>
                  <a:pt x="52543" y="121077"/>
                  <a:pt x="29204" y="138363"/>
                  <a:pt x="11575" y="173620"/>
                </a:cubicBezTo>
                <a:cubicBezTo>
                  <a:pt x="6119" y="184533"/>
                  <a:pt x="3858" y="196769"/>
                  <a:pt x="0" y="208344"/>
                </a:cubicBezTo>
                <a:cubicBezTo>
                  <a:pt x="7717" y="266217"/>
                  <a:pt x="14044" y="324293"/>
                  <a:pt x="23150" y="381964"/>
                </a:cubicBezTo>
                <a:cubicBezTo>
                  <a:pt x="25631" y="397677"/>
                  <a:pt x="27610" y="414034"/>
                  <a:pt x="34724" y="428263"/>
                </a:cubicBezTo>
                <a:cubicBezTo>
                  <a:pt x="43351" y="445518"/>
                  <a:pt x="58235" y="458864"/>
                  <a:pt x="69448" y="474562"/>
                </a:cubicBezTo>
                <a:cubicBezTo>
                  <a:pt x="77534" y="485882"/>
                  <a:pt x="82129" y="500125"/>
                  <a:pt x="92598" y="509286"/>
                </a:cubicBezTo>
                <a:cubicBezTo>
                  <a:pt x="113536" y="527607"/>
                  <a:pt x="136364" y="544884"/>
                  <a:pt x="162046" y="555585"/>
                </a:cubicBezTo>
                <a:lnTo>
                  <a:pt x="300942" y="613458"/>
                </a:lnTo>
                <a:cubicBezTo>
                  <a:pt x="629673" y="604573"/>
                  <a:pt x="1010489" y="601385"/>
                  <a:pt x="1331089" y="555585"/>
                </a:cubicBezTo>
                <a:cubicBezTo>
                  <a:pt x="1352695" y="552498"/>
                  <a:pt x="1361955" y="524719"/>
                  <a:pt x="1377388" y="509286"/>
                </a:cubicBezTo>
                <a:cubicBezTo>
                  <a:pt x="1404599" y="454864"/>
                  <a:pt x="1422044" y="433309"/>
                  <a:pt x="1412112" y="358815"/>
                </a:cubicBezTo>
                <a:cubicBezTo>
                  <a:pt x="1408691" y="333160"/>
                  <a:pt x="1390704" y="311560"/>
                  <a:pt x="1377388" y="289367"/>
                </a:cubicBezTo>
                <a:cubicBezTo>
                  <a:pt x="1352382" y="247690"/>
                  <a:pt x="1320623" y="215003"/>
                  <a:pt x="1273215" y="196769"/>
                </a:cubicBezTo>
                <a:cubicBezTo>
                  <a:pt x="1247752" y="186976"/>
                  <a:pt x="1219200" y="189053"/>
                  <a:pt x="1192193" y="185195"/>
                </a:cubicBezTo>
                <a:cubicBezTo>
                  <a:pt x="1166672" y="174987"/>
                  <a:pt x="1089426" y="142773"/>
                  <a:pt x="1064871" y="138896"/>
                </a:cubicBezTo>
                <a:cubicBezTo>
                  <a:pt x="1015181" y="131050"/>
                  <a:pt x="964557" y="131179"/>
                  <a:pt x="914400" y="127321"/>
                </a:cubicBezTo>
                <a:cubicBezTo>
                  <a:pt x="778331" y="104644"/>
                  <a:pt x="902242" y="127192"/>
                  <a:pt x="798653" y="104172"/>
                </a:cubicBezTo>
                <a:cubicBezTo>
                  <a:pt x="779448" y="99904"/>
                  <a:pt x="759866" y="97368"/>
                  <a:pt x="740780" y="92597"/>
                </a:cubicBezTo>
                <a:cubicBezTo>
                  <a:pt x="683284" y="78223"/>
                  <a:pt x="726024" y="82723"/>
                  <a:pt x="659757" y="57873"/>
                </a:cubicBezTo>
                <a:cubicBezTo>
                  <a:pt x="644862" y="52287"/>
                  <a:pt x="628891" y="50157"/>
                  <a:pt x="613458" y="46299"/>
                </a:cubicBezTo>
                <a:lnTo>
                  <a:pt x="613458" y="0"/>
                </a:lnTo>
                <a:close/>
              </a:path>
            </a:pathLst>
          </a:cu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1049BCB-4075-D8CD-A511-E2564A946287}"/>
              </a:ext>
            </a:extLst>
          </p:cNvPr>
          <p:cNvSpPr/>
          <p:nvPr/>
        </p:nvSpPr>
        <p:spPr>
          <a:xfrm>
            <a:off x="2127030" y="3646025"/>
            <a:ext cx="1148605" cy="439838"/>
          </a:xfrm>
          <a:custGeom>
            <a:avLst/>
            <a:gdLst>
              <a:gd name="connsiteX0" fmla="*/ 257355 w 1148605"/>
              <a:gd name="connsiteY0" fmla="*/ 81023 h 499644"/>
              <a:gd name="connsiteX1" fmla="*/ 257355 w 1148605"/>
              <a:gd name="connsiteY1" fmla="*/ 81023 h 499644"/>
              <a:gd name="connsiteX2" fmla="*/ 72160 w 1148605"/>
              <a:gd name="connsiteY2" fmla="*/ 115747 h 499644"/>
              <a:gd name="connsiteX3" fmla="*/ 49011 w 1148605"/>
              <a:gd name="connsiteY3" fmla="*/ 138897 h 499644"/>
              <a:gd name="connsiteX4" fmla="*/ 37436 w 1148605"/>
              <a:gd name="connsiteY4" fmla="*/ 185195 h 499644"/>
              <a:gd name="connsiteX5" fmla="*/ 2712 w 1148605"/>
              <a:gd name="connsiteY5" fmla="*/ 231494 h 499644"/>
              <a:gd name="connsiteX6" fmla="*/ 49011 w 1148605"/>
              <a:gd name="connsiteY6" fmla="*/ 416689 h 499644"/>
              <a:gd name="connsiteX7" fmla="*/ 83735 w 1148605"/>
              <a:gd name="connsiteY7" fmla="*/ 439838 h 499644"/>
              <a:gd name="connsiteX8" fmla="*/ 130033 w 1148605"/>
              <a:gd name="connsiteY8" fmla="*/ 462988 h 499644"/>
              <a:gd name="connsiteX9" fmla="*/ 257355 w 1148605"/>
              <a:gd name="connsiteY9" fmla="*/ 474562 h 499644"/>
              <a:gd name="connsiteX10" fmla="*/ 650894 w 1148605"/>
              <a:gd name="connsiteY10" fmla="*/ 474562 h 499644"/>
              <a:gd name="connsiteX11" fmla="*/ 951836 w 1148605"/>
              <a:gd name="connsiteY11" fmla="*/ 462988 h 499644"/>
              <a:gd name="connsiteX12" fmla="*/ 1067583 w 1148605"/>
              <a:gd name="connsiteY12" fmla="*/ 439838 h 499644"/>
              <a:gd name="connsiteX13" fmla="*/ 1102307 w 1148605"/>
              <a:gd name="connsiteY13" fmla="*/ 416689 h 499644"/>
              <a:gd name="connsiteX14" fmla="*/ 1137031 w 1148605"/>
              <a:gd name="connsiteY14" fmla="*/ 381965 h 499644"/>
              <a:gd name="connsiteX15" fmla="*/ 1148605 w 1148605"/>
              <a:gd name="connsiteY15" fmla="*/ 335666 h 499644"/>
              <a:gd name="connsiteX16" fmla="*/ 1113881 w 1148605"/>
              <a:gd name="connsiteY16" fmla="*/ 150471 h 499644"/>
              <a:gd name="connsiteX17" fmla="*/ 1067583 w 1148605"/>
              <a:gd name="connsiteY17" fmla="*/ 92598 h 499644"/>
              <a:gd name="connsiteX18" fmla="*/ 998135 w 1148605"/>
              <a:gd name="connsiteY18" fmla="*/ 46299 h 499644"/>
              <a:gd name="connsiteX19" fmla="*/ 893962 w 1148605"/>
              <a:gd name="connsiteY19" fmla="*/ 0 h 499644"/>
              <a:gd name="connsiteX20" fmla="*/ 662469 w 1148605"/>
              <a:gd name="connsiteY20" fmla="*/ 11575 h 499644"/>
              <a:gd name="connsiteX21" fmla="*/ 581446 w 1148605"/>
              <a:gd name="connsiteY21" fmla="*/ 46299 h 499644"/>
              <a:gd name="connsiteX22" fmla="*/ 477274 w 1148605"/>
              <a:gd name="connsiteY22" fmla="*/ 81023 h 499644"/>
              <a:gd name="connsiteX23" fmla="*/ 257355 w 1148605"/>
              <a:gd name="connsiteY23" fmla="*/ 81023 h 499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148605" h="499644">
                <a:moveTo>
                  <a:pt x="257355" y="81023"/>
                </a:moveTo>
                <a:lnTo>
                  <a:pt x="257355" y="81023"/>
                </a:lnTo>
                <a:cubicBezTo>
                  <a:pt x="180647" y="87997"/>
                  <a:pt x="134836" y="79932"/>
                  <a:pt x="72160" y="115747"/>
                </a:cubicBezTo>
                <a:cubicBezTo>
                  <a:pt x="62685" y="121161"/>
                  <a:pt x="56727" y="131180"/>
                  <a:pt x="49011" y="138897"/>
                </a:cubicBezTo>
                <a:cubicBezTo>
                  <a:pt x="45153" y="154330"/>
                  <a:pt x="44550" y="170967"/>
                  <a:pt x="37436" y="185195"/>
                </a:cubicBezTo>
                <a:cubicBezTo>
                  <a:pt x="28809" y="202450"/>
                  <a:pt x="3782" y="212233"/>
                  <a:pt x="2712" y="231494"/>
                </a:cubicBezTo>
                <a:cubicBezTo>
                  <a:pt x="-2148" y="318976"/>
                  <a:pt x="-6812" y="372032"/>
                  <a:pt x="49011" y="416689"/>
                </a:cubicBezTo>
                <a:cubicBezTo>
                  <a:pt x="59874" y="425379"/>
                  <a:pt x="71657" y="432936"/>
                  <a:pt x="83735" y="439838"/>
                </a:cubicBezTo>
                <a:cubicBezTo>
                  <a:pt x="98716" y="448399"/>
                  <a:pt x="113114" y="459604"/>
                  <a:pt x="130033" y="462988"/>
                </a:cubicBezTo>
                <a:cubicBezTo>
                  <a:pt x="171821" y="471346"/>
                  <a:pt x="214914" y="470704"/>
                  <a:pt x="257355" y="474562"/>
                </a:cubicBezTo>
                <a:cubicBezTo>
                  <a:pt x="405315" y="523883"/>
                  <a:pt x="282733" y="487480"/>
                  <a:pt x="650894" y="474562"/>
                </a:cubicBezTo>
                <a:lnTo>
                  <a:pt x="951836" y="462988"/>
                </a:lnTo>
                <a:cubicBezTo>
                  <a:pt x="981698" y="458722"/>
                  <a:pt x="1035259" y="456000"/>
                  <a:pt x="1067583" y="439838"/>
                </a:cubicBezTo>
                <a:cubicBezTo>
                  <a:pt x="1080025" y="433617"/>
                  <a:pt x="1091620" y="425595"/>
                  <a:pt x="1102307" y="416689"/>
                </a:cubicBezTo>
                <a:cubicBezTo>
                  <a:pt x="1114882" y="406210"/>
                  <a:pt x="1125456" y="393540"/>
                  <a:pt x="1137031" y="381965"/>
                </a:cubicBezTo>
                <a:cubicBezTo>
                  <a:pt x="1140889" y="366532"/>
                  <a:pt x="1148605" y="351574"/>
                  <a:pt x="1148605" y="335666"/>
                </a:cubicBezTo>
                <a:cubicBezTo>
                  <a:pt x="1148605" y="311609"/>
                  <a:pt x="1140481" y="183722"/>
                  <a:pt x="1113881" y="150471"/>
                </a:cubicBezTo>
                <a:cubicBezTo>
                  <a:pt x="1098448" y="131180"/>
                  <a:pt x="1085946" y="109124"/>
                  <a:pt x="1067583" y="92598"/>
                </a:cubicBezTo>
                <a:cubicBezTo>
                  <a:pt x="1046903" y="73986"/>
                  <a:pt x="1021284" y="61732"/>
                  <a:pt x="998135" y="46299"/>
                </a:cubicBezTo>
                <a:cubicBezTo>
                  <a:pt x="943109" y="9615"/>
                  <a:pt x="976605" y="27548"/>
                  <a:pt x="893962" y="0"/>
                </a:cubicBezTo>
                <a:cubicBezTo>
                  <a:pt x="816798" y="3858"/>
                  <a:pt x="739439" y="4882"/>
                  <a:pt x="662469" y="11575"/>
                </a:cubicBezTo>
                <a:cubicBezTo>
                  <a:pt x="640304" y="13502"/>
                  <a:pt x="597747" y="39054"/>
                  <a:pt x="581446" y="46299"/>
                </a:cubicBezTo>
                <a:cubicBezTo>
                  <a:pt x="561393" y="55211"/>
                  <a:pt x="503464" y="79833"/>
                  <a:pt x="477274" y="81023"/>
                </a:cubicBezTo>
                <a:cubicBezTo>
                  <a:pt x="407897" y="84177"/>
                  <a:pt x="294008" y="81023"/>
                  <a:pt x="257355" y="81023"/>
                </a:cubicBezTo>
                <a:close/>
              </a:path>
            </a:pathLst>
          </a:cu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5180B95-F13E-1700-B9E5-39C76324C73D}"/>
              </a:ext>
            </a:extLst>
          </p:cNvPr>
          <p:cNvSpPr/>
          <p:nvPr/>
        </p:nvSpPr>
        <p:spPr>
          <a:xfrm>
            <a:off x="1272599" y="2685327"/>
            <a:ext cx="1817842" cy="682911"/>
          </a:xfrm>
          <a:custGeom>
            <a:avLst/>
            <a:gdLst>
              <a:gd name="connsiteX0" fmla="*/ 12191 w 1817842"/>
              <a:gd name="connsiteY0" fmla="*/ 659757 h 682911"/>
              <a:gd name="connsiteX1" fmla="*/ 12191 w 1817842"/>
              <a:gd name="connsiteY1" fmla="*/ 659757 h 682911"/>
              <a:gd name="connsiteX2" fmla="*/ 232110 w 1817842"/>
              <a:gd name="connsiteY2" fmla="*/ 671331 h 682911"/>
              <a:gd name="connsiteX3" fmla="*/ 324707 w 1817842"/>
              <a:gd name="connsiteY3" fmla="*/ 682906 h 682911"/>
              <a:gd name="connsiteX4" fmla="*/ 1574773 w 1817842"/>
              <a:gd name="connsiteY4" fmla="*/ 659757 h 682911"/>
              <a:gd name="connsiteX5" fmla="*/ 1736819 w 1817842"/>
              <a:gd name="connsiteY5" fmla="*/ 613458 h 682911"/>
              <a:gd name="connsiteX6" fmla="*/ 1806267 w 1817842"/>
              <a:gd name="connsiteY6" fmla="*/ 509286 h 682911"/>
              <a:gd name="connsiteX7" fmla="*/ 1817842 w 1817842"/>
              <a:gd name="connsiteY7" fmla="*/ 439838 h 682911"/>
              <a:gd name="connsiteX8" fmla="*/ 1783117 w 1817842"/>
              <a:gd name="connsiteY8" fmla="*/ 57873 h 682911"/>
              <a:gd name="connsiteX9" fmla="*/ 1725244 w 1817842"/>
              <a:gd name="connsiteY9" fmla="*/ 46298 h 682911"/>
              <a:gd name="connsiteX10" fmla="*/ 1597923 w 1817842"/>
              <a:gd name="connsiteY10" fmla="*/ 0 h 682911"/>
              <a:gd name="connsiteX11" fmla="*/ 1366429 w 1817842"/>
              <a:gd name="connsiteY11" fmla="*/ 11574 h 682911"/>
              <a:gd name="connsiteX12" fmla="*/ 1192809 w 1817842"/>
              <a:gd name="connsiteY12" fmla="*/ 34724 h 682911"/>
              <a:gd name="connsiteX13" fmla="*/ 1042338 w 1817842"/>
              <a:gd name="connsiteY13" fmla="*/ 92597 h 682911"/>
              <a:gd name="connsiteX14" fmla="*/ 521477 w 1817842"/>
              <a:gd name="connsiteY14" fmla="*/ 104172 h 682911"/>
              <a:gd name="connsiteX15" fmla="*/ 417305 w 1817842"/>
              <a:gd name="connsiteY15" fmla="*/ 127321 h 682911"/>
              <a:gd name="connsiteX16" fmla="*/ 324707 w 1817842"/>
              <a:gd name="connsiteY16" fmla="*/ 173620 h 682911"/>
              <a:gd name="connsiteX17" fmla="*/ 232110 w 1817842"/>
              <a:gd name="connsiteY17" fmla="*/ 196769 h 682911"/>
              <a:gd name="connsiteX18" fmla="*/ 127938 w 1817842"/>
              <a:gd name="connsiteY18" fmla="*/ 254643 h 682911"/>
              <a:gd name="connsiteX19" fmla="*/ 81639 w 1817842"/>
              <a:gd name="connsiteY19" fmla="*/ 289367 h 682911"/>
              <a:gd name="connsiteX20" fmla="*/ 46915 w 1817842"/>
              <a:gd name="connsiteY20" fmla="*/ 358815 h 682911"/>
              <a:gd name="connsiteX21" fmla="*/ 23766 w 1817842"/>
              <a:gd name="connsiteY21" fmla="*/ 393539 h 682911"/>
              <a:gd name="connsiteX22" fmla="*/ 12191 w 1817842"/>
              <a:gd name="connsiteY22" fmla="*/ 601883 h 682911"/>
              <a:gd name="connsiteX23" fmla="*/ 35340 w 1817842"/>
              <a:gd name="connsiteY23" fmla="*/ 636607 h 682911"/>
              <a:gd name="connsiteX24" fmla="*/ 12191 w 1817842"/>
              <a:gd name="connsiteY24" fmla="*/ 659757 h 682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817842" h="682911">
                <a:moveTo>
                  <a:pt x="12191" y="659757"/>
                </a:moveTo>
                <a:lnTo>
                  <a:pt x="12191" y="659757"/>
                </a:lnTo>
                <a:cubicBezTo>
                  <a:pt x="85497" y="663615"/>
                  <a:pt x="158903" y="665908"/>
                  <a:pt x="232110" y="671331"/>
                </a:cubicBezTo>
                <a:cubicBezTo>
                  <a:pt x="263131" y="673629"/>
                  <a:pt x="293602" y="683174"/>
                  <a:pt x="324707" y="682906"/>
                </a:cubicBezTo>
                <a:lnTo>
                  <a:pt x="1574773" y="659757"/>
                </a:lnTo>
                <a:cubicBezTo>
                  <a:pt x="1707439" y="633223"/>
                  <a:pt x="1655327" y="654203"/>
                  <a:pt x="1736819" y="613458"/>
                </a:cubicBezTo>
                <a:cubicBezTo>
                  <a:pt x="1762556" y="581286"/>
                  <a:pt x="1793957" y="550319"/>
                  <a:pt x="1806267" y="509286"/>
                </a:cubicBezTo>
                <a:cubicBezTo>
                  <a:pt x="1813011" y="486807"/>
                  <a:pt x="1813984" y="462987"/>
                  <a:pt x="1817842" y="439838"/>
                </a:cubicBezTo>
                <a:cubicBezTo>
                  <a:pt x="1806267" y="312516"/>
                  <a:pt x="1812399" y="182321"/>
                  <a:pt x="1783117" y="57873"/>
                </a:cubicBezTo>
                <a:cubicBezTo>
                  <a:pt x="1778611" y="38723"/>
                  <a:pt x="1743221" y="54288"/>
                  <a:pt x="1725244" y="46298"/>
                </a:cubicBezTo>
                <a:cubicBezTo>
                  <a:pt x="1588103" y="-14654"/>
                  <a:pt x="1795645" y="28245"/>
                  <a:pt x="1597923" y="0"/>
                </a:cubicBezTo>
                <a:lnTo>
                  <a:pt x="1366429" y="11574"/>
                </a:lnTo>
                <a:cubicBezTo>
                  <a:pt x="1243637" y="19496"/>
                  <a:pt x="1272846" y="14714"/>
                  <a:pt x="1192809" y="34724"/>
                </a:cubicBezTo>
                <a:cubicBezTo>
                  <a:pt x="1140232" y="87301"/>
                  <a:pt x="1150173" y="90201"/>
                  <a:pt x="1042338" y="92597"/>
                </a:cubicBezTo>
                <a:lnTo>
                  <a:pt x="521477" y="104172"/>
                </a:lnTo>
                <a:cubicBezTo>
                  <a:pt x="486753" y="111888"/>
                  <a:pt x="450848" y="115482"/>
                  <a:pt x="417305" y="127321"/>
                </a:cubicBezTo>
                <a:cubicBezTo>
                  <a:pt x="384763" y="138806"/>
                  <a:pt x="358546" y="166852"/>
                  <a:pt x="324707" y="173620"/>
                </a:cubicBezTo>
                <a:cubicBezTo>
                  <a:pt x="254870" y="187588"/>
                  <a:pt x="285498" y="178974"/>
                  <a:pt x="232110" y="196769"/>
                </a:cubicBezTo>
                <a:cubicBezTo>
                  <a:pt x="152510" y="249836"/>
                  <a:pt x="189056" y="234270"/>
                  <a:pt x="127938" y="254643"/>
                </a:cubicBezTo>
                <a:cubicBezTo>
                  <a:pt x="112505" y="266218"/>
                  <a:pt x="95280" y="275726"/>
                  <a:pt x="81639" y="289367"/>
                </a:cubicBezTo>
                <a:cubicBezTo>
                  <a:pt x="48470" y="322536"/>
                  <a:pt x="65742" y="321161"/>
                  <a:pt x="46915" y="358815"/>
                </a:cubicBezTo>
                <a:cubicBezTo>
                  <a:pt x="40694" y="371257"/>
                  <a:pt x="31482" y="381964"/>
                  <a:pt x="23766" y="393539"/>
                </a:cubicBezTo>
                <a:cubicBezTo>
                  <a:pt x="4922" y="487754"/>
                  <a:pt x="-12492" y="511379"/>
                  <a:pt x="12191" y="601883"/>
                </a:cubicBezTo>
                <a:cubicBezTo>
                  <a:pt x="15851" y="615304"/>
                  <a:pt x="28183" y="624678"/>
                  <a:pt x="35340" y="636607"/>
                </a:cubicBezTo>
                <a:cubicBezTo>
                  <a:pt x="39779" y="644005"/>
                  <a:pt x="16049" y="655899"/>
                  <a:pt x="12191" y="659757"/>
                </a:cubicBezTo>
                <a:close/>
              </a:path>
            </a:pathLst>
          </a:cu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FBB7D2-26D8-D0F3-B593-0504061D504D}"/>
              </a:ext>
            </a:extLst>
          </p:cNvPr>
          <p:cNvCxnSpPr>
            <a:cxnSpLocks/>
          </p:cNvCxnSpPr>
          <p:nvPr/>
        </p:nvCxnSpPr>
        <p:spPr>
          <a:xfrm flipV="1">
            <a:off x="3090441" y="2874800"/>
            <a:ext cx="1250064" cy="42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8062043-7AFB-04E4-2B69-3592347B6083}"/>
              </a:ext>
            </a:extLst>
          </p:cNvPr>
          <p:cNvCxnSpPr>
            <a:stCxn id="8" idx="17"/>
          </p:cNvCxnSpPr>
          <p:nvPr/>
        </p:nvCxnSpPr>
        <p:spPr>
          <a:xfrm flipV="1">
            <a:off x="2651831" y="2002420"/>
            <a:ext cx="1526630" cy="459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3F7C94-42FC-9B9B-F9A0-6C71E929C366}"/>
              </a:ext>
            </a:extLst>
          </p:cNvPr>
          <p:cNvCxnSpPr>
            <a:cxnSpLocks/>
            <a:stCxn id="9" idx="16"/>
          </p:cNvCxnSpPr>
          <p:nvPr/>
        </p:nvCxnSpPr>
        <p:spPr>
          <a:xfrm flipV="1">
            <a:off x="3240911" y="2165251"/>
            <a:ext cx="949124" cy="1613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BDFEE40-4322-8F95-62BA-53799CD34AD1}"/>
              </a:ext>
            </a:extLst>
          </p:cNvPr>
          <p:cNvSpPr txBox="1"/>
          <p:nvPr/>
        </p:nvSpPr>
        <p:spPr>
          <a:xfrm>
            <a:off x="4148289" y="1913117"/>
            <a:ext cx="94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rgbClr val="FFC000"/>
                </a:solidFill>
              </a:rPr>
              <a:t>Logical1</a:t>
            </a:r>
            <a:endParaRPr lang="en-SE" dirty="0">
              <a:solidFill>
                <a:srgbClr val="FFC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74E05A-8DF4-C73B-4F55-54F853F3716D}"/>
              </a:ext>
            </a:extLst>
          </p:cNvPr>
          <p:cNvSpPr txBox="1"/>
          <p:nvPr/>
        </p:nvSpPr>
        <p:spPr>
          <a:xfrm>
            <a:off x="4319632" y="2690134"/>
            <a:ext cx="94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rgbClr val="92D050"/>
                </a:solidFill>
              </a:rPr>
              <a:t>Logical2</a:t>
            </a:r>
            <a:endParaRPr lang="en-SE" dirty="0">
              <a:solidFill>
                <a:srgbClr val="92D050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7214A1-97F5-591D-1343-5DA6FB292717}"/>
              </a:ext>
            </a:extLst>
          </p:cNvPr>
          <p:cNvSpPr/>
          <p:nvPr/>
        </p:nvSpPr>
        <p:spPr>
          <a:xfrm>
            <a:off x="1713057" y="4051139"/>
            <a:ext cx="1402345" cy="312516"/>
          </a:xfrm>
          <a:custGeom>
            <a:avLst/>
            <a:gdLst>
              <a:gd name="connsiteX0" fmla="*/ 439838 w 1402345"/>
              <a:gd name="connsiteY0" fmla="*/ 0 h 300942"/>
              <a:gd name="connsiteX1" fmla="*/ 439838 w 1402345"/>
              <a:gd name="connsiteY1" fmla="*/ 0 h 300942"/>
              <a:gd name="connsiteX2" fmla="*/ 34724 w 1402345"/>
              <a:gd name="connsiteY2" fmla="*/ 57873 h 300942"/>
              <a:gd name="connsiteX3" fmla="*/ 0 w 1402345"/>
              <a:gd name="connsiteY3" fmla="*/ 104172 h 300942"/>
              <a:gd name="connsiteX4" fmla="*/ 46299 w 1402345"/>
              <a:gd name="connsiteY4" fmla="*/ 219919 h 300942"/>
              <a:gd name="connsiteX5" fmla="*/ 266218 w 1402345"/>
              <a:gd name="connsiteY5" fmla="*/ 300942 h 300942"/>
              <a:gd name="connsiteX6" fmla="*/ 671332 w 1402345"/>
              <a:gd name="connsiteY6" fmla="*/ 254643 h 300942"/>
              <a:gd name="connsiteX7" fmla="*/ 891251 w 1402345"/>
              <a:gd name="connsiteY7" fmla="*/ 266218 h 300942"/>
              <a:gd name="connsiteX8" fmla="*/ 995423 w 1402345"/>
              <a:gd name="connsiteY8" fmla="*/ 289367 h 300942"/>
              <a:gd name="connsiteX9" fmla="*/ 1388962 w 1402345"/>
              <a:gd name="connsiteY9" fmla="*/ 266218 h 300942"/>
              <a:gd name="connsiteX10" fmla="*/ 1400537 w 1402345"/>
              <a:gd name="connsiteY10" fmla="*/ 231494 h 300942"/>
              <a:gd name="connsiteX11" fmla="*/ 1273215 w 1402345"/>
              <a:gd name="connsiteY11" fmla="*/ 115747 h 300942"/>
              <a:gd name="connsiteX12" fmla="*/ 1226916 w 1402345"/>
              <a:gd name="connsiteY12" fmla="*/ 104172 h 300942"/>
              <a:gd name="connsiteX13" fmla="*/ 937549 w 1402345"/>
              <a:gd name="connsiteY13" fmla="*/ 92597 h 300942"/>
              <a:gd name="connsiteX14" fmla="*/ 844952 w 1402345"/>
              <a:gd name="connsiteY14" fmla="*/ 81023 h 300942"/>
              <a:gd name="connsiteX15" fmla="*/ 729205 w 1402345"/>
              <a:gd name="connsiteY15" fmla="*/ 57873 h 300942"/>
              <a:gd name="connsiteX16" fmla="*/ 601883 w 1402345"/>
              <a:gd name="connsiteY16" fmla="*/ 46299 h 300942"/>
              <a:gd name="connsiteX17" fmla="*/ 439838 w 1402345"/>
              <a:gd name="connsiteY17" fmla="*/ 0 h 300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402345" h="300942">
                <a:moveTo>
                  <a:pt x="439838" y="0"/>
                </a:moveTo>
                <a:lnTo>
                  <a:pt x="439838" y="0"/>
                </a:lnTo>
                <a:cubicBezTo>
                  <a:pt x="364111" y="7573"/>
                  <a:pt x="121146" y="24264"/>
                  <a:pt x="34724" y="57873"/>
                </a:cubicBezTo>
                <a:cubicBezTo>
                  <a:pt x="16745" y="64865"/>
                  <a:pt x="11575" y="88739"/>
                  <a:pt x="0" y="104172"/>
                </a:cubicBezTo>
                <a:cubicBezTo>
                  <a:pt x="15433" y="142754"/>
                  <a:pt x="20340" y="187470"/>
                  <a:pt x="46299" y="219919"/>
                </a:cubicBezTo>
                <a:cubicBezTo>
                  <a:pt x="99893" y="286912"/>
                  <a:pt x="192660" y="287567"/>
                  <a:pt x="266218" y="300942"/>
                </a:cubicBezTo>
                <a:cubicBezTo>
                  <a:pt x="401256" y="285509"/>
                  <a:pt x="535624" y="262182"/>
                  <a:pt x="671332" y="254643"/>
                </a:cubicBezTo>
                <a:cubicBezTo>
                  <a:pt x="744627" y="250571"/>
                  <a:pt x="818097" y="260122"/>
                  <a:pt x="891251" y="266218"/>
                </a:cubicBezTo>
                <a:cubicBezTo>
                  <a:pt x="913299" y="268055"/>
                  <a:pt x="971621" y="283416"/>
                  <a:pt x="995423" y="289367"/>
                </a:cubicBezTo>
                <a:cubicBezTo>
                  <a:pt x="1126603" y="281651"/>
                  <a:pt x="1258876" y="284802"/>
                  <a:pt x="1388962" y="266218"/>
                </a:cubicBezTo>
                <a:cubicBezTo>
                  <a:pt x="1401040" y="264493"/>
                  <a:pt x="1405068" y="242822"/>
                  <a:pt x="1400537" y="231494"/>
                </a:cubicBezTo>
                <a:cubicBezTo>
                  <a:pt x="1371868" y="159822"/>
                  <a:pt x="1337843" y="141599"/>
                  <a:pt x="1273215" y="115747"/>
                </a:cubicBezTo>
                <a:cubicBezTo>
                  <a:pt x="1258445" y="109839"/>
                  <a:pt x="1242786" y="105267"/>
                  <a:pt x="1226916" y="104172"/>
                </a:cubicBezTo>
                <a:cubicBezTo>
                  <a:pt x="1130612" y="97530"/>
                  <a:pt x="1034005" y="96455"/>
                  <a:pt x="937549" y="92597"/>
                </a:cubicBezTo>
                <a:cubicBezTo>
                  <a:pt x="906683" y="88739"/>
                  <a:pt x="875635" y="86137"/>
                  <a:pt x="844952" y="81023"/>
                </a:cubicBezTo>
                <a:cubicBezTo>
                  <a:pt x="806141" y="74554"/>
                  <a:pt x="768390" y="61435"/>
                  <a:pt x="729205" y="57873"/>
                </a:cubicBezTo>
                <a:lnTo>
                  <a:pt x="601883" y="46299"/>
                </a:lnTo>
                <a:cubicBezTo>
                  <a:pt x="502394" y="26400"/>
                  <a:pt x="466846" y="7717"/>
                  <a:pt x="439838" y="0"/>
                </a:cubicBezTo>
                <a:close/>
              </a:path>
            </a:pathLst>
          </a:cu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F2986B3-B515-9FFC-0794-45BBC23A0362}"/>
              </a:ext>
            </a:extLst>
          </p:cNvPr>
          <p:cNvCxnSpPr>
            <a:cxnSpLocks/>
            <a:stCxn id="21" idx="10"/>
          </p:cNvCxnSpPr>
          <p:nvPr/>
        </p:nvCxnSpPr>
        <p:spPr>
          <a:xfrm flipV="1">
            <a:off x="3113594" y="3051757"/>
            <a:ext cx="1206038" cy="1239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202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2A274E-1AA7-2E8D-E07E-2D0A44FD7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128" y="2304893"/>
            <a:ext cx="4067743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08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68678C-477C-4D0F-A631-548F99088F9A}"/>
              </a:ext>
            </a:extLst>
          </p:cNvPr>
          <p:cNvSpPr/>
          <p:nvPr/>
        </p:nvSpPr>
        <p:spPr>
          <a:xfrm>
            <a:off x="2026763" y="1498861"/>
            <a:ext cx="1319752" cy="1065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dirty="0"/>
              <a:t>UML-RT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B850E4-AF9C-4798-8D3E-AECF312A4AFA}"/>
              </a:ext>
            </a:extLst>
          </p:cNvPr>
          <p:cNvSpPr/>
          <p:nvPr/>
        </p:nvSpPr>
        <p:spPr>
          <a:xfrm>
            <a:off x="2122601" y="2106890"/>
            <a:ext cx="1129645" cy="3063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C++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A3BD75-14AA-42E2-B1F2-D09069E4960F}"/>
              </a:ext>
            </a:extLst>
          </p:cNvPr>
          <p:cNvSpPr/>
          <p:nvPr/>
        </p:nvSpPr>
        <p:spPr>
          <a:xfrm>
            <a:off x="4543720" y="2639505"/>
            <a:ext cx="1915212" cy="69758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TargetRTS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6A6FCC-CDD8-43CF-B132-C96A66110326}"/>
              </a:ext>
            </a:extLst>
          </p:cNvPr>
          <p:cNvSpPr/>
          <p:nvPr/>
        </p:nvSpPr>
        <p:spPr>
          <a:xfrm>
            <a:off x="4543720" y="3487918"/>
            <a:ext cx="1915212" cy="69758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Target OS </a:t>
            </a:r>
            <a:br>
              <a:rPr lang="sv-SE" dirty="0"/>
            </a:br>
            <a:r>
              <a:rPr lang="sv-SE" dirty="0"/>
              <a:t>Target hardware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BC4D59-2D59-4E3B-B305-62A261ADDF22}"/>
              </a:ext>
            </a:extLst>
          </p:cNvPr>
          <p:cNvSpPr/>
          <p:nvPr/>
        </p:nvSpPr>
        <p:spPr>
          <a:xfrm>
            <a:off x="4543720" y="1574276"/>
            <a:ext cx="1915212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C++ (generated and hand-written)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9F91A84-9575-4C47-99D2-B251FE9CCD0C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346515" y="2031476"/>
            <a:ext cx="1197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25E7856-212E-4298-B5FD-18C15E8A2B24}"/>
              </a:ext>
            </a:extLst>
          </p:cNvPr>
          <p:cNvSpPr/>
          <p:nvPr/>
        </p:nvSpPr>
        <p:spPr>
          <a:xfrm>
            <a:off x="4289195" y="1423447"/>
            <a:ext cx="2356701" cy="199376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F3BE9C-733A-408F-8B11-2182D594A4A4}"/>
              </a:ext>
            </a:extLst>
          </p:cNvPr>
          <p:cNvSpPr txBox="1"/>
          <p:nvPr/>
        </p:nvSpPr>
        <p:spPr>
          <a:xfrm>
            <a:off x="3289861" y="1742552"/>
            <a:ext cx="1340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/>
              <a:t>Model compiler</a:t>
            </a:r>
            <a:endParaRPr lang="en-IN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C69F05-80FD-4D8B-A4F9-6A652C1A4839}"/>
              </a:ext>
            </a:extLst>
          </p:cNvPr>
          <p:cNvSpPr txBox="1"/>
          <p:nvPr/>
        </p:nvSpPr>
        <p:spPr>
          <a:xfrm>
            <a:off x="4289195" y="1122037"/>
            <a:ext cx="16819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/>
              <a:t>Realtime application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707324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7F4933A-3766-4A7F-8C71-FE12CA2D6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524" y="2297332"/>
            <a:ext cx="3596952" cy="226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943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8B59CD-0208-7B19-0B37-DDE58DBAAFD2}"/>
              </a:ext>
            </a:extLst>
          </p:cNvPr>
          <p:cNvSpPr txBox="1"/>
          <p:nvPr/>
        </p:nvSpPr>
        <p:spPr>
          <a:xfrm>
            <a:off x="627927" y="797510"/>
            <a:ext cx="609407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capsule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PPMultiplicity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Ports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service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port1 : P1[10];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Parts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part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part1 : C1[20];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Connectors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State Machine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 err="1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statemachine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S1;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initial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-&gt; S1;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capsule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C1 {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Ports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Parts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Connectors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State Machine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 err="1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statemachine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initial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-&gt; State;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protocol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P1 {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In Events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Out Events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C87CC4-CAC1-8B73-71C2-9E06FD7BA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024" y="2128656"/>
            <a:ext cx="3419952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130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9B5380-19DC-4E74-9A51-C22511940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0874" y="704457"/>
            <a:ext cx="3985605" cy="15774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8E96D8-B5A3-4683-BD13-3302E68FB9FB}"/>
              </a:ext>
            </a:extLst>
          </p:cNvPr>
          <p:cNvSpPr txBox="1"/>
          <p:nvPr/>
        </p:nvSpPr>
        <p:spPr>
          <a:xfrm>
            <a:off x="933254" y="659876"/>
            <a:ext cx="10850471" cy="38595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protocol </a:t>
            </a:r>
            <a:r>
              <a:rPr lang="en-IN" dirty="0" err="1"/>
              <a:t>TrafficLightSignals</a:t>
            </a:r>
            <a:r>
              <a:rPr lang="en-IN" dirty="0"/>
              <a:t> {</a:t>
            </a:r>
          </a:p>
          <a:p>
            <a:r>
              <a:rPr lang="en-IN" dirty="0"/>
              <a:t>      /* In Events */</a:t>
            </a:r>
          </a:p>
          <a:p>
            <a:r>
              <a:rPr lang="en-IN" dirty="0"/>
              <a:t>      /* Out Events */</a:t>
            </a:r>
          </a:p>
          <a:p>
            <a:r>
              <a:rPr lang="en-IN" dirty="0"/>
              <a:t>      out red(), green(), yellow();</a:t>
            </a:r>
          </a:p>
          <a:p>
            <a:r>
              <a:rPr lang="en-IN" dirty="0"/>
              <a:t>};</a:t>
            </a:r>
          </a:p>
          <a:p>
            <a:r>
              <a:rPr lang="en-IN" dirty="0"/>
              <a:t>protocol </a:t>
            </a:r>
            <a:r>
              <a:rPr lang="en-IN" dirty="0" err="1"/>
              <a:t>TrafficLightControl</a:t>
            </a:r>
            <a:r>
              <a:rPr lang="en-IN" dirty="0"/>
              <a:t> {</a:t>
            </a:r>
          </a:p>
          <a:p>
            <a:r>
              <a:rPr lang="en-IN" dirty="0"/>
              <a:t>      /* In Events */</a:t>
            </a:r>
          </a:p>
          <a:p>
            <a:r>
              <a:rPr lang="en-IN" dirty="0"/>
              <a:t>      in pedestrian();</a:t>
            </a:r>
          </a:p>
          <a:p>
            <a:r>
              <a:rPr lang="en-IN" dirty="0"/>
              <a:t>      /* Out Events */</a:t>
            </a:r>
          </a:p>
          <a:p>
            <a:r>
              <a:rPr lang="en-IN" dirty="0"/>
              <a:t>};</a:t>
            </a:r>
          </a:p>
          <a:p>
            <a:r>
              <a:rPr lang="en-IN" dirty="0"/>
              <a:t>protocol </a:t>
            </a:r>
            <a:r>
              <a:rPr lang="en-IN" dirty="0" err="1"/>
              <a:t>PedLightControl</a:t>
            </a:r>
            <a:r>
              <a:rPr lang="en-IN" dirty="0"/>
              <a:t> {</a:t>
            </a:r>
          </a:p>
          <a:p>
            <a:r>
              <a:rPr lang="en-IN" dirty="0"/>
              <a:t>      /* In Events */      </a:t>
            </a:r>
          </a:p>
          <a:p>
            <a:r>
              <a:rPr lang="en-IN" dirty="0"/>
              <a:t>      in stop();</a:t>
            </a:r>
          </a:p>
          <a:p>
            <a:r>
              <a:rPr lang="en-IN" dirty="0"/>
              <a:t>      in walk();</a:t>
            </a:r>
          </a:p>
          <a:p>
            <a:r>
              <a:rPr lang="en-IN" dirty="0"/>
              <a:t>      /* Out Events */</a:t>
            </a:r>
          </a:p>
          <a:p>
            <a:r>
              <a:rPr lang="en-IN" dirty="0"/>
              <a:t>};</a:t>
            </a:r>
          </a:p>
          <a:p>
            <a:r>
              <a:rPr lang="en-IN" dirty="0"/>
              <a:t>capsule </a:t>
            </a:r>
            <a:r>
              <a:rPr lang="en-IN" dirty="0" err="1"/>
              <a:t>TrafficLight</a:t>
            </a:r>
            <a:r>
              <a:rPr lang="en-IN" dirty="0"/>
              <a:t> {</a:t>
            </a:r>
          </a:p>
          <a:p>
            <a:r>
              <a:rPr lang="en-IN" dirty="0"/>
              <a:t>      [[rt::</a:t>
            </a:r>
            <a:r>
              <a:rPr lang="en-IN" dirty="0" err="1"/>
              <a:t>decl</a:t>
            </a:r>
            <a:r>
              <a:rPr lang="en-IN" dirty="0"/>
              <a:t>]]</a:t>
            </a:r>
          </a:p>
          <a:p>
            <a:r>
              <a:rPr lang="en-IN" dirty="0"/>
              <a:t>      `</a:t>
            </a:r>
          </a:p>
          <a:p>
            <a:r>
              <a:rPr lang="en-IN" dirty="0"/>
              <a:t>          private: </a:t>
            </a:r>
            <a:r>
              <a:rPr lang="en-IN" dirty="0" err="1"/>
              <a:t>RTTimerId</a:t>
            </a:r>
            <a:r>
              <a:rPr lang="en-IN" dirty="0"/>
              <a:t> </a:t>
            </a:r>
            <a:r>
              <a:rPr lang="en-IN" dirty="0" err="1"/>
              <a:t>cycleTimer</a:t>
            </a:r>
            <a:r>
              <a:rPr lang="en-IN" dirty="0"/>
              <a:t>;</a:t>
            </a:r>
          </a:p>
          <a:p>
            <a:r>
              <a:rPr lang="en-IN" dirty="0"/>
              <a:t>      `</a:t>
            </a:r>
          </a:p>
          <a:p>
            <a:r>
              <a:rPr lang="en-IN" dirty="0"/>
              <a:t>      /* Ports */</a:t>
            </a:r>
          </a:p>
          <a:p>
            <a:r>
              <a:rPr lang="en-IN" dirty="0"/>
              <a:t>      service </a:t>
            </a:r>
            <a:r>
              <a:rPr lang="en-IN" dirty="0" err="1"/>
              <a:t>behavior</a:t>
            </a:r>
            <a:r>
              <a:rPr lang="en-IN" dirty="0"/>
              <a:t> port server : </a:t>
            </a:r>
            <a:r>
              <a:rPr lang="en-IN" dirty="0" err="1"/>
              <a:t>TrafficLightSignals</a:t>
            </a:r>
            <a:r>
              <a:rPr lang="en-IN" dirty="0"/>
              <a:t>;</a:t>
            </a:r>
          </a:p>
          <a:p>
            <a:r>
              <a:rPr lang="en-IN" dirty="0"/>
              <a:t>      service </a:t>
            </a:r>
            <a:r>
              <a:rPr lang="en-IN" dirty="0" err="1"/>
              <a:t>behavior</a:t>
            </a:r>
            <a:r>
              <a:rPr lang="en-IN" dirty="0"/>
              <a:t> port control : </a:t>
            </a:r>
            <a:r>
              <a:rPr lang="en-IN" dirty="0" err="1"/>
              <a:t>TrafficLightControl</a:t>
            </a:r>
            <a:r>
              <a:rPr lang="en-IN" dirty="0"/>
              <a:t>;</a:t>
            </a:r>
          </a:p>
          <a:p>
            <a:r>
              <a:rPr lang="en-IN" dirty="0"/>
              <a:t>      service </a:t>
            </a:r>
            <a:r>
              <a:rPr lang="en-IN" dirty="0" err="1"/>
              <a:t>behavior</a:t>
            </a:r>
            <a:r>
              <a:rPr lang="en-IN" dirty="0"/>
              <a:t> port </a:t>
            </a:r>
            <a:r>
              <a:rPr lang="en-IN" dirty="0" err="1"/>
              <a:t>pedLightControl</a:t>
            </a:r>
            <a:r>
              <a:rPr lang="en-IN" dirty="0"/>
              <a:t>~ : </a:t>
            </a:r>
            <a:r>
              <a:rPr lang="en-IN" dirty="0" err="1"/>
              <a:t>PedLightControl</a:t>
            </a:r>
            <a:r>
              <a:rPr lang="en-IN" dirty="0"/>
              <a:t>;</a:t>
            </a:r>
          </a:p>
          <a:p>
            <a:r>
              <a:rPr lang="en-IN" dirty="0"/>
              <a:t>      </a:t>
            </a:r>
            <a:r>
              <a:rPr lang="en-IN" dirty="0" err="1"/>
              <a:t>behavior</a:t>
            </a:r>
            <a:r>
              <a:rPr lang="en-IN" dirty="0"/>
              <a:t> port timer : Timing;</a:t>
            </a:r>
          </a:p>
          <a:p>
            <a:r>
              <a:rPr lang="en-IN" dirty="0"/>
              <a:t>      </a:t>
            </a:r>
            <a:r>
              <a:rPr lang="en-IN" dirty="0" err="1"/>
              <a:t>behavior</a:t>
            </a:r>
            <a:r>
              <a:rPr lang="en-IN" dirty="0"/>
              <a:t> port </a:t>
            </a:r>
            <a:r>
              <a:rPr lang="en-IN" dirty="0" err="1"/>
              <a:t>pedTimer</a:t>
            </a:r>
            <a:r>
              <a:rPr lang="en-IN" dirty="0"/>
              <a:t> : Timing;</a:t>
            </a:r>
          </a:p>
          <a:p>
            <a:r>
              <a:rPr lang="en-IN" dirty="0"/>
              <a:t>      /* Parts */</a:t>
            </a:r>
          </a:p>
          <a:p>
            <a:r>
              <a:rPr lang="en-IN" dirty="0"/>
              <a:t>      /* Connectors */</a:t>
            </a:r>
          </a:p>
          <a:p>
            <a:r>
              <a:rPr lang="en-IN" dirty="0"/>
              <a:t>      /* State Machine */</a:t>
            </a:r>
          </a:p>
          <a:p>
            <a:r>
              <a:rPr lang="en-IN" dirty="0"/>
              <a:t>  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    state </a:t>
            </a:r>
            <a:r>
              <a:rPr lang="en-IN" dirty="0" err="1"/>
              <a:t>WaitUntilServerReady</a:t>
            </a:r>
            <a:r>
              <a:rPr lang="en-IN" dirty="0"/>
              <a:t>;</a:t>
            </a:r>
          </a:p>
          <a:p>
            <a:r>
              <a:rPr lang="en-IN" dirty="0"/>
              <a:t>            state </a:t>
            </a:r>
            <a:r>
              <a:rPr lang="en-IN" dirty="0" err="1"/>
              <a:t>CycleLight</a:t>
            </a:r>
            <a:r>
              <a:rPr lang="en-IN" dirty="0"/>
              <a:t> {</a:t>
            </a:r>
          </a:p>
          <a:p>
            <a:r>
              <a:rPr lang="en-IN" dirty="0"/>
              <a:t>                  </a:t>
            </a:r>
            <a:r>
              <a:rPr lang="en-IN" dirty="0" err="1"/>
              <a:t>entrypoint</a:t>
            </a:r>
            <a:r>
              <a:rPr lang="en-IN" dirty="0"/>
              <a:t> </a:t>
            </a:r>
            <a:r>
              <a:rPr lang="en-IN" dirty="0" err="1"/>
              <a:t>init</a:t>
            </a:r>
            <a:r>
              <a:rPr lang="en-IN" dirty="0"/>
              <a:t>;</a:t>
            </a:r>
          </a:p>
          <a:p>
            <a:r>
              <a:rPr lang="en-IN" dirty="0"/>
              <a:t>                  state Red;</a:t>
            </a:r>
          </a:p>
          <a:p>
            <a:r>
              <a:rPr lang="en-IN" dirty="0"/>
              <a:t>                  state Green;</a:t>
            </a:r>
          </a:p>
          <a:p>
            <a:r>
              <a:rPr lang="en-IN" dirty="0"/>
              <a:t>                  state Yellow;</a:t>
            </a:r>
          </a:p>
          <a:p>
            <a:r>
              <a:rPr lang="en-IN" dirty="0"/>
              <a:t>                  </a:t>
            </a:r>
            <a:r>
              <a:rPr lang="en-IN" dirty="0" err="1"/>
              <a:t>init</a:t>
            </a:r>
            <a:r>
              <a:rPr lang="en-IN" dirty="0"/>
              <a:t> -&gt; Red;</a:t>
            </a:r>
          </a:p>
          <a:p>
            <a:r>
              <a:rPr lang="en-IN" dirty="0"/>
              <a:t>                  </a:t>
            </a:r>
            <a:r>
              <a:rPr lang="en-IN" dirty="0" err="1"/>
              <a:t>red_to_green</a:t>
            </a:r>
            <a:r>
              <a:rPr lang="en-IN" dirty="0"/>
              <a:t>: Red -&gt; Green on </a:t>
            </a:r>
            <a:r>
              <a:rPr lang="en-IN" dirty="0" err="1"/>
              <a:t>timer.timeout</a:t>
            </a:r>
            <a:endParaRPr lang="en-IN" dirty="0"/>
          </a:p>
          <a:p>
            <a:r>
              <a:rPr lang="en-IN" dirty="0"/>
              <a:t>                  `</a:t>
            </a:r>
          </a:p>
          <a:p>
            <a:r>
              <a:rPr lang="en-IN" dirty="0"/>
              <a:t>                        log.log("Red -&gt; Green");</a:t>
            </a:r>
          </a:p>
          <a:p>
            <a:r>
              <a:rPr lang="en-IN" dirty="0"/>
              <a:t>                        </a:t>
            </a:r>
            <a:r>
              <a:rPr lang="en-IN" dirty="0" err="1"/>
              <a:t>log.commit</a:t>
            </a:r>
            <a:r>
              <a:rPr lang="en-IN" dirty="0"/>
              <a:t>();</a:t>
            </a:r>
          </a:p>
          <a:p>
            <a:r>
              <a:rPr lang="en-IN" dirty="0"/>
              <a:t>                  `;</a:t>
            </a:r>
          </a:p>
          <a:p>
            <a:r>
              <a:rPr lang="en-IN" dirty="0"/>
              <a:t>                  </a:t>
            </a:r>
            <a:r>
              <a:rPr lang="en-IN" dirty="0" err="1"/>
              <a:t>green_to_yellow</a:t>
            </a:r>
            <a:r>
              <a:rPr lang="en-IN" dirty="0"/>
              <a:t>: Green -&gt; Yellow on </a:t>
            </a:r>
            <a:r>
              <a:rPr lang="en-IN" dirty="0" err="1"/>
              <a:t>timer.timeout</a:t>
            </a:r>
            <a:endParaRPr lang="en-IN" dirty="0"/>
          </a:p>
          <a:p>
            <a:r>
              <a:rPr lang="en-IN" dirty="0"/>
              <a:t>                  `</a:t>
            </a:r>
          </a:p>
          <a:p>
            <a:r>
              <a:rPr lang="en-IN" dirty="0"/>
              <a:t>                        log.log("Green -&gt; Yellow");</a:t>
            </a:r>
          </a:p>
          <a:p>
            <a:r>
              <a:rPr lang="en-IN" dirty="0"/>
              <a:t>                        </a:t>
            </a:r>
            <a:r>
              <a:rPr lang="en-IN" dirty="0" err="1"/>
              <a:t>log.commit</a:t>
            </a:r>
            <a:r>
              <a:rPr lang="en-IN" dirty="0"/>
              <a:t>();</a:t>
            </a:r>
          </a:p>
          <a:p>
            <a:r>
              <a:rPr lang="en-IN" dirty="0"/>
              <a:t>                  `;</a:t>
            </a:r>
          </a:p>
          <a:p>
            <a:r>
              <a:rPr lang="en-IN" dirty="0"/>
              <a:t>                  </a:t>
            </a:r>
            <a:r>
              <a:rPr lang="en-IN" dirty="0" err="1"/>
              <a:t>yellow_to_red</a:t>
            </a:r>
            <a:r>
              <a:rPr lang="en-IN" dirty="0"/>
              <a:t>: Yellow -&gt; Red on </a:t>
            </a:r>
            <a:r>
              <a:rPr lang="en-IN" dirty="0" err="1"/>
              <a:t>timer.timeout</a:t>
            </a:r>
            <a:endParaRPr lang="en-IN" dirty="0"/>
          </a:p>
          <a:p>
            <a:r>
              <a:rPr lang="en-IN" dirty="0"/>
              <a:t>                  `</a:t>
            </a:r>
          </a:p>
          <a:p>
            <a:r>
              <a:rPr lang="en-IN" dirty="0"/>
              <a:t>                        log.log("Yellow -&gt; Red");</a:t>
            </a:r>
          </a:p>
          <a:p>
            <a:r>
              <a:rPr lang="en-IN" dirty="0"/>
              <a:t>                        </a:t>
            </a:r>
            <a:r>
              <a:rPr lang="en-IN" dirty="0" err="1"/>
              <a:t>log.commit</a:t>
            </a:r>
            <a:r>
              <a:rPr lang="en-IN" dirty="0"/>
              <a:t>();</a:t>
            </a:r>
          </a:p>
          <a:p>
            <a:r>
              <a:rPr lang="en-IN" dirty="0"/>
              <a:t>                  `;</a:t>
            </a:r>
          </a:p>
          <a:p>
            <a:r>
              <a:rPr lang="en-IN" dirty="0"/>
              <a:t>            };</a:t>
            </a:r>
          </a:p>
          <a:p>
            <a:r>
              <a:rPr lang="en-IN" dirty="0"/>
              <a:t>            state </a:t>
            </a:r>
            <a:r>
              <a:rPr lang="en-IN" dirty="0" err="1"/>
              <a:t>PedestriansCrossing</a:t>
            </a:r>
            <a:r>
              <a:rPr lang="en-IN" dirty="0"/>
              <a:t> {</a:t>
            </a:r>
          </a:p>
          <a:p>
            <a:r>
              <a:rPr lang="en-IN" dirty="0"/>
              <a:t>                  </a:t>
            </a:r>
            <a:r>
              <a:rPr lang="en-IN" dirty="0" err="1"/>
              <a:t>updatePedLight</a:t>
            </a:r>
            <a:r>
              <a:rPr lang="en-IN" dirty="0"/>
              <a:t>: on </a:t>
            </a:r>
            <a:r>
              <a:rPr lang="en-IN" dirty="0" err="1"/>
              <a:t>pedTimer.timeout</a:t>
            </a:r>
            <a:endParaRPr lang="en-IN" dirty="0"/>
          </a:p>
          <a:p>
            <a:r>
              <a:rPr lang="en-IN" dirty="0"/>
              <a:t>                  `</a:t>
            </a:r>
          </a:p>
          <a:p>
            <a:r>
              <a:rPr lang="en-IN" dirty="0"/>
              <a:t>                        if (*((bool*) </a:t>
            </a:r>
            <a:r>
              <a:rPr lang="en-IN" dirty="0" err="1"/>
              <a:t>rtdata</a:t>
            </a:r>
            <a:r>
              <a:rPr lang="en-IN" dirty="0"/>
              <a:t>) == true) {</a:t>
            </a:r>
          </a:p>
          <a:p>
            <a:r>
              <a:rPr lang="en-IN" dirty="0"/>
              <a:t>                              </a:t>
            </a:r>
            <a:r>
              <a:rPr lang="en-IN" dirty="0" err="1"/>
              <a:t>pedLightControl.walk</a:t>
            </a:r>
            <a:r>
              <a:rPr lang="en-IN" dirty="0"/>
              <a:t>().send();</a:t>
            </a:r>
          </a:p>
          <a:p>
            <a:r>
              <a:rPr lang="en-IN" dirty="0"/>
              <a:t>                              bool </a:t>
            </a:r>
            <a:r>
              <a:rPr lang="en-IN" dirty="0" err="1"/>
              <a:t>waitForWalk</a:t>
            </a:r>
            <a:r>
              <a:rPr lang="en-IN" dirty="0"/>
              <a:t> = false;</a:t>
            </a:r>
          </a:p>
          <a:p>
            <a:r>
              <a:rPr lang="en-IN" dirty="0"/>
              <a:t>                              </a:t>
            </a:r>
            <a:r>
              <a:rPr lang="en-IN" dirty="0" err="1"/>
              <a:t>pedTimer.informIn</a:t>
            </a:r>
            <a:r>
              <a:rPr lang="en-IN" dirty="0"/>
              <a:t>(</a:t>
            </a:r>
            <a:r>
              <a:rPr lang="en-IN" dirty="0" err="1"/>
              <a:t>RTTimespec</a:t>
            </a:r>
            <a:r>
              <a:rPr lang="en-IN" dirty="0"/>
              <a:t>(4,0), &amp;</a:t>
            </a:r>
            <a:r>
              <a:rPr lang="en-IN" dirty="0" err="1"/>
              <a:t>waitForWalk</a:t>
            </a:r>
            <a:r>
              <a:rPr lang="en-IN" dirty="0"/>
              <a:t>, &amp;</a:t>
            </a:r>
            <a:r>
              <a:rPr lang="en-IN" dirty="0" err="1"/>
              <a:t>RTType_bool</a:t>
            </a:r>
            <a:r>
              <a:rPr lang="en-IN" dirty="0"/>
              <a:t>);</a:t>
            </a:r>
          </a:p>
          <a:p>
            <a:r>
              <a:rPr lang="en-IN" dirty="0"/>
              <a:t>                              // Time for pedestrians to cross</a:t>
            </a:r>
          </a:p>
          <a:p>
            <a:r>
              <a:rPr lang="en-IN" dirty="0"/>
              <a:t>                        }</a:t>
            </a:r>
          </a:p>
          <a:p>
            <a:r>
              <a:rPr lang="en-IN" dirty="0"/>
              <a:t>                        else {</a:t>
            </a:r>
          </a:p>
          <a:p>
            <a:r>
              <a:rPr lang="en-IN" dirty="0"/>
              <a:t>                              </a:t>
            </a:r>
            <a:r>
              <a:rPr lang="en-IN" dirty="0" err="1"/>
              <a:t>pedLightControl.stop</a:t>
            </a:r>
            <a:r>
              <a:rPr lang="en-IN" dirty="0"/>
              <a:t>().send();</a:t>
            </a:r>
          </a:p>
          <a:p>
            <a:r>
              <a:rPr lang="en-IN" dirty="0"/>
              <a:t>                              </a:t>
            </a:r>
            <a:r>
              <a:rPr lang="en-IN" dirty="0" err="1"/>
              <a:t>timer.informIn</a:t>
            </a:r>
            <a:r>
              <a:rPr lang="en-IN" dirty="0"/>
              <a:t>(</a:t>
            </a:r>
            <a:r>
              <a:rPr lang="en-IN" dirty="0" err="1"/>
              <a:t>RTTimespec</a:t>
            </a:r>
            <a:r>
              <a:rPr lang="en-IN" dirty="0"/>
              <a:t>(2,0));</a:t>
            </a:r>
          </a:p>
          <a:p>
            <a:r>
              <a:rPr lang="en-IN" dirty="0"/>
              <a:t>                        }</a:t>
            </a:r>
          </a:p>
          <a:p>
            <a:r>
              <a:rPr lang="en-IN" dirty="0"/>
              <a:t>                  `;</a:t>
            </a:r>
          </a:p>
          <a:p>
            <a:r>
              <a:rPr lang="en-IN" dirty="0"/>
              <a:t>                  </a:t>
            </a:r>
            <a:r>
              <a:rPr lang="en-IN" dirty="0" err="1"/>
              <a:t>pedRequest_ignored</a:t>
            </a:r>
            <a:r>
              <a:rPr lang="en-IN" dirty="0"/>
              <a:t>: on </a:t>
            </a:r>
            <a:r>
              <a:rPr lang="en-IN" dirty="0" err="1"/>
              <a:t>control.pedestrian</a:t>
            </a:r>
            <a:endParaRPr lang="en-IN" dirty="0"/>
          </a:p>
          <a:p>
            <a:r>
              <a:rPr lang="en-IN" dirty="0"/>
              <a:t>                  `</a:t>
            </a:r>
          </a:p>
          <a:p>
            <a:r>
              <a:rPr lang="en-IN" dirty="0"/>
              <a:t>                        // Ignore additional requests from pedestrians since we already are in the </a:t>
            </a:r>
            <a:r>
              <a:rPr lang="en-IN" dirty="0" err="1"/>
              <a:t>PedestriansCrossing</a:t>
            </a:r>
            <a:r>
              <a:rPr lang="en-IN" dirty="0"/>
              <a:t> state.</a:t>
            </a:r>
          </a:p>
          <a:p>
            <a:r>
              <a:rPr lang="en-IN" dirty="0"/>
              <a:t>                  `;</a:t>
            </a:r>
          </a:p>
          <a:p>
            <a:r>
              <a:rPr lang="en-IN" dirty="0"/>
              <a:t>            };</a:t>
            </a:r>
          </a:p>
          <a:p>
            <a:r>
              <a:rPr lang="en-IN" dirty="0"/>
              <a:t>            initial -&gt; </a:t>
            </a:r>
            <a:r>
              <a:rPr lang="en-IN" dirty="0" err="1"/>
              <a:t>WaitUntilServerReady</a:t>
            </a:r>
            <a:r>
              <a:rPr lang="en-IN" dirty="0"/>
              <a:t>;</a:t>
            </a:r>
          </a:p>
          <a:p>
            <a:r>
              <a:rPr lang="en-IN" dirty="0"/>
              <a:t>            </a:t>
            </a:r>
            <a:r>
              <a:rPr lang="en-IN" dirty="0" err="1"/>
              <a:t>serverReady</a:t>
            </a:r>
            <a:r>
              <a:rPr lang="en-IN" dirty="0"/>
              <a:t>: </a:t>
            </a:r>
            <a:r>
              <a:rPr lang="en-IN" dirty="0" err="1"/>
              <a:t>WaitUntilServerReady</a:t>
            </a:r>
            <a:r>
              <a:rPr lang="en-IN" dirty="0"/>
              <a:t> -&gt; </a:t>
            </a:r>
            <a:r>
              <a:rPr lang="en-IN" dirty="0" err="1"/>
              <a:t>CycleLight.init</a:t>
            </a:r>
            <a:r>
              <a:rPr lang="en-IN" dirty="0"/>
              <a:t> on </a:t>
            </a:r>
            <a:r>
              <a:rPr lang="en-IN" dirty="0" err="1"/>
              <a:t>server.rtBound</a:t>
            </a:r>
            <a:endParaRPr lang="en-IN" dirty="0"/>
          </a:p>
          <a:p>
            <a:r>
              <a:rPr lang="en-IN" dirty="0"/>
              <a:t>            `</a:t>
            </a:r>
          </a:p>
          <a:p>
            <a:r>
              <a:rPr lang="en-IN" dirty="0"/>
              <a:t>                  log.log("</a:t>
            </a:r>
            <a:r>
              <a:rPr lang="en-IN" dirty="0" err="1"/>
              <a:t>TrafficLight</a:t>
            </a:r>
            <a:r>
              <a:rPr lang="en-IN" dirty="0"/>
              <a:t> starts up");</a:t>
            </a:r>
          </a:p>
          <a:p>
            <a:r>
              <a:rPr lang="en-IN" dirty="0"/>
              <a:t>                  </a:t>
            </a:r>
            <a:r>
              <a:rPr lang="en-IN" dirty="0" err="1"/>
              <a:t>log.commit</a:t>
            </a:r>
            <a:r>
              <a:rPr lang="en-IN" dirty="0"/>
              <a:t>();</a:t>
            </a:r>
          </a:p>
          <a:p>
            <a:r>
              <a:rPr lang="en-IN" dirty="0"/>
              <a:t>                  </a:t>
            </a:r>
            <a:r>
              <a:rPr lang="en-IN" dirty="0" err="1"/>
              <a:t>cycleTimer</a:t>
            </a:r>
            <a:r>
              <a:rPr lang="en-IN" dirty="0"/>
              <a:t> = </a:t>
            </a:r>
            <a:r>
              <a:rPr lang="en-IN" dirty="0" err="1"/>
              <a:t>timer.informEvery</a:t>
            </a:r>
            <a:r>
              <a:rPr lang="en-IN" dirty="0"/>
              <a:t>(</a:t>
            </a:r>
            <a:r>
              <a:rPr lang="en-IN" dirty="0" err="1"/>
              <a:t>RTTimespec</a:t>
            </a:r>
            <a:r>
              <a:rPr lang="en-IN" dirty="0"/>
              <a:t>(2,0));</a:t>
            </a:r>
          </a:p>
          <a:p>
            <a:r>
              <a:rPr lang="en-IN" dirty="0"/>
              <a:t>            `;</a:t>
            </a:r>
          </a:p>
          <a:p>
            <a:r>
              <a:rPr lang="en-IN" dirty="0"/>
              <a:t>            </a:t>
            </a:r>
            <a:r>
              <a:rPr lang="en-IN" dirty="0" err="1"/>
              <a:t>pedRequest</a:t>
            </a:r>
            <a:r>
              <a:rPr lang="en-IN" dirty="0"/>
              <a:t>: </a:t>
            </a:r>
            <a:r>
              <a:rPr lang="en-IN" dirty="0" err="1"/>
              <a:t>CycleLight</a:t>
            </a:r>
            <a:r>
              <a:rPr lang="en-IN" dirty="0"/>
              <a:t> -&gt; </a:t>
            </a:r>
            <a:r>
              <a:rPr lang="en-IN" dirty="0" err="1"/>
              <a:t>PedestriansCrossing</a:t>
            </a:r>
            <a:r>
              <a:rPr lang="en-IN" dirty="0"/>
              <a:t> on </a:t>
            </a:r>
            <a:r>
              <a:rPr lang="en-IN" dirty="0" err="1"/>
              <a:t>control.pedestrian</a:t>
            </a:r>
            <a:r>
              <a:rPr lang="en-IN" dirty="0"/>
              <a:t> when</a:t>
            </a:r>
          </a:p>
          <a:p>
            <a:r>
              <a:rPr lang="en-IN" dirty="0"/>
              <a:t>            `</a:t>
            </a:r>
          </a:p>
          <a:p>
            <a:r>
              <a:rPr lang="en-IN" dirty="0"/>
              <a:t>                return true;</a:t>
            </a:r>
          </a:p>
          <a:p>
            <a:r>
              <a:rPr lang="en-IN" dirty="0"/>
              <a:t>            `</a:t>
            </a:r>
          </a:p>
          <a:p>
            <a:r>
              <a:rPr lang="en-IN" dirty="0"/>
              <a:t>            `</a:t>
            </a:r>
          </a:p>
          <a:p>
            <a:r>
              <a:rPr lang="en-IN" dirty="0"/>
              <a:t>                  log.log("Pedestrian requests to cross");</a:t>
            </a:r>
          </a:p>
          <a:p>
            <a:r>
              <a:rPr lang="en-IN" dirty="0"/>
              <a:t>                  </a:t>
            </a:r>
            <a:r>
              <a:rPr lang="en-IN" dirty="0" err="1"/>
              <a:t>log.commit</a:t>
            </a:r>
            <a:r>
              <a:rPr lang="en-IN" dirty="0"/>
              <a:t>();</a:t>
            </a:r>
          </a:p>
          <a:p>
            <a:r>
              <a:rPr lang="en-IN" dirty="0"/>
              <a:t>                  </a:t>
            </a:r>
            <a:r>
              <a:rPr lang="en-IN" dirty="0" err="1"/>
              <a:t>timer.cancelTimer</a:t>
            </a:r>
            <a:r>
              <a:rPr lang="en-IN" dirty="0"/>
              <a:t>(</a:t>
            </a:r>
            <a:r>
              <a:rPr lang="en-IN" dirty="0" err="1"/>
              <a:t>cycleTimer</a:t>
            </a:r>
            <a:r>
              <a:rPr lang="en-IN" dirty="0"/>
              <a:t>);</a:t>
            </a:r>
          </a:p>
          <a:p>
            <a:r>
              <a:rPr lang="en-IN" dirty="0"/>
              <a:t>            `;</a:t>
            </a:r>
          </a:p>
          <a:p>
            <a:r>
              <a:rPr lang="en-IN" dirty="0"/>
              <a:t>            </a:t>
            </a:r>
            <a:r>
              <a:rPr lang="en-IN" dirty="0" err="1"/>
              <a:t>pedReady</a:t>
            </a:r>
            <a:r>
              <a:rPr lang="en-IN" dirty="0"/>
              <a:t>: </a:t>
            </a:r>
            <a:r>
              <a:rPr lang="en-IN" dirty="0" err="1"/>
              <a:t>PedestriansCrossing</a:t>
            </a:r>
            <a:r>
              <a:rPr lang="en-IN" dirty="0"/>
              <a:t> -&gt; </a:t>
            </a:r>
            <a:r>
              <a:rPr lang="en-IN" dirty="0" err="1"/>
              <a:t>CycleLight.init</a:t>
            </a:r>
            <a:r>
              <a:rPr lang="en-IN" dirty="0"/>
              <a:t> on </a:t>
            </a:r>
            <a:r>
              <a:rPr lang="en-IN" dirty="0" err="1"/>
              <a:t>timer.timeout</a:t>
            </a:r>
            <a:endParaRPr lang="en-IN" dirty="0"/>
          </a:p>
          <a:p>
            <a:r>
              <a:rPr lang="en-IN" dirty="0"/>
              <a:t>            `  </a:t>
            </a:r>
          </a:p>
          <a:p>
            <a:r>
              <a:rPr lang="en-IN" dirty="0"/>
              <a:t>                  log.log("Pedestrians ready");</a:t>
            </a:r>
          </a:p>
          <a:p>
            <a:r>
              <a:rPr lang="en-IN" dirty="0"/>
              <a:t>                  </a:t>
            </a:r>
            <a:r>
              <a:rPr lang="en-IN" dirty="0" err="1"/>
              <a:t>log.commit</a:t>
            </a:r>
            <a:r>
              <a:rPr lang="en-IN" dirty="0"/>
              <a:t>();</a:t>
            </a:r>
          </a:p>
          <a:p>
            <a:r>
              <a:rPr lang="en-IN" dirty="0"/>
              <a:t>                  </a:t>
            </a:r>
            <a:r>
              <a:rPr lang="en-IN" dirty="0" err="1"/>
              <a:t>cycleTimer</a:t>
            </a:r>
            <a:r>
              <a:rPr lang="en-IN" dirty="0"/>
              <a:t> = </a:t>
            </a:r>
            <a:r>
              <a:rPr lang="en-IN" dirty="0" err="1"/>
              <a:t>timer.informEvery</a:t>
            </a:r>
            <a:r>
              <a:rPr lang="en-IN" dirty="0"/>
              <a:t>(</a:t>
            </a:r>
            <a:r>
              <a:rPr lang="en-IN" dirty="0" err="1"/>
              <a:t>RTTimespec</a:t>
            </a:r>
            <a:r>
              <a:rPr lang="en-IN" dirty="0"/>
              <a:t>(2,0));</a:t>
            </a:r>
          </a:p>
          <a:p>
            <a:r>
              <a:rPr lang="en-IN" dirty="0"/>
              <a:t>            `;</a:t>
            </a:r>
          </a:p>
          <a:p>
            <a:r>
              <a:rPr lang="en-IN" dirty="0"/>
              <a:t>      };</a:t>
            </a:r>
          </a:p>
          <a:p>
            <a:r>
              <a:rPr lang="en-IN" dirty="0"/>
              <a:t>};</a:t>
            </a:r>
          </a:p>
          <a:p>
            <a:r>
              <a:rPr lang="en-IN" dirty="0"/>
              <a:t>capsule </a:t>
            </a:r>
            <a:r>
              <a:rPr lang="en-IN" dirty="0" err="1"/>
              <a:t>PedLight</a:t>
            </a:r>
            <a:r>
              <a:rPr lang="en-IN" dirty="0"/>
              <a:t> {</a:t>
            </a:r>
          </a:p>
          <a:p>
            <a:r>
              <a:rPr lang="en-IN" dirty="0"/>
              <a:t>    /* Ports */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port </a:t>
            </a:r>
            <a:r>
              <a:rPr lang="en-IN" dirty="0" err="1"/>
              <a:t>pedControl</a:t>
            </a:r>
            <a:r>
              <a:rPr lang="en-IN" dirty="0"/>
              <a:t> : </a:t>
            </a:r>
            <a:r>
              <a:rPr lang="en-IN" dirty="0" err="1"/>
              <a:t>PedLightControl</a:t>
            </a:r>
            <a:r>
              <a:rPr lang="en-IN" dirty="0"/>
              <a:t>;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notify port server~ : </a:t>
            </a:r>
            <a:r>
              <a:rPr lang="en-IN" dirty="0" err="1"/>
              <a:t>PedLightControl</a:t>
            </a:r>
            <a:r>
              <a:rPr lang="en-IN" dirty="0"/>
              <a:t>;</a:t>
            </a:r>
          </a:p>
          <a:p>
            <a:r>
              <a:rPr lang="en-IN" dirty="0"/>
              <a:t>    /* Parts */</a:t>
            </a:r>
          </a:p>
          <a:p>
            <a:r>
              <a:rPr lang="en-IN" dirty="0"/>
              <a:t>    /* Connectors */</a:t>
            </a:r>
          </a:p>
          <a:p>
            <a:r>
              <a:rPr lang="en-IN" dirty="0"/>
              <a:t>    /* State Machine */</a:t>
            </a:r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</a:t>
            </a:r>
            <a:r>
              <a:rPr lang="en-IN" dirty="0" err="1"/>
              <a:t>WaitUntiServerReady</a:t>
            </a:r>
            <a:r>
              <a:rPr lang="en-IN" dirty="0"/>
              <a:t>;</a:t>
            </a:r>
          </a:p>
          <a:p>
            <a:r>
              <a:rPr lang="en-IN" dirty="0"/>
              <a:t>        state </a:t>
            </a:r>
            <a:r>
              <a:rPr lang="en-IN" dirty="0" err="1"/>
              <a:t>DoNotWalk</a:t>
            </a:r>
            <a:r>
              <a:rPr lang="en-IN" dirty="0"/>
              <a:t> {</a:t>
            </a:r>
          </a:p>
          <a:p>
            <a:r>
              <a:rPr lang="en-IN" dirty="0"/>
              <a:t>              entry</a:t>
            </a:r>
          </a:p>
          <a:p>
            <a:r>
              <a:rPr lang="en-IN" dirty="0"/>
              <a:t>              `</a:t>
            </a:r>
          </a:p>
          <a:p>
            <a:r>
              <a:rPr lang="en-IN" dirty="0"/>
              <a:t>                  </a:t>
            </a:r>
            <a:r>
              <a:rPr lang="en-IN" dirty="0" err="1"/>
              <a:t>server.stop</a:t>
            </a:r>
            <a:r>
              <a:rPr lang="en-IN" dirty="0"/>
              <a:t>().send();</a:t>
            </a:r>
          </a:p>
          <a:p>
            <a:r>
              <a:rPr lang="en-IN" dirty="0"/>
              <a:t>              `;</a:t>
            </a:r>
          </a:p>
          <a:p>
            <a:r>
              <a:rPr lang="en-IN" dirty="0"/>
              <a:t>        };</a:t>
            </a:r>
          </a:p>
          <a:p>
            <a:r>
              <a:rPr lang="en-IN" dirty="0"/>
              <a:t>        state Walk {</a:t>
            </a:r>
          </a:p>
          <a:p>
            <a:r>
              <a:rPr lang="en-IN" dirty="0"/>
              <a:t>              entry</a:t>
            </a:r>
          </a:p>
          <a:p>
            <a:r>
              <a:rPr lang="en-IN" dirty="0"/>
              <a:t>              `</a:t>
            </a:r>
          </a:p>
          <a:p>
            <a:r>
              <a:rPr lang="en-IN" dirty="0"/>
              <a:t>                  </a:t>
            </a:r>
            <a:r>
              <a:rPr lang="en-IN" dirty="0" err="1"/>
              <a:t>server.walk</a:t>
            </a:r>
            <a:r>
              <a:rPr lang="en-IN" dirty="0"/>
              <a:t>().send();</a:t>
            </a:r>
          </a:p>
          <a:p>
            <a:r>
              <a:rPr lang="en-IN" dirty="0"/>
              <a:t>              `;</a:t>
            </a:r>
          </a:p>
          <a:p>
            <a:r>
              <a:rPr lang="en-IN" dirty="0"/>
              <a:t>        };</a:t>
            </a:r>
          </a:p>
          <a:p>
            <a:r>
              <a:rPr lang="en-IN" dirty="0"/>
              <a:t>        initial -&gt; </a:t>
            </a:r>
            <a:r>
              <a:rPr lang="en-IN" dirty="0" err="1"/>
              <a:t>WaitUntiServerReady</a:t>
            </a:r>
            <a:r>
              <a:rPr lang="en-IN" dirty="0"/>
              <a:t>;</a:t>
            </a:r>
          </a:p>
          <a:p>
            <a:r>
              <a:rPr lang="en-IN" dirty="0"/>
              <a:t>        </a:t>
            </a:r>
            <a:r>
              <a:rPr lang="en-IN" dirty="0" err="1"/>
              <a:t>serverReady</a:t>
            </a:r>
            <a:r>
              <a:rPr lang="en-IN" dirty="0"/>
              <a:t>: </a:t>
            </a:r>
            <a:r>
              <a:rPr lang="en-IN" dirty="0" err="1"/>
              <a:t>WaitUntiServerReady</a:t>
            </a:r>
            <a:r>
              <a:rPr lang="en-IN" dirty="0"/>
              <a:t> -&gt; </a:t>
            </a:r>
            <a:r>
              <a:rPr lang="en-IN" dirty="0" err="1"/>
              <a:t>DoNotWalk</a:t>
            </a:r>
            <a:r>
              <a:rPr lang="en-IN" dirty="0"/>
              <a:t> on </a:t>
            </a:r>
            <a:r>
              <a:rPr lang="en-IN" dirty="0" err="1"/>
              <a:t>server.rtBound</a:t>
            </a:r>
            <a:r>
              <a:rPr lang="en-IN" dirty="0"/>
              <a:t>;</a:t>
            </a:r>
          </a:p>
          <a:p>
            <a:r>
              <a:rPr lang="en-IN" dirty="0"/>
              <a:t>        walk: </a:t>
            </a:r>
            <a:r>
              <a:rPr lang="en-IN" dirty="0" err="1"/>
              <a:t>DoNotWalk</a:t>
            </a:r>
            <a:r>
              <a:rPr lang="en-IN" dirty="0"/>
              <a:t> -&gt; Walk;</a:t>
            </a:r>
          </a:p>
          <a:p>
            <a:r>
              <a:rPr lang="en-IN" dirty="0"/>
              <a:t>        stop: Walk -&gt; </a:t>
            </a:r>
            <a:r>
              <a:rPr lang="en-IN" dirty="0" err="1"/>
              <a:t>DoNotWalk</a:t>
            </a:r>
            <a:r>
              <a:rPr lang="en-IN" dirty="0"/>
              <a:t>;</a:t>
            </a:r>
          </a:p>
          <a:p>
            <a:r>
              <a:rPr lang="en-IN" dirty="0"/>
              <a:t>    };</a:t>
            </a:r>
          </a:p>
          <a:p>
            <a:r>
              <a:rPr lang="en-IN" dirty="0"/>
              <a:t>};</a:t>
            </a:r>
          </a:p>
          <a:p>
            <a:r>
              <a:rPr lang="en-IN" dirty="0"/>
              <a:t>capsule </a:t>
            </a:r>
            <a:r>
              <a:rPr lang="en-IN" dirty="0" err="1"/>
              <a:t>TLSystem</a:t>
            </a:r>
            <a:r>
              <a:rPr lang="en-IN" dirty="0"/>
              <a:t> {</a:t>
            </a:r>
          </a:p>
          <a:p>
            <a:r>
              <a:rPr lang="en-IN" dirty="0"/>
              <a:t>    /* Ports */</a:t>
            </a:r>
          </a:p>
          <a:p>
            <a:r>
              <a:rPr lang="en-IN" dirty="0"/>
              <a:t>    /* Parts */</a:t>
            </a:r>
          </a:p>
          <a:p>
            <a:r>
              <a:rPr lang="en-IN" dirty="0"/>
              <a:t>    part </a:t>
            </a:r>
            <a:r>
              <a:rPr lang="en-IN" dirty="0" err="1"/>
              <a:t>trafficLight</a:t>
            </a:r>
            <a:r>
              <a:rPr lang="en-IN" dirty="0"/>
              <a:t> : </a:t>
            </a:r>
            <a:r>
              <a:rPr lang="en-IN" dirty="0" err="1"/>
              <a:t>TrafficLight</a:t>
            </a:r>
            <a:r>
              <a:rPr lang="en-IN" dirty="0"/>
              <a:t>;</a:t>
            </a:r>
          </a:p>
          <a:p>
            <a:r>
              <a:rPr lang="en-IN" dirty="0"/>
              <a:t>    part </a:t>
            </a:r>
            <a:r>
              <a:rPr lang="en-IN" dirty="0" err="1"/>
              <a:t>pedLight</a:t>
            </a:r>
            <a:r>
              <a:rPr lang="en-IN" dirty="0"/>
              <a:t> : </a:t>
            </a:r>
            <a:r>
              <a:rPr lang="en-IN" dirty="0" err="1"/>
              <a:t>PedLight</a:t>
            </a:r>
            <a:r>
              <a:rPr lang="en-IN" dirty="0"/>
              <a:t>;</a:t>
            </a:r>
          </a:p>
          <a:p>
            <a:r>
              <a:rPr lang="en-IN" dirty="0"/>
              <a:t>    /* Connectors */</a:t>
            </a:r>
          </a:p>
          <a:p>
            <a:r>
              <a:rPr lang="en-IN" dirty="0"/>
              <a:t>    connect </a:t>
            </a:r>
            <a:r>
              <a:rPr lang="en-IN" dirty="0" err="1"/>
              <a:t>pedLight.pedControl</a:t>
            </a:r>
            <a:r>
              <a:rPr lang="en-IN" dirty="0"/>
              <a:t> with </a:t>
            </a:r>
            <a:r>
              <a:rPr lang="en-IN" dirty="0" err="1"/>
              <a:t>trafficLight.pedLightControl</a:t>
            </a:r>
            <a:r>
              <a:rPr lang="en-IN" dirty="0"/>
              <a:t>;</a:t>
            </a:r>
          </a:p>
          <a:p>
            <a:r>
              <a:rPr lang="en-IN" dirty="0"/>
              <a:t>    /* State Machine */</a:t>
            </a:r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</a:t>
            </a:r>
            <a:r>
              <a:rPr lang="en-IN" dirty="0" err="1"/>
              <a:t>State</a:t>
            </a:r>
            <a:r>
              <a:rPr lang="en-IN" dirty="0"/>
              <a:t>;</a:t>
            </a:r>
          </a:p>
          <a:p>
            <a:r>
              <a:rPr lang="en-IN" dirty="0"/>
              <a:t>        initial -&gt; State;</a:t>
            </a:r>
          </a:p>
          <a:p>
            <a:r>
              <a:rPr lang="en-IN" dirty="0"/>
              <a:t>    };</a:t>
            </a:r>
          </a:p>
          <a:p>
            <a:r>
              <a:rPr lang="en-IN" dirty="0"/>
              <a:t>};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823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5D2E06-887F-4524-A32E-82C529E66F27}"/>
              </a:ext>
            </a:extLst>
          </p:cNvPr>
          <p:cNvSpPr txBox="1"/>
          <p:nvPr/>
        </p:nvSpPr>
        <p:spPr>
          <a:xfrm>
            <a:off x="1300899" y="499621"/>
            <a:ext cx="4770730" cy="89562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/>
              <a:t>// ART_0007_choiceWithTooManyElseTransitions</a:t>
            </a:r>
          </a:p>
          <a:p>
            <a:r>
              <a:rPr lang="en-IN" i="1" dirty="0"/>
              <a:t>capsule </a:t>
            </a:r>
            <a:r>
              <a:rPr lang="en-IN" i="1" dirty="0" err="1"/>
              <a:t>ChoiceSample</a:t>
            </a:r>
            <a:r>
              <a:rPr lang="en-IN" i="1" dirty="0"/>
              <a:t> {</a:t>
            </a:r>
          </a:p>
          <a:p>
            <a:r>
              <a:rPr lang="en-IN" i="1" dirty="0"/>
              <a:t>      /* Ports */</a:t>
            </a:r>
          </a:p>
          <a:p>
            <a:r>
              <a:rPr lang="en-IN" i="1" dirty="0"/>
              <a:t>      /* Parts */</a:t>
            </a:r>
          </a:p>
          <a:p>
            <a:r>
              <a:rPr lang="en-IN" i="1" dirty="0"/>
              <a:t>      /* Connectors */</a:t>
            </a:r>
          </a:p>
          <a:p>
            <a:r>
              <a:rPr lang="en-IN" i="1" dirty="0"/>
              <a:t>      /* State Machine */</a:t>
            </a:r>
          </a:p>
          <a:p>
            <a:r>
              <a:rPr lang="en-IN" i="1" dirty="0"/>
              <a:t>      </a:t>
            </a:r>
            <a:r>
              <a:rPr lang="en-IN" i="1" dirty="0" err="1"/>
              <a:t>statemachine</a:t>
            </a:r>
            <a:r>
              <a:rPr lang="en-IN" i="1" dirty="0"/>
              <a:t> {</a:t>
            </a:r>
          </a:p>
          <a:p>
            <a:r>
              <a:rPr lang="en-IN" i="1" dirty="0"/>
              <a:t>            state State1, State2, State3;</a:t>
            </a:r>
          </a:p>
          <a:p>
            <a:r>
              <a:rPr lang="en-IN" i="1" dirty="0"/>
              <a:t>            t1: initial -&gt; State1;</a:t>
            </a:r>
          </a:p>
          <a:p>
            <a:r>
              <a:rPr lang="en-IN" i="1" dirty="0"/>
              <a:t>            choice X;</a:t>
            </a:r>
          </a:p>
          <a:p>
            <a:r>
              <a:rPr lang="en-IN" i="1" dirty="0"/>
              <a:t>            junction Y;</a:t>
            </a:r>
          </a:p>
          <a:p>
            <a:r>
              <a:rPr lang="en-IN" i="1" dirty="0"/>
              <a:t>            t2: State1 -&gt; X;      </a:t>
            </a:r>
          </a:p>
          <a:p>
            <a:r>
              <a:rPr lang="en-IN" i="1" dirty="0"/>
              <a:t>            t3: X -&gt; State2 when</a:t>
            </a:r>
          </a:p>
          <a:p>
            <a:r>
              <a:rPr lang="en-IN" i="1" dirty="0"/>
              <a:t>            `</a:t>
            </a:r>
          </a:p>
          <a:p>
            <a:r>
              <a:rPr lang="en-IN" i="1" dirty="0"/>
              <a:t>                  return true; </a:t>
            </a:r>
          </a:p>
          <a:p>
            <a:r>
              <a:rPr lang="en-IN" i="1" dirty="0"/>
              <a:t>            `;      </a:t>
            </a:r>
          </a:p>
          <a:p>
            <a:r>
              <a:rPr lang="en-IN" i="1" dirty="0"/>
              <a:t>            t4: X -&gt; State2 when</a:t>
            </a:r>
          </a:p>
          <a:p>
            <a:r>
              <a:rPr lang="en-IN" i="1" dirty="0"/>
              <a:t>            `</a:t>
            </a:r>
          </a:p>
          <a:p>
            <a:r>
              <a:rPr lang="en-IN" i="1" dirty="0"/>
              <a:t>                  else </a:t>
            </a:r>
          </a:p>
          <a:p>
            <a:r>
              <a:rPr lang="en-IN" i="1" dirty="0"/>
              <a:t>            `; </a:t>
            </a:r>
          </a:p>
          <a:p>
            <a:r>
              <a:rPr lang="en-IN" i="1" dirty="0"/>
              <a:t>            t5: State1 -&gt; Y; </a:t>
            </a:r>
          </a:p>
          <a:p>
            <a:r>
              <a:rPr lang="en-IN" i="1" dirty="0"/>
              <a:t>            t6: Y -&gt; State3 when</a:t>
            </a:r>
          </a:p>
          <a:p>
            <a:r>
              <a:rPr lang="en-IN" i="1" dirty="0"/>
              <a:t>            `</a:t>
            </a:r>
          </a:p>
          <a:p>
            <a:r>
              <a:rPr lang="en-IN" i="1" dirty="0"/>
              <a:t>                  else </a:t>
            </a:r>
          </a:p>
          <a:p>
            <a:r>
              <a:rPr lang="en-IN" i="1" dirty="0"/>
              <a:t>            `;</a:t>
            </a:r>
          </a:p>
          <a:p>
            <a:r>
              <a:rPr lang="en-IN" i="1" dirty="0"/>
              <a:t>            t7: Y -&gt; State3 when</a:t>
            </a:r>
          </a:p>
          <a:p>
            <a:r>
              <a:rPr lang="en-IN" i="1" dirty="0"/>
              <a:t>            `</a:t>
            </a:r>
          </a:p>
          <a:p>
            <a:r>
              <a:rPr lang="en-IN" i="1" dirty="0"/>
              <a:t>                  else </a:t>
            </a:r>
          </a:p>
          <a:p>
            <a:r>
              <a:rPr lang="en-IN" i="1" dirty="0"/>
              <a:t>            `;</a:t>
            </a:r>
          </a:p>
          <a:p>
            <a:r>
              <a:rPr lang="en-IN" i="1" dirty="0"/>
              <a:t>      };</a:t>
            </a:r>
          </a:p>
          <a:p>
            <a:r>
              <a:rPr lang="en-IN" i="1" dirty="0"/>
              <a:t>};</a:t>
            </a:r>
          </a:p>
          <a:p>
            <a:endParaRPr lang="en-IN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339F38-2C34-4041-99A5-A29B1A5C8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1302" y="904913"/>
            <a:ext cx="3215919" cy="137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502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B2B2C7-86BE-4015-92EE-634AB267D2CB}"/>
              </a:ext>
            </a:extLst>
          </p:cNvPr>
          <p:cNvSpPr/>
          <p:nvPr/>
        </p:nvSpPr>
        <p:spPr>
          <a:xfrm>
            <a:off x="597031" y="751344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capsule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HC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Ports 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Parts 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Connectors 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State Machine 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statemachine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Composite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entrypoint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ep1, ep2;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exitpoint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ex1;           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S1, S2;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ep1 -&gt; S1;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S1 -&gt; S2;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S2 -&gt; ex1;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h: ep2 -&gt; history*;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};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initial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-&gt; Composite.ep1;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X;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Composite.ex1 -&gt; X;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X -&gt; Composite.ep2;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1F48CD-3525-AD29-BCB5-547F6BB90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488" y="1630993"/>
            <a:ext cx="3658111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420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0C0B239-E70D-464E-87C2-4F69714BEB87}"/>
              </a:ext>
            </a:extLst>
          </p:cNvPr>
          <p:cNvSpPr/>
          <p:nvPr/>
        </p:nvSpPr>
        <p:spPr>
          <a:xfrm>
            <a:off x="691299" y="965285"/>
            <a:ext cx="6096000" cy="86792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rgbClr val="AA46EC"/>
                </a:solidFill>
                <a:latin typeface="Consolas" panose="020B0609020204030204" pitchFamily="49" charset="0"/>
              </a:rPr>
              <a:t>capsule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BBBBBB"/>
                </a:solidFill>
                <a:latin typeface="Consolas" panose="020B0609020204030204" pitchFamily="49" charset="0"/>
              </a:rPr>
              <a:t>SEE_Action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IN" i="1" dirty="0">
                <a:solidFill>
                  <a:srgbClr val="258542"/>
                </a:solidFill>
                <a:latin typeface="Consolas" panose="020B0609020204030204" pitchFamily="49" charset="0"/>
              </a:rPr>
              <a:t>/* Ports */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IN" i="1" dirty="0">
                <a:solidFill>
                  <a:srgbClr val="258542"/>
                </a:solidFill>
                <a:latin typeface="Consolas" panose="020B0609020204030204" pitchFamily="49" charset="0"/>
              </a:rPr>
              <a:t>/* Parts */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IN" i="1" dirty="0">
                <a:solidFill>
                  <a:srgbClr val="258542"/>
                </a:solidFill>
                <a:latin typeface="Consolas" panose="020B0609020204030204" pitchFamily="49" charset="0"/>
              </a:rPr>
              <a:t>/* Connectors */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IN" i="1" dirty="0">
                <a:solidFill>
                  <a:srgbClr val="258542"/>
                </a:solidFill>
                <a:latin typeface="Consolas" panose="020B0609020204030204" pitchFamily="49" charset="0"/>
              </a:rPr>
              <a:t>/* State Machine */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IN" dirty="0" err="1">
                <a:solidFill>
                  <a:srgbClr val="AA46EC"/>
                </a:solidFill>
                <a:latin typeface="Consolas" panose="020B0609020204030204" pitchFamily="49" charset="0"/>
              </a:rPr>
              <a:t>statemachine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>
                <a:solidFill>
                  <a:srgbClr val="AA46EC"/>
                </a:solidFill>
                <a:latin typeface="Consolas" panose="020B0609020204030204" pitchFamily="49" charset="0"/>
              </a:rPr>
              <a:t>state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S1 {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AA46EC"/>
                </a:solidFill>
                <a:latin typeface="Consolas" panose="020B0609020204030204" pitchFamily="49" charset="0"/>
              </a:rPr>
              <a:t>entry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`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                // </a:t>
            </a:r>
            <a:r>
              <a:rPr lang="en-IN" dirty="0" err="1">
                <a:solidFill>
                  <a:srgbClr val="6E7777"/>
                </a:solidFill>
                <a:latin typeface="Consolas" panose="020B0609020204030204" pitchFamily="49" charset="0"/>
              </a:rPr>
              <a:t>YourCodeHere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            `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};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>
                <a:solidFill>
                  <a:srgbClr val="AA46EC"/>
                </a:solidFill>
                <a:latin typeface="Consolas" panose="020B0609020204030204" pitchFamily="49" charset="0"/>
              </a:rPr>
              <a:t>state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S2 {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AA46EC"/>
                </a:solidFill>
                <a:latin typeface="Consolas" panose="020B0609020204030204" pitchFamily="49" charset="0"/>
              </a:rPr>
              <a:t>exit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`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                // </a:t>
            </a:r>
            <a:r>
              <a:rPr lang="en-IN" dirty="0" err="1">
                <a:solidFill>
                  <a:srgbClr val="6E7777"/>
                </a:solidFill>
                <a:latin typeface="Consolas" panose="020B0609020204030204" pitchFamily="49" charset="0"/>
              </a:rPr>
              <a:t>YourCodeHere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            `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};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>
                <a:solidFill>
                  <a:srgbClr val="AA46EC"/>
                </a:solidFill>
                <a:latin typeface="Consolas" panose="020B0609020204030204" pitchFamily="49" charset="0"/>
              </a:rPr>
              <a:t>state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S3 {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AA46EC"/>
                </a:solidFill>
                <a:latin typeface="Consolas" panose="020B0609020204030204" pitchFamily="49" charset="0"/>
              </a:rPr>
              <a:t>entry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`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                // </a:t>
            </a:r>
            <a:r>
              <a:rPr lang="en-IN" dirty="0" err="1">
                <a:solidFill>
                  <a:srgbClr val="6E7777"/>
                </a:solidFill>
                <a:latin typeface="Consolas" panose="020B0609020204030204" pitchFamily="49" charset="0"/>
              </a:rPr>
              <a:t>YourCodeHere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            `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AA46EC"/>
                </a:solidFill>
                <a:latin typeface="Consolas" panose="020B0609020204030204" pitchFamily="49" charset="0"/>
              </a:rPr>
              <a:t>exit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`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                // </a:t>
            </a:r>
            <a:r>
              <a:rPr lang="en-IN" dirty="0" err="1">
                <a:solidFill>
                  <a:srgbClr val="6E7777"/>
                </a:solidFill>
                <a:latin typeface="Consolas" panose="020B0609020204030204" pitchFamily="49" charset="0"/>
              </a:rPr>
              <a:t>YourCodeHere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            `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};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};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};</a:t>
            </a:r>
            <a:endParaRPr lang="en-IN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E9BF06-4616-F9F8-9E75-B758B596D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3009" y="1664090"/>
            <a:ext cx="1676634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762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rgbClr val="FFC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39433</TotalTime>
  <Words>2952</Words>
  <Application>Microsoft Office PowerPoint</Application>
  <PresentationFormat>Widescreen</PresentationFormat>
  <Paragraphs>712</Paragraphs>
  <Slides>27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Art Editor</vt:lpstr>
      <vt:lpstr>Threads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Mattias Mohlin</dc:creator>
  <cp:lastModifiedBy>Mattias Mohlin</cp:lastModifiedBy>
  <cp:revision>57</cp:revision>
  <dcterms:created xsi:type="dcterms:W3CDTF">2022-08-03T08:10:22Z</dcterms:created>
  <dcterms:modified xsi:type="dcterms:W3CDTF">2024-04-19T13:19:29Z</dcterms:modified>
</cp:coreProperties>
</file>