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79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7" r:id="rId24"/>
    <p:sldId id="274" r:id="rId25"/>
    <p:sldId id="276" r:id="rId26"/>
    <p:sldId id="278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87" d="100"/>
          <a:sy n="87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Top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header_preface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impl_preface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testlib.art.h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"Exit:Nested2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Nested;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ep2 -&gt; Nested2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done: Composite.ex2 -&gt; Done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msg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result 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Enter:Nested2 Exit:Nested2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5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35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ExternalPort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Disabled, Enabled;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enable: Disabled -&gt; Enabled;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disable: Enabled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raise: Enabled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3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20965-F9AC-8E3E-2991-BE76DB31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1333207"/>
            <a:ext cx="5868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617E6-C835-E00B-6446-5CF351D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2009577"/>
            <a:ext cx="522995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34530" y="726814"/>
            <a:ext cx="2605133" cy="3648418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155199" y="1723698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Art compiler</a:t>
            </a:r>
            <a:endParaRPr lang="en-IN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71C7F-1F49-099D-07B6-C23C745C6298}"/>
              </a:ext>
            </a:extLst>
          </p:cNvPr>
          <p:cNvSpPr/>
          <p:nvPr/>
        </p:nvSpPr>
        <p:spPr>
          <a:xfrm>
            <a:off x="733994" y="726814"/>
            <a:ext cx="2356701" cy="2132134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E71DC-CD29-DCBC-092D-0EA1F459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99" y="155478"/>
            <a:ext cx="1066296" cy="33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5A761-97E3-FC13-478E-26E55891C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09" y="537435"/>
            <a:ext cx="1083545" cy="162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3FE4E4-1AA8-1C26-58E3-059F0771F5A0}"/>
              </a:ext>
            </a:extLst>
          </p:cNvPr>
          <p:cNvSpPr txBox="1"/>
          <p:nvPr/>
        </p:nvSpPr>
        <p:spPr>
          <a:xfrm>
            <a:off x="1361898" y="841574"/>
            <a:ext cx="16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Code RealTime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1648483" y="1497785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1744321" y="2105814"/>
            <a:ext cx="1129645" cy="3063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64A77B-F03E-206F-BCE7-F171F78F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935" y="2990997"/>
            <a:ext cx="1116612" cy="7573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861D8D-048F-F319-B439-B3F70DB8777E}"/>
              </a:ext>
            </a:extLst>
          </p:cNvPr>
          <p:cNvSpPr txBox="1"/>
          <p:nvPr/>
        </p:nvSpPr>
        <p:spPr>
          <a:xfrm>
            <a:off x="4363539" y="853202"/>
            <a:ext cx="22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RealTime Application</a:t>
            </a:r>
            <a:endParaRPr lang="en-SE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/C++">
            <a:extLst>
              <a:ext uri="{FF2B5EF4-FFF2-40B4-BE49-F238E27FC236}">
                <a16:creationId xmlns:a16="http://schemas.microsoft.com/office/drawing/2014/main" id="{A4BB0263-793B-39A6-6836-72F98A9E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1" y="3075995"/>
            <a:ext cx="581957" cy="5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ngd">
            <a:extLst>
              <a:ext uri="{FF2B5EF4-FFF2-40B4-BE49-F238E27FC236}">
                <a16:creationId xmlns:a16="http://schemas.microsoft.com/office/drawing/2014/main" id="{9575047D-0998-5383-EC90-F3DDF9DA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56" y="3049898"/>
            <a:ext cx="581957" cy="5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RealTime - Community Edition">
            <a:extLst>
              <a:ext uri="{FF2B5EF4-FFF2-40B4-BE49-F238E27FC236}">
                <a16:creationId xmlns:a16="http://schemas.microsoft.com/office/drawing/2014/main" id="{D9303633-118B-8889-7734-FF344683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4" y="726814"/>
            <a:ext cx="667669" cy="6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68235" y="2030400"/>
            <a:ext cx="1575485" cy="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57301C-C185-13E7-3682-ED4331660C4E}"/>
              </a:ext>
            </a:extLst>
          </p:cNvPr>
          <p:cNvSpPr txBox="1"/>
          <p:nvPr/>
        </p:nvSpPr>
        <p:spPr>
          <a:xfrm>
            <a:off x="1122981" y="4217293"/>
            <a:ext cx="227305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Art 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configuration</a:t>
            </a:r>
            <a:endParaRPr lang="en-SE" dirty="0"/>
          </a:p>
        </p:txBody>
      </p:sp>
      <p:pic>
        <p:nvPicPr>
          <p:cNvPr id="1032" name="Picture 8" descr="New Equipment and Resources - Iron Blog | Command Presence Training">
            <a:extLst>
              <a:ext uri="{FF2B5EF4-FFF2-40B4-BE49-F238E27FC236}">
                <a16:creationId xmlns:a16="http://schemas.microsoft.com/office/drawing/2014/main" id="{98997F27-F9C3-59B6-53D7-14C16294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3" y="4087306"/>
            <a:ext cx="908925" cy="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9AA429-7852-FEBE-856B-5CA8104C90CC}"/>
              </a:ext>
            </a:extLst>
          </p:cNvPr>
          <p:cNvSpPr txBox="1"/>
          <p:nvPr/>
        </p:nvSpPr>
        <p:spPr>
          <a:xfrm>
            <a:off x="7983498" y="2782669"/>
            <a:ext cx="26081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Common Trace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Analysis (with 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Visualization</a:t>
            </a:r>
            <a:endParaRPr lang="en-SE" dirty="0"/>
          </a:p>
        </p:txBody>
      </p:sp>
      <p:pic>
        <p:nvPicPr>
          <p:cNvPr id="21" name="Picture 8" descr="New Equipment and Resources - Iron Blog | Command Presence Training">
            <a:extLst>
              <a:ext uri="{FF2B5EF4-FFF2-40B4-BE49-F238E27FC236}">
                <a16:creationId xmlns:a16="http://schemas.microsoft.com/office/drawing/2014/main" id="{6C284CC7-FE11-7FF1-E73D-CDC6DE14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20" y="2652682"/>
            <a:ext cx="908925" cy="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4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A274E-1AA7-2E8D-E07E-2D0A44FD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8" y="2304893"/>
            <a:ext cx="406774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9D27AD-4A96-1A18-65D6-C1EAC48C10A2}"/>
              </a:ext>
            </a:extLst>
          </p:cNvPr>
          <p:cNvSpPr/>
          <p:nvPr/>
        </p:nvSpPr>
        <p:spPr>
          <a:xfrm>
            <a:off x="1509309" y="1938968"/>
            <a:ext cx="2291510" cy="191693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schemeClr val="bg1"/>
                </a:solidFill>
              </a:rPr>
              <a:t>IDE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A89F3-FCB3-E9B7-F575-2FBEC7C52E81}"/>
              </a:ext>
            </a:extLst>
          </p:cNvPr>
          <p:cNvSpPr/>
          <p:nvPr/>
        </p:nvSpPr>
        <p:spPr>
          <a:xfrm>
            <a:off x="1938967" y="2790022"/>
            <a:ext cx="1432194" cy="638978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Art Debugger</a:t>
            </a:r>
            <a:endParaRPr lang="en-SE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C7CC2-F30B-BE2A-5F32-51D491C2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021595"/>
            <a:ext cx="594911" cy="5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55B3A1-389A-261E-A5EC-791012831BB9}"/>
              </a:ext>
            </a:extLst>
          </p:cNvPr>
          <p:cNvSpPr/>
          <p:nvPr/>
        </p:nvSpPr>
        <p:spPr>
          <a:xfrm>
            <a:off x="6424672" y="2690870"/>
            <a:ext cx="1740665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realtime</a:t>
            </a:r>
          </a:p>
          <a:p>
            <a:pPr algn="ctr"/>
            <a:r>
              <a:rPr lang="sv-SE" dirty="0">
                <a:solidFill>
                  <a:schemeClr val="tx1"/>
                </a:solidFill>
              </a:rPr>
              <a:t>application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616DC-D813-9A8E-06EC-A4C27CD7D7FF}"/>
              </a:ext>
            </a:extLst>
          </p:cNvPr>
          <p:cNvSpPr/>
          <p:nvPr/>
        </p:nvSpPr>
        <p:spPr>
          <a:xfrm>
            <a:off x="6308995" y="2999343"/>
            <a:ext cx="231354" cy="253388"/>
          </a:xfrm>
          <a:prstGeom prst="rect">
            <a:avLst/>
          </a:prstGeom>
          <a:solidFill>
            <a:srgbClr val="7030A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0FD8E-409E-DEE3-9789-D0290B519C8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71161" y="3109511"/>
            <a:ext cx="2937834" cy="16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DF1230-A326-11C9-B860-38DAC408D843}"/>
              </a:ext>
            </a:extLst>
          </p:cNvPr>
          <p:cNvSpPr txBox="1"/>
          <p:nvPr/>
        </p:nvSpPr>
        <p:spPr>
          <a:xfrm>
            <a:off x="4234134" y="2740179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/>
              <a:t>control →</a:t>
            </a:r>
            <a:endParaRPr lang="en-S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A0359-AA2D-D66F-53CD-79A4926EF027}"/>
              </a:ext>
            </a:extLst>
          </p:cNvPr>
          <p:cNvSpPr txBox="1"/>
          <p:nvPr/>
        </p:nvSpPr>
        <p:spPr>
          <a:xfrm>
            <a:off x="4217356" y="3219679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/>
              <a:t>← observe</a:t>
            </a:r>
            <a:endParaRPr lang="en-S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68803-A304-C522-C0E1-923215725DFD}"/>
              </a:ext>
            </a:extLst>
          </p:cNvPr>
          <p:cNvSpPr txBox="1"/>
          <p:nvPr/>
        </p:nvSpPr>
        <p:spPr>
          <a:xfrm>
            <a:off x="5816909" y="3185373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i="1" dirty="0"/>
              <a:t>debug </a:t>
            </a:r>
          </a:p>
          <a:p>
            <a:pPr algn="ctr"/>
            <a:r>
              <a:rPr lang="sv-SE" sz="1400" i="1" dirty="0"/>
              <a:t>port</a:t>
            </a:r>
            <a:endParaRPr lang="en-SE" sz="1400" i="1" dirty="0"/>
          </a:p>
        </p:txBody>
      </p:sp>
    </p:spTree>
    <p:extLst>
      <p:ext uri="{BB962C8B-B14F-4D97-AF65-F5344CB8AC3E}">
        <p14:creationId xmlns:p14="http://schemas.microsoft.com/office/powerpoint/2010/main" val="2737324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EFD45-1F77-CA44-06F1-5DB5A079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0" y="1245298"/>
            <a:ext cx="3200847" cy="3419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F69517-A329-30CB-CAAD-BF902ADC936A}"/>
              </a:ext>
            </a:extLst>
          </p:cNvPr>
          <p:cNvSpPr/>
          <p:nvPr/>
        </p:nvSpPr>
        <p:spPr>
          <a:xfrm>
            <a:off x="4975257" y="1245298"/>
            <a:ext cx="3045023" cy="3419952"/>
          </a:xfrm>
          <a:prstGeom prst="rect">
            <a:avLst/>
          </a:prstGeom>
          <a:solidFill>
            <a:srgbClr val="181818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AD7E-B80F-E536-32B5-57B6C52F0D92}"/>
              </a:ext>
            </a:extLst>
          </p:cNvPr>
          <p:cNvSpPr txBox="1"/>
          <p:nvPr/>
        </p:nvSpPr>
        <p:spPr>
          <a:xfrm>
            <a:off x="5573990" y="1359164"/>
            <a:ext cx="1879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capsule instance</a:t>
            </a:r>
            <a:endParaRPr lang="en-SE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FB6C6C-D122-680C-88B4-9CB7DFCBF87E}"/>
              </a:ext>
            </a:extLst>
          </p:cNvPr>
          <p:cNvCxnSpPr/>
          <p:nvPr/>
        </p:nvCxnSpPr>
        <p:spPr>
          <a:xfrm flipH="1">
            <a:off x="4426888" y="1520767"/>
            <a:ext cx="117443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ACDCE0-E1B3-33A8-DDB0-99E8B030A206}"/>
              </a:ext>
            </a:extLst>
          </p:cNvPr>
          <p:cNvSpPr txBox="1"/>
          <p:nvPr/>
        </p:nvSpPr>
        <p:spPr>
          <a:xfrm>
            <a:off x="5573990" y="1575721"/>
            <a:ext cx="1203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capsule part</a:t>
            </a:r>
            <a:endParaRPr lang="en-SE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2A6CEF-2E69-63A9-A1E9-68436D40622C}"/>
              </a:ext>
            </a:extLst>
          </p:cNvPr>
          <p:cNvCxnSpPr/>
          <p:nvPr/>
        </p:nvCxnSpPr>
        <p:spPr>
          <a:xfrm flipH="1">
            <a:off x="4426888" y="1737324"/>
            <a:ext cx="117443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1CC01-B83A-7E3E-6D53-242AC506E97C}"/>
              </a:ext>
            </a:extLst>
          </p:cNvPr>
          <p:cNvSpPr txBox="1"/>
          <p:nvPr/>
        </p:nvSpPr>
        <p:spPr>
          <a:xfrm>
            <a:off x="5573990" y="1808227"/>
            <a:ext cx="160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capsule instance</a:t>
            </a:r>
            <a:b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contained in part</a:t>
            </a:r>
            <a:endParaRPr lang="en-SE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4DA09-589E-C762-1490-80FFCCBF84C2}"/>
              </a:ext>
            </a:extLst>
          </p:cNvPr>
          <p:cNvCxnSpPr/>
          <p:nvPr/>
        </p:nvCxnSpPr>
        <p:spPr>
          <a:xfrm flipH="1">
            <a:off x="4426888" y="1969830"/>
            <a:ext cx="117443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C25086-79ED-E2D3-7B01-6DFAE9A72D0C}"/>
              </a:ext>
            </a:extLst>
          </p:cNvPr>
          <p:cNvSpPr txBox="1"/>
          <p:nvPr/>
        </p:nvSpPr>
        <p:spPr>
          <a:xfrm>
            <a:off x="5573990" y="240048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ports</a:t>
            </a:r>
            <a:endParaRPr lang="en-SE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4FCDA1-4CE2-C948-C766-F1C3F2D4240D}"/>
              </a:ext>
            </a:extLst>
          </p:cNvPr>
          <p:cNvCxnSpPr/>
          <p:nvPr/>
        </p:nvCxnSpPr>
        <p:spPr>
          <a:xfrm flipH="1">
            <a:off x="4426888" y="2562088"/>
            <a:ext cx="117443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916EDC1-4D73-87F7-EDBE-A3AF0D9AF0CE}"/>
              </a:ext>
            </a:extLst>
          </p:cNvPr>
          <p:cNvSpPr/>
          <p:nvPr/>
        </p:nvSpPr>
        <p:spPr>
          <a:xfrm>
            <a:off x="4030480" y="2337544"/>
            <a:ext cx="244447" cy="46443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51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UML-RT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34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Model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3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49225</TotalTime>
  <Words>2975</Words>
  <Application>Microsoft Office PowerPoint</Application>
  <PresentationFormat>Widescreen</PresentationFormat>
  <Paragraphs>724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61</cp:revision>
  <dcterms:created xsi:type="dcterms:W3CDTF">2022-08-03T08:10:22Z</dcterms:created>
  <dcterms:modified xsi:type="dcterms:W3CDTF">2024-09-09T06:35:26Z</dcterms:modified>
</cp:coreProperties>
</file>