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2" r:id="rId4"/>
    <p:sldId id="268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06000"/>
    <a:srgbClr val="003635"/>
    <a:srgbClr val="600000"/>
    <a:srgbClr val="719DFF"/>
    <a:srgbClr val="81BDFF"/>
    <a:srgbClr val="5DD5FF"/>
    <a:srgbClr val="FF9933"/>
    <a:srgbClr val="9EFF29"/>
    <a:srgbClr val="00217E"/>
    <a:srgbClr val="FF82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191" autoAdjust="0"/>
    <p:restoredTop sz="94306" autoAdjust="0"/>
  </p:normalViewPr>
  <p:slideViewPr>
    <p:cSldViewPr snapToGrid="0">
      <p:cViewPr>
        <p:scale>
          <a:sx n="125" d="100"/>
          <a:sy n="125" d="100"/>
        </p:scale>
        <p:origin x="354" y="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7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72C9B-7F85-4BC7-ABB9-B3B9EA253675}" type="doc">
      <dgm:prSet loTypeId="urn:microsoft.com/office/officeart/2005/8/layout/default" loCatId="list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2E14A49-2429-4581-84B8-8365FF55EAB3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14,999 Rows</a:t>
          </a:r>
        </a:p>
        <a:p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13 Columns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BD4BBF1A-B881-4BA5-BCF6-8F3E58EA255B}" type="parTrans" cxnId="{657F19EA-CDB1-4386-9A68-ED56E996E6F3}">
      <dgm:prSet/>
      <dgm:spPr/>
      <dgm:t>
        <a:bodyPr/>
        <a:lstStyle/>
        <a:p>
          <a:endParaRPr lang="en-US"/>
        </a:p>
      </dgm:t>
    </dgm:pt>
    <dgm:pt modelId="{2FDDFC25-2D63-4103-86FC-2DCE18D92784}" type="sibTrans" cxnId="{657F19EA-CDB1-4386-9A68-ED56E996E6F3}">
      <dgm:prSet/>
      <dgm:spPr/>
      <dgm:t>
        <a:bodyPr/>
        <a:lstStyle/>
        <a:p>
          <a:endParaRPr lang="en-US"/>
        </a:p>
      </dgm:t>
    </dgm:pt>
    <dgm:pt modelId="{01015B48-634E-4A2A-BA0C-73B60E8494F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2 columns with </a:t>
          </a:r>
          <a:r>
            <a:rPr lang="en-US" sz="1400" b="0" i="0" dirty="0" err="1" smtClean="0">
              <a:latin typeface="Times New Roman" pitchFamily="18" charset="0"/>
              <a:cs typeface="Times New Roman" pitchFamily="18" charset="0"/>
            </a:rPr>
            <a:t>Dtype</a:t>
          </a:r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: object</a:t>
          </a:r>
        </a:p>
        <a:p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3 columns with </a:t>
          </a:r>
          <a:r>
            <a:rPr lang="en-US" sz="1400" b="0" i="0" dirty="0" err="1" smtClean="0">
              <a:latin typeface="Times New Roman" pitchFamily="18" charset="0"/>
              <a:cs typeface="Times New Roman" pitchFamily="18" charset="0"/>
            </a:rPr>
            <a:t>Dtype</a:t>
          </a:r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: float64</a:t>
          </a:r>
        </a:p>
        <a:p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8 columns with </a:t>
          </a:r>
          <a:r>
            <a:rPr lang="en-US" sz="1400" b="0" i="0" dirty="0" err="1" smtClean="0">
              <a:latin typeface="Times New Roman" pitchFamily="18" charset="0"/>
              <a:cs typeface="Times New Roman" pitchFamily="18" charset="0"/>
            </a:rPr>
            <a:t>Dtype</a:t>
          </a:r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: int64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711135E1-CAF3-4638-BB31-0C8328FCACF8}" type="parTrans" cxnId="{8D6B82E4-4EC5-4670-A327-B3E005FBFEAE}">
      <dgm:prSet/>
      <dgm:spPr/>
      <dgm:t>
        <a:bodyPr/>
        <a:lstStyle/>
        <a:p>
          <a:endParaRPr lang="en-US"/>
        </a:p>
      </dgm:t>
    </dgm:pt>
    <dgm:pt modelId="{4FE5344B-E4B7-4011-847A-3C8DBAB2DB1A}" type="sibTrans" cxnId="{8D6B82E4-4EC5-4670-A327-B3E005FBFEAE}">
      <dgm:prSet/>
      <dgm:spPr/>
      <dgm:t>
        <a:bodyPr/>
        <a:lstStyle/>
        <a:p>
          <a:endParaRPr lang="en-US"/>
        </a:p>
      </dgm:t>
    </dgm:pt>
    <dgm:pt modelId="{3711E082-0D72-48A3-8F93-10CF51933420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y-variable, "label" has null values</a:t>
          </a:r>
        </a:p>
        <a:p>
          <a:r>
            <a:rPr lang="es-ES" sz="1400" b="0" i="0" dirty="0" smtClean="0">
              <a:latin typeface="Times New Roman" pitchFamily="18" charset="0"/>
              <a:cs typeface="Times New Roman" pitchFamily="18" charset="0"/>
            </a:rPr>
            <a:t>y-variable, "</a:t>
          </a:r>
          <a:r>
            <a:rPr lang="es-ES" sz="1400" b="0" i="0" dirty="0" err="1" smtClean="0">
              <a:latin typeface="Times New Roman" pitchFamily="18" charset="0"/>
              <a:cs typeface="Times New Roman" pitchFamily="18" charset="0"/>
            </a:rPr>
            <a:t>label</a:t>
          </a:r>
          <a:r>
            <a:rPr lang="es-ES" sz="1400" b="0" i="0" dirty="0" smtClean="0">
              <a:latin typeface="Times New Roman" pitchFamily="18" charset="0"/>
              <a:cs typeface="Times New Roman" pitchFamily="18" charset="0"/>
            </a:rPr>
            <a:t>" </a:t>
          </a:r>
          <a:r>
            <a:rPr lang="es-ES" sz="1400" b="0" i="0" dirty="0" err="1" smtClean="0">
              <a:latin typeface="Times New Roman" pitchFamily="18" charset="0"/>
              <a:cs typeface="Times New Roman" pitchFamily="18" charset="0"/>
            </a:rPr>
            <a:t>is</a:t>
          </a:r>
          <a:r>
            <a:rPr lang="es-ES" sz="1400" b="0" i="0" dirty="0" smtClean="0">
              <a:latin typeface="Times New Roman" pitchFamily="18" charset="0"/>
              <a:cs typeface="Times New Roman" pitchFamily="18" charset="0"/>
            </a:rPr>
            <a:t> a </a:t>
          </a:r>
          <a:r>
            <a:rPr lang="es-ES" sz="1400" b="0" i="0" dirty="0" err="1" smtClean="0">
              <a:latin typeface="Times New Roman" pitchFamily="18" charset="0"/>
              <a:cs typeface="Times New Roman" pitchFamily="18" charset="0"/>
            </a:rPr>
            <a:t>categorical</a:t>
          </a:r>
          <a:r>
            <a:rPr lang="es-ES" sz="1400" b="0" i="0" dirty="0" smtClean="0">
              <a:latin typeface="Times New Roman" pitchFamily="18" charset="0"/>
              <a:cs typeface="Times New Roman" pitchFamily="18" charset="0"/>
            </a:rPr>
            <a:t> variable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05A64BE5-BA0B-4F66-9D33-770128D2107C}" type="parTrans" cxnId="{7F812D53-813B-497D-9C08-A0E38CEA2985}">
      <dgm:prSet/>
      <dgm:spPr/>
      <dgm:t>
        <a:bodyPr/>
        <a:lstStyle/>
        <a:p>
          <a:endParaRPr lang="en-US"/>
        </a:p>
      </dgm:t>
    </dgm:pt>
    <dgm:pt modelId="{40FC5693-EE06-4186-91F7-5F6E88678679}" type="sibTrans" cxnId="{7F812D53-813B-497D-9C08-A0E38CEA2985}">
      <dgm:prSet/>
      <dgm:spPr/>
      <dgm:t>
        <a:bodyPr/>
        <a:lstStyle/>
        <a:p>
          <a:endParaRPr lang="en-US"/>
        </a:p>
      </dgm:t>
    </dgm:pt>
    <dgm:pt modelId="{A09D0685-8A87-4E64-864F-311473BC6B6E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Another categorical variable is "device"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221B8EA8-2D13-4E04-BFF9-88A234E26E13}" type="parTrans" cxnId="{C0C4F624-AED6-4CA0-9916-6EEEBEB1DC50}">
      <dgm:prSet/>
      <dgm:spPr/>
      <dgm:t>
        <a:bodyPr/>
        <a:lstStyle/>
        <a:p>
          <a:endParaRPr lang="en-US"/>
        </a:p>
      </dgm:t>
    </dgm:pt>
    <dgm:pt modelId="{DDD5C7C8-5AA7-4E8C-9B9F-F659F09EE176}" type="sibTrans" cxnId="{C0C4F624-AED6-4CA0-9916-6EEEBEB1DC50}">
      <dgm:prSet/>
      <dgm:spPr/>
      <dgm:t>
        <a:bodyPr/>
        <a:lstStyle/>
        <a:p>
          <a:endParaRPr lang="en-US"/>
        </a:p>
      </dgm:t>
    </dgm:pt>
    <dgm:pt modelId="{D576B18C-6C7D-4FAA-BD99-0983536BC73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The rest of the variables are numeric variables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3E6ED0D4-E7EF-421E-B2CE-03CB08F4983E}" type="parTrans" cxnId="{A9E4B440-CD27-4FAF-82F5-EB788EA1D388}">
      <dgm:prSet/>
      <dgm:spPr/>
      <dgm:t>
        <a:bodyPr/>
        <a:lstStyle/>
        <a:p>
          <a:endParaRPr lang="en-US"/>
        </a:p>
      </dgm:t>
    </dgm:pt>
    <dgm:pt modelId="{9BD968B6-C14F-44A3-A24C-0054C6908BA3}" type="sibTrans" cxnId="{A9E4B440-CD27-4FAF-82F5-EB788EA1D388}">
      <dgm:prSet/>
      <dgm:spPr/>
      <dgm:t>
        <a:bodyPr/>
        <a:lstStyle/>
        <a:p>
          <a:endParaRPr lang="en-US"/>
        </a:p>
      </dgm:t>
    </dgm:pt>
    <dgm:pt modelId="{642C728E-1671-437A-89AF-790E244719D8}" type="pres">
      <dgm:prSet presAssocID="{A0B72C9B-7F85-4BC7-ABB9-B3B9EA25367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92A261-DCD9-427D-9FE2-557AFB5A8B3F}" type="pres">
      <dgm:prSet presAssocID="{72E14A49-2429-4581-84B8-8365FF55EA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CA51D-47A3-444F-8BBA-FD3E3565D78A}" type="pres">
      <dgm:prSet presAssocID="{2FDDFC25-2D63-4103-86FC-2DCE18D92784}" presName="sibTrans" presStyleCnt="0"/>
      <dgm:spPr/>
    </dgm:pt>
    <dgm:pt modelId="{7BDEA508-9DEF-4FE7-9B12-F80439ADB38A}" type="pres">
      <dgm:prSet presAssocID="{01015B48-634E-4A2A-BA0C-73B60E8494F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B358D-132F-47B5-8FC0-C9BC99B2FA83}" type="pres">
      <dgm:prSet presAssocID="{4FE5344B-E4B7-4011-847A-3C8DBAB2DB1A}" presName="sibTrans" presStyleCnt="0"/>
      <dgm:spPr/>
    </dgm:pt>
    <dgm:pt modelId="{FA616D7A-EE85-439A-8719-25CF41893C2B}" type="pres">
      <dgm:prSet presAssocID="{3711E082-0D72-48A3-8F93-10CF519334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AF6DE-4116-48EB-B200-35C7160F7927}" type="pres">
      <dgm:prSet presAssocID="{40FC5693-EE06-4186-91F7-5F6E88678679}" presName="sibTrans" presStyleCnt="0"/>
      <dgm:spPr/>
    </dgm:pt>
    <dgm:pt modelId="{D19FDCFA-99DE-4459-B24D-7C81B0F4179E}" type="pres">
      <dgm:prSet presAssocID="{A09D0685-8A87-4E64-864F-311473BC6B6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84B0A-41B9-47A4-A716-1609AB47CF86}" type="pres">
      <dgm:prSet presAssocID="{DDD5C7C8-5AA7-4E8C-9B9F-F659F09EE176}" presName="sibTrans" presStyleCnt="0"/>
      <dgm:spPr/>
    </dgm:pt>
    <dgm:pt modelId="{3F683455-C958-4B6D-BCC1-9264BD957DE6}" type="pres">
      <dgm:prSet presAssocID="{D576B18C-6C7D-4FAA-BD99-0983536BC73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12D53-813B-497D-9C08-A0E38CEA2985}" srcId="{A0B72C9B-7F85-4BC7-ABB9-B3B9EA253675}" destId="{3711E082-0D72-48A3-8F93-10CF51933420}" srcOrd="2" destOrd="0" parTransId="{05A64BE5-BA0B-4F66-9D33-770128D2107C}" sibTransId="{40FC5693-EE06-4186-91F7-5F6E88678679}"/>
    <dgm:cxn modelId="{B1E940E5-F548-4514-9F23-2049872889BD}" type="presOf" srcId="{72E14A49-2429-4581-84B8-8365FF55EAB3}" destId="{C392A261-DCD9-427D-9FE2-557AFB5A8B3F}" srcOrd="0" destOrd="0" presId="urn:microsoft.com/office/officeart/2005/8/layout/default"/>
    <dgm:cxn modelId="{8D6B82E4-4EC5-4670-A327-B3E005FBFEAE}" srcId="{A0B72C9B-7F85-4BC7-ABB9-B3B9EA253675}" destId="{01015B48-634E-4A2A-BA0C-73B60E8494FB}" srcOrd="1" destOrd="0" parTransId="{711135E1-CAF3-4638-BB31-0C8328FCACF8}" sibTransId="{4FE5344B-E4B7-4011-847A-3C8DBAB2DB1A}"/>
    <dgm:cxn modelId="{630BD52E-FD8D-4593-A7BA-B8E1FBD801B3}" type="presOf" srcId="{01015B48-634E-4A2A-BA0C-73B60E8494FB}" destId="{7BDEA508-9DEF-4FE7-9B12-F80439ADB38A}" srcOrd="0" destOrd="0" presId="urn:microsoft.com/office/officeart/2005/8/layout/default"/>
    <dgm:cxn modelId="{2F745447-0AEF-4CDF-8EF1-506820AF0D91}" type="presOf" srcId="{A09D0685-8A87-4E64-864F-311473BC6B6E}" destId="{D19FDCFA-99DE-4459-B24D-7C81B0F4179E}" srcOrd="0" destOrd="0" presId="urn:microsoft.com/office/officeart/2005/8/layout/default"/>
    <dgm:cxn modelId="{657F19EA-CDB1-4386-9A68-ED56E996E6F3}" srcId="{A0B72C9B-7F85-4BC7-ABB9-B3B9EA253675}" destId="{72E14A49-2429-4581-84B8-8365FF55EAB3}" srcOrd="0" destOrd="0" parTransId="{BD4BBF1A-B881-4BA5-BCF6-8F3E58EA255B}" sibTransId="{2FDDFC25-2D63-4103-86FC-2DCE18D92784}"/>
    <dgm:cxn modelId="{94CA1788-D684-44B8-9501-FA385DD78AAA}" type="presOf" srcId="{D576B18C-6C7D-4FAA-BD99-0983536BC738}" destId="{3F683455-C958-4B6D-BCC1-9264BD957DE6}" srcOrd="0" destOrd="0" presId="urn:microsoft.com/office/officeart/2005/8/layout/default"/>
    <dgm:cxn modelId="{C0C4F624-AED6-4CA0-9916-6EEEBEB1DC50}" srcId="{A0B72C9B-7F85-4BC7-ABB9-B3B9EA253675}" destId="{A09D0685-8A87-4E64-864F-311473BC6B6E}" srcOrd="3" destOrd="0" parTransId="{221B8EA8-2D13-4E04-BFF9-88A234E26E13}" sibTransId="{DDD5C7C8-5AA7-4E8C-9B9F-F659F09EE176}"/>
    <dgm:cxn modelId="{DDD972AE-CDDE-4BC7-AC8A-6D06AAC0D79C}" type="presOf" srcId="{3711E082-0D72-48A3-8F93-10CF51933420}" destId="{FA616D7A-EE85-439A-8719-25CF41893C2B}" srcOrd="0" destOrd="0" presId="urn:microsoft.com/office/officeart/2005/8/layout/default"/>
    <dgm:cxn modelId="{A9E4B440-CD27-4FAF-82F5-EB788EA1D388}" srcId="{A0B72C9B-7F85-4BC7-ABB9-B3B9EA253675}" destId="{D576B18C-6C7D-4FAA-BD99-0983536BC738}" srcOrd="4" destOrd="0" parTransId="{3E6ED0D4-E7EF-421E-B2CE-03CB08F4983E}" sibTransId="{9BD968B6-C14F-44A3-A24C-0054C6908BA3}"/>
    <dgm:cxn modelId="{B5A01502-111A-47DF-9D0F-25AB8570E111}" type="presOf" srcId="{A0B72C9B-7F85-4BC7-ABB9-B3B9EA253675}" destId="{642C728E-1671-437A-89AF-790E244719D8}" srcOrd="0" destOrd="0" presId="urn:microsoft.com/office/officeart/2005/8/layout/default"/>
    <dgm:cxn modelId="{596D4B9D-ADD6-43F9-BBE3-0517498FFE53}" type="presParOf" srcId="{642C728E-1671-437A-89AF-790E244719D8}" destId="{C392A261-DCD9-427D-9FE2-557AFB5A8B3F}" srcOrd="0" destOrd="0" presId="urn:microsoft.com/office/officeart/2005/8/layout/default"/>
    <dgm:cxn modelId="{123B4928-B3FF-48D0-9F0D-0BB9C7CA14AA}" type="presParOf" srcId="{642C728E-1671-437A-89AF-790E244719D8}" destId="{DC3CA51D-47A3-444F-8BBA-FD3E3565D78A}" srcOrd="1" destOrd="0" presId="urn:microsoft.com/office/officeart/2005/8/layout/default"/>
    <dgm:cxn modelId="{4413A515-0D35-4D92-94A0-F58884BD14AC}" type="presParOf" srcId="{642C728E-1671-437A-89AF-790E244719D8}" destId="{7BDEA508-9DEF-4FE7-9B12-F80439ADB38A}" srcOrd="2" destOrd="0" presId="urn:microsoft.com/office/officeart/2005/8/layout/default"/>
    <dgm:cxn modelId="{5ABCAD12-683F-4742-A11F-51CB21854F38}" type="presParOf" srcId="{642C728E-1671-437A-89AF-790E244719D8}" destId="{A7EB358D-132F-47B5-8FC0-C9BC99B2FA83}" srcOrd="3" destOrd="0" presId="urn:microsoft.com/office/officeart/2005/8/layout/default"/>
    <dgm:cxn modelId="{B7C7211C-0FE0-4034-A9B0-EBCE5FBAC7BD}" type="presParOf" srcId="{642C728E-1671-437A-89AF-790E244719D8}" destId="{FA616D7A-EE85-439A-8719-25CF41893C2B}" srcOrd="4" destOrd="0" presId="urn:microsoft.com/office/officeart/2005/8/layout/default"/>
    <dgm:cxn modelId="{C9976259-CC9A-4BA6-A3FB-E46B856784AB}" type="presParOf" srcId="{642C728E-1671-437A-89AF-790E244719D8}" destId="{B03AF6DE-4116-48EB-B200-35C7160F7927}" srcOrd="5" destOrd="0" presId="urn:microsoft.com/office/officeart/2005/8/layout/default"/>
    <dgm:cxn modelId="{49BF5C94-3C0C-44C8-8182-738702D1D60E}" type="presParOf" srcId="{642C728E-1671-437A-89AF-790E244719D8}" destId="{D19FDCFA-99DE-4459-B24D-7C81B0F4179E}" srcOrd="6" destOrd="0" presId="urn:microsoft.com/office/officeart/2005/8/layout/default"/>
    <dgm:cxn modelId="{1876EE3B-D25F-4464-9DE3-8814B180EA41}" type="presParOf" srcId="{642C728E-1671-437A-89AF-790E244719D8}" destId="{DAF84B0A-41B9-47A4-A716-1609AB47CF86}" srcOrd="7" destOrd="0" presId="urn:microsoft.com/office/officeart/2005/8/layout/default"/>
    <dgm:cxn modelId="{9E70C6A1-547E-4116-B4D6-5BF4B667C9C2}" type="presParOf" srcId="{642C728E-1671-437A-89AF-790E244719D8}" destId="{3F683455-C958-4B6D-BCC1-9264BD957DE6}" srcOrd="8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2CE9C-B828-4995-8E27-A2CD986485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530B3A-3C1D-4824-8E0C-FB4DFCA482DD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Plan-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20E19D6C-5096-40DF-8E53-849373961C58}" type="parTrans" cxnId="{E10700EA-D302-44BF-9D66-AF6B4398EBDD}">
      <dgm:prSet/>
      <dgm:spPr/>
      <dgm:t>
        <a:bodyPr/>
        <a:lstStyle/>
        <a:p>
          <a:endParaRPr lang="en-US"/>
        </a:p>
      </dgm:t>
    </dgm:pt>
    <dgm:pt modelId="{B3559DC8-45E1-416E-B477-543B5F5509E2}" type="sibTrans" cxnId="{E10700EA-D302-44BF-9D66-AF6B4398EBDD}">
      <dgm:prSet/>
      <dgm:spPr/>
      <dgm:t>
        <a:bodyPr/>
        <a:lstStyle/>
        <a:p>
          <a:endParaRPr lang="en-US"/>
        </a:p>
      </dgm:t>
    </dgm:pt>
    <dgm:pt modelId="{B5934EF5-F90F-495C-A653-8C0A411BB989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Understand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problem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8127A2-3599-4070-B5A8-BAF907800704}" type="parTrans" cxnId="{E6DECC7A-9263-4DD3-8972-756CCBD70F30}">
      <dgm:prSet/>
      <dgm:spPr/>
      <dgm:t>
        <a:bodyPr/>
        <a:lstStyle/>
        <a:p>
          <a:endParaRPr lang="en-US"/>
        </a:p>
      </dgm:t>
    </dgm:pt>
    <dgm:pt modelId="{2A04EB6A-1FAF-446F-BE94-33F4F3CCC2A7}" type="sibTrans" cxnId="{E6DECC7A-9263-4DD3-8972-756CCBD70F30}">
      <dgm:prSet/>
      <dgm:spPr/>
      <dgm:t>
        <a:bodyPr/>
        <a:lstStyle/>
        <a:p>
          <a:endParaRPr lang="en-US"/>
        </a:p>
      </dgm:t>
    </dgm:pt>
    <dgm:pt modelId="{58300EF0-E072-45B9-AE71-0282E1A64351}">
      <dgm:prSet phldrT="[Text]" custT="1"/>
      <dgm:spPr/>
      <dgm:t>
        <a:bodyPr/>
        <a:lstStyle/>
        <a:p>
          <a:pPr algn="l"/>
          <a:r>
            <a:rPr lang="en-US" sz="1400" dirty="0" err="1" smtClean="0">
              <a:latin typeface="Times New Roman" pitchFamily="18" charset="0"/>
              <a:cs typeface="Times New Roman" pitchFamily="18" charset="0"/>
            </a:rPr>
            <a:t>Analyse</a:t>
          </a:r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-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05F52741-B02D-42F0-B8D7-FD30BCE863AC}" type="parTrans" cxnId="{017B5A68-95CA-442A-9508-699887D26E7C}">
      <dgm:prSet/>
      <dgm:spPr/>
      <dgm:t>
        <a:bodyPr/>
        <a:lstStyle/>
        <a:p>
          <a:endParaRPr lang="en-US"/>
        </a:p>
      </dgm:t>
    </dgm:pt>
    <dgm:pt modelId="{4E2493D3-38C6-453E-B361-346B1E1608F0}" type="sibTrans" cxnId="{017B5A68-95CA-442A-9508-699887D26E7C}">
      <dgm:prSet/>
      <dgm:spPr/>
      <dgm:t>
        <a:bodyPr/>
        <a:lstStyle/>
        <a:p>
          <a:endParaRPr lang="en-US"/>
        </a:p>
      </dgm:t>
    </dgm:pt>
    <dgm:pt modelId="{A89D88F6-65DE-4716-A431-0E73D82949DA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Determine </a:t>
          </a:r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appropriate </a:t>
          </a:r>
          <a:r>
            <a:rPr lang="en-US" sz="1200" spc="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</a:t>
          </a:r>
          <a:r>
            <a:rPr lang="en-US" sz="1200" b="1" spc="-1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od</a:t>
          </a:r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els/a</a:t>
          </a:r>
          <a:r>
            <a:rPr lang="en-US" sz="1200" b="1" spc="-1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lgo</a:t>
          </a:r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</a:t>
          </a:r>
          <a:r>
            <a:rPr lang="en-US" sz="1200" b="1" spc="-1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</a:t>
          </a:r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</a:t>
          </a:r>
          <a:r>
            <a:rPr lang="en-US" sz="1200" b="1" spc="-1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</a:t>
          </a:r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ms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10B49C-C4F3-4357-A84A-7BB9F88BA022}" type="parTrans" cxnId="{07C7815E-1A9B-445E-BD12-F2933F2FBF61}">
      <dgm:prSet/>
      <dgm:spPr/>
      <dgm:t>
        <a:bodyPr/>
        <a:lstStyle/>
        <a:p>
          <a:endParaRPr lang="en-US"/>
        </a:p>
      </dgm:t>
    </dgm:pt>
    <dgm:pt modelId="{B444269A-7F84-44B1-917F-C1F7120CFA4F}" type="sibTrans" cxnId="{07C7815E-1A9B-445E-BD12-F2933F2FBF61}">
      <dgm:prSet/>
      <dgm:spPr/>
      <dgm:t>
        <a:bodyPr/>
        <a:lstStyle/>
        <a:p>
          <a:endParaRPr lang="en-US"/>
        </a:p>
      </dgm:t>
    </dgm:pt>
    <dgm:pt modelId="{FEB4F077-BC94-4CBC-930C-A0A3D5AC7335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Construct-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6F44DB7E-1757-44BB-B286-B5E8ACA3F047}" type="parTrans" cxnId="{D3C891EB-2624-43BC-8C97-E1ABEBCFC73E}">
      <dgm:prSet/>
      <dgm:spPr/>
      <dgm:t>
        <a:bodyPr/>
        <a:lstStyle/>
        <a:p>
          <a:endParaRPr lang="en-US"/>
        </a:p>
      </dgm:t>
    </dgm:pt>
    <dgm:pt modelId="{726E4D7F-8091-489C-938E-BBFAE6780090}" type="sibTrans" cxnId="{D3C891EB-2624-43BC-8C97-E1ABEBCFC73E}">
      <dgm:prSet/>
      <dgm:spPr/>
      <dgm:t>
        <a:bodyPr/>
        <a:lstStyle/>
        <a:p>
          <a:endParaRPr lang="en-US"/>
        </a:p>
      </dgm:t>
    </dgm:pt>
    <dgm:pt modelId="{C51B129D-12D6-4C1F-A0C1-E07EABAD0430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Build</a:t>
          </a:r>
          <a:r>
            <a:rPr lang="en-US" sz="1200" b="1" spc="-4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</a:t>
          </a:r>
          <a:r>
            <a:rPr lang="en-US" sz="1200" spc="-4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model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D07ACFB-7385-44D2-BB4E-1BFECBE77BD6}" type="parTrans" cxnId="{12D9FCE5-2D8F-4824-9104-843127F443DE}">
      <dgm:prSet/>
      <dgm:spPr/>
      <dgm:t>
        <a:bodyPr/>
        <a:lstStyle/>
        <a:p>
          <a:endParaRPr lang="en-US"/>
        </a:p>
      </dgm:t>
    </dgm:pt>
    <dgm:pt modelId="{F1D457F9-730A-4BEC-9C32-D2ACFF967DA9}" type="sibTrans" cxnId="{12D9FCE5-2D8F-4824-9104-843127F443DE}">
      <dgm:prSet/>
      <dgm:spPr/>
      <dgm:t>
        <a:bodyPr/>
        <a:lstStyle/>
        <a:p>
          <a:endParaRPr lang="en-US"/>
        </a:p>
      </dgm:t>
    </dgm:pt>
    <dgm:pt modelId="{31D7B5A5-1796-4DF2-A23B-7D4D6A60D53B}">
      <dgm:prSet custT="1"/>
      <dgm:spPr/>
      <dgm:t>
        <a:bodyPr/>
        <a:lstStyle/>
        <a:p>
          <a:pPr algn="l"/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Execute-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6485BDC8-36AE-4192-8AD8-208D15A81A29}" type="parTrans" cxnId="{C31453A5-CE6E-4DB7-BB2E-83B261506179}">
      <dgm:prSet/>
      <dgm:spPr/>
      <dgm:t>
        <a:bodyPr/>
        <a:lstStyle/>
        <a:p>
          <a:endParaRPr lang="en-US"/>
        </a:p>
      </dgm:t>
    </dgm:pt>
    <dgm:pt modelId="{A61D989B-9557-49D6-B13F-A9C3A24E80E3}" type="sibTrans" cxnId="{C31453A5-CE6E-4DB7-BB2E-83B261506179}">
      <dgm:prSet/>
      <dgm:spPr/>
      <dgm:t>
        <a:bodyPr/>
        <a:lstStyle/>
        <a:p>
          <a:endParaRPr lang="en-US"/>
        </a:p>
      </dgm:t>
    </dgm:pt>
    <dgm:pt modelId="{BD498E8E-0B2F-40D3-8200-9CFCCF0F2605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CC9B1C0-E89A-4590-B92C-08FFC98F73D8}" type="parTrans" cxnId="{01EE7FAE-1141-4FE5-BE12-8B00C2B0B0E3}">
      <dgm:prSet/>
      <dgm:spPr/>
      <dgm:t>
        <a:bodyPr/>
        <a:lstStyle/>
        <a:p>
          <a:endParaRPr lang="en-US"/>
        </a:p>
      </dgm:t>
    </dgm:pt>
    <dgm:pt modelId="{C128A5AC-AE36-4C57-9E7A-D1DF28D6DFB8}" type="sibTrans" cxnId="{01EE7FAE-1141-4FE5-BE12-8B00C2B0B0E3}">
      <dgm:prSet/>
      <dgm:spPr/>
      <dgm:t>
        <a:bodyPr/>
        <a:lstStyle/>
        <a:p>
          <a:endParaRPr lang="en-US"/>
        </a:p>
      </dgm:t>
    </dgm:pt>
    <dgm:pt modelId="{94B1BA33-64D3-4441-8315-AF4A413D233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Understand</a:t>
          </a:r>
          <a:r>
            <a:rPr lang="en-US" sz="1200" spc="-6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data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FC9875-E507-4B9E-8EB7-E89AD7B77255}" type="parTrans" cxnId="{92FF8361-FC11-4FE7-9C7D-DF05A514F492}">
      <dgm:prSet/>
      <dgm:spPr/>
      <dgm:t>
        <a:bodyPr/>
        <a:lstStyle/>
        <a:p>
          <a:endParaRPr lang="en-US"/>
        </a:p>
      </dgm:t>
    </dgm:pt>
    <dgm:pt modelId="{39D3E0A2-5441-467E-B44C-F565B3299FE1}" type="sibTrans" cxnId="{92FF8361-FC11-4FE7-9C7D-DF05A514F492}">
      <dgm:prSet/>
      <dgm:spPr/>
      <dgm:t>
        <a:bodyPr/>
        <a:lstStyle/>
        <a:p>
          <a:endParaRPr lang="en-US"/>
        </a:p>
      </dgm:t>
    </dgm:pt>
    <dgm:pt modelId="{E5DDB92B-B943-484C-8DBE-979E857F3269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79565F4-C918-4581-8BDD-630B89C22260}" type="parTrans" cxnId="{675AD950-6C67-420A-ACEA-11ADCCCB616C}">
      <dgm:prSet/>
      <dgm:spPr/>
      <dgm:t>
        <a:bodyPr/>
        <a:lstStyle/>
        <a:p>
          <a:endParaRPr lang="en-US"/>
        </a:p>
      </dgm:t>
    </dgm:pt>
    <dgm:pt modelId="{03F4224B-90D7-4CFF-8FDA-D6B155E0C3AA}" type="sibTrans" cxnId="{675AD950-6C67-420A-ACEA-11ADCCCB616C}">
      <dgm:prSet/>
      <dgm:spPr/>
      <dgm:t>
        <a:bodyPr/>
        <a:lstStyle/>
        <a:p>
          <a:endParaRPr lang="en-US"/>
        </a:p>
      </dgm:t>
    </dgm:pt>
    <dgm:pt modelId="{4C5C1B80-3BFB-41F1-823D-D05C41097DD9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Perform</a:t>
          </a:r>
          <a:r>
            <a:rPr lang="en-US" sz="1200" spc="-7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EDA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C22B596-6CE8-4DB6-859D-E67820663A19}" type="parTrans" cxnId="{22E1E914-1A70-4B60-93AF-02FB975523D9}">
      <dgm:prSet/>
      <dgm:spPr/>
      <dgm:t>
        <a:bodyPr/>
        <a:lstStyle/>
        <a:p>
          <a:endParaRPr lang="en-US"/>
        </a:p>
      </dgm:t>
    </dgm:pt>
    <dgm:pt modelId="{7FA29FF2-A94D-4A14-91E8-9A2D5F4AF283}" type="sibTrans" cxnId="{22E1E914-1A70-4B60-93AF-02FB975523D9}">
      <dgm:prSet/>
      <dgm:spPr/>
      <dgm:t>
        <a:bodyPr/>
        <a:lstStyle/>
        <a:p>
          <a:endParaRPr lang="en-US"/>
        </a:p>
      </dgm:t>
    </dgm:pt>
    <dgm:pt modelId="{F7EE3860-79A7-417C-925C-C71BAE53742A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Identify</a:t>
          </a:r>
          <a:r>
            <a:rPr lang="en-US" sz="1200" spc="-8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appropriate 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evaluation</a:t>
          </a:r>
          <a:r>
            <a:rPr lang="en-US" sz="1200" b="1" spc="-7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metrics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2C1095F-7723-409F-BB93-5E58D50C463A}" type="sibTrans" cxnId="{975C0139-0E23-48D0-8A5D-D0A4C18C940A}">
      <dgm:prSet/>
      <dgm:spPr/>
      <dgm:t>
        <a:bodyPr/>
        <a:lstStyle/>
        <a:p>
          <a:endParaRPr lang="en-US"/>
        </a:p>
      </dgm:t>
    </dgm:pt>
    <dgm:pt modelId="{B52788D8-7860-434E-89A5-C93D5523649C}" type="parTrans" cxnId="{975C0139-0E23-48D0-8A5D-D0A4C18C940A}">
      <dgm:prSet/>
      <dgm:spPr/>
      <dgm:t>
        <a:bodyPr/>
        <a:lstStyle/>
        <a:p>
          <a:endParaRPr lang="en-US"/>
        </a:p>
      </dgm:t>
    </dgm:pt>
    <dgm:pt modelId="{15647934-3371-441A-82F7-765910A876A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D7B4DA-CF26-4C5C-AC3F-F6DD60849424}" type="parTrans" cxnId="{AE05F3A1-B66B-4E6D-A26A-8BDE5AFD3BFA}">
      <dgm:prSet/>
      <dgm:spPr/>
      <dgm:t>
        <a:bodyPr/>
        <a:lstStyle/>
        <a:p>
          <a:endParaRPr lang="en-US"/>
        </a:p>
      </dgm:t>
    </dgm:pt>
    <dgm:pt modelId="{72F11FFD-AA63-49D0-A63E-366AE00E1E2C}" type="sibTrans" cxnId="{AE05F3A1-B66B-4E6D-A26A-8BDE5AFD3BFA}">
      <dgm:prSet/>
      <dgm:spPr/>
      <dgm:t>
        <a:bodyPr/>
        <a:lstStyle/>
        <a:p>
          <a:endParaRPr lang="en-US"/>
        </a:p>
      </dgm:t>
    </dgm:pt>
    <dgm:pt modelId="{64CDD27D-6BDB-46AB-A7AF-B919ADE2A54C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65F0ECB-C82B-460D-BBD5-A238138D0867}" type="parTrans" cxnId="{3F6860D4-0E6A-4C74-8363-9DFCEFF16B5C}">
      <dgm:prSet/>
      <dgm:spPr/>
      <dgm:t>
        <a:bodyPr/>
        <a:lstStyle/>
        <a:p>
          <a:endParaRPr lang="en-US"/>
        </a:p>
      </dgm:t>
    </dgm:pt>
    <dgm:pt modelId="{7B5F2C22-E298-4EA5-BDC7-8313A1AE6866}" type="sibTrans" cxnId="{3F6860D4-0E6A-4C74-8363-9DFCEFF16B5C}">
      <dgm:prSet/>
      <dgm:spPr/>
      <dgm:t>
        <a:bodyPr/>
        <a:lstStyle/>
        <a:p>
          <a:endParaRPr lang="en-US"/>
        </a:p>
      </dgm:t>
    </dgm:pt>
    <dgm:pt modelId="{6C4FCE53-9BA3-4A64-8A84-EBE6CD65B0DC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90D6D73-F7DD-4E84-8AB0-3F2501F25435}" type="parTrans" cxnId="{4B0F202D-311E-41D5-9B29-1A791D229823}">
      <dgm:prSet/>
      <dgm:spPr/>
      <dgm:t>
        <a:bodyPr/>
        <a:lstStyle/>
        <a:p>
          <a:endParaRPr lang="en-US"/>
        </a:p>
      </dgm:t>
    </dgm:pt>
    <dgm:pt modelId="{D498CB2B-CB2D-4840-8042-D8EBA7F55E7A}" type="sibTrans" cxnId="{4B0F202D-311E-41D5-9B29-1A791D229823}">
      <dgm:prSet/>
      <dgm:spPr/>
      <dgm:t>
        <a:bodyPr/>
        <a:lstStyle/>
        <a:p>
          <a:endParaRPr lang="en-US"/>
        </a:p>
      </dgm:t>
    </dgm:pt>
    <dgm:pt modelId="{87972129-CB25-45C5-B52B-1AAF1CF703A8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6D39A94-F879-4B69-8EDD-60A74657B1C9}" type="parTrans" cxnId="{0EFC2455-5581-489D-974C-58D0624CEA79}">
      <dgm:prSet/>
      <dgm:spPr/>
      <dgm:t>
        <a:bodyPr/>
        <a:lstStyle/>
        <a:p>
          <a:endParaRPr lang="en-US"/>
        </a:p>
      </dgm:t>
    </dgm:pt>
    <dgm:pt modelId="{8FCEA47C-FBCF-4170-B4FB-0662195977B9}" type="sibTrans" cxnId="{0EFC2455-5581-489D-974C-58D0624CEA79}">
      <dgm:prSet/>
      <dgm:spPr/>
      <dgm:t>
        <a:bodyPr/>
        <a:lstStyle/>
        <a:p>
          <a:endParaRPr lang="en-US"/>
        </a:p>
      </dgm:t>
    </dgm:pt>
    <dgm:pt modelId="{F45298AF-52ED-485B-8D74-7F0879E74B03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Prepare</a:t>
          </a:r>
          <a:r>
            <a:rPr lang="en-US" sz="1200" b="1" spc="-4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data</a:t>
          </a:r>
          <a:r>
            <a:rPr lang="en-US" sz="1200" b="1" spc="-6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modeling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1634CD-20D0-4901-8E48-F9789672A257}" type="sibTrans" cxnId="{9A9507A6-6C82-4269-98EF-E2D2EFE91EAB}">
      <dgm:prSet/>
      <dgm:spPr/>
      <dgm:t>
        <a:bodyPr/>
        <a:lstStyle/>
        <a:p>
          <a:endParaRPr lang="en-US"/>
        </a:p>
      </dgm:t>
    </dgm:pt>
    <dgm:pt modelId="{B4E777A4-2CC4-49C9-A5D3-E1A3FB041C70}" type="parTrans" cxnId="{9A9507A6-6C82-4269-98EF-E2D2EFE91EAB}">
      <dgm:prSet/>
      <dgm:spPr/>
      <dgm:t>
        <a:bodyPr/>
        <a:lstStyle/>
        <a:p>
          <a:endParaRPr lang="en-US"/>
        </a:p>
      </dgm:t>
    </dgm:pt>
    <dgm:pt modelId="{A8B94EEB-22F3-4D40-9E50-BD3FD6E3F6E9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Perform</a:t>
          </a:r>
          <a:r>
            <a:rPr lang="en-US" sz="1200" spc="-9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Feature </a:t>
          </a:r>
          <a:r>
            <a:rPr lang="en-US" sz="1200" b="1" spc="-37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Engineering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E315181-2461-4C10-95C9-A0870F3C7CE9}" type="sibTrans" cxnId="{D58F0966-7113-4E71-885B-35A45AEB2A7F}">
      <dgm:prSet/>
      <dgm:spPr/>
      <dgm:t>
        <a:bodyPr/>
        <a:lstStyle/>
        <a:p>
          <a:endParaRPr lang="en-US"/>
        </a:p>
      </dgm:t>
    </dgm:pt>
    <dgm:pt modelId="{42C3DC7D-6CBE-442D-8EF2-1E6368ADF36A}" type="parTrans" cxnId="{D58F0966-7113-4E71-885B-35A45AEB2A7F}">
      <dgm:prSet/>
      <dgm:spPr/>
      <dgm:t>
        <a:bodyPr/>
        <a:lstStyle/>
        <a:p>
          <a:endParaRPr lang="en-US"/>
        </a:p>
      </dgm:t>
    </dgm:pt>
    <dgm:pt modelId="{20416410-6C91-4051-9FC6-288A481A886B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Configure </a:t>
          </a:r>
          <a:r>
            <a:rPr lang="en-US" sz="1200" spc="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spc="-1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</a:t>
          </a:r>
          <a:r>
            <a:rPr lang="en-US" sz="1200" b="1" spc="-5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y</a:t>
          </a:r>
          <a:r>
            <a:rPr lang="en-US" sz="1200" b="1" spc="-1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</a:t>
          </a:r>
          <a:r>
            <a:rPr lang="en-US" sz="1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er</a:t>
          </a:r>
          <a:r>
            <a:rPr lang="en-US" sz="1200" b="1" spc="-1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</a:t>
          </a:r>
          <a:r>
            <a:rPr lang="en-US" sz="1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arameter</a:t>
          </a:r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Tuning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AAE047-8483-4806-B6DF-ED0AC228F18A}" type="sibTrans" cxnId="{5D7DF29B-146A-4D84-9310-6DD0D2BAF239}">
      <dgm:prSet/>
      <dgm:spPr/>
      <dgm:t>
        <a:bodyPr/>
        <a:lstStyle/>
        <a:p>
          <a:endParaRPr lang="en-US"/>
        </a:p>
      </dgm:t>
    </dgm:pt>
    <dgm:pt modelId="{ECDAC315-E48A-4422-9611-53CEB36F9200}" type="parTrans" cxnId="{5D7DF29B-146A-4D84-9310-6DD0D2BAF239}">
      <dgm:prSet/>
      <dgm:spPr/>
      <dgm:t>
        <a:bodyPr/>
        <a:lstStyle/>
        <a:p>
          <a:endParaRPr lang="en-US"/>
        </a:p>
      </dgm:t>
    </dgm:pt>
    <dgm:pt modelId="{7D1D1901-0479-447D-8D6D-A0D3420B187A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Evaluate</a:t>
          </a:r>
          <a:r>
            <a:rPr lang="en-US" sz="1200" b="1" spc="-6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</a:t>
          </a:r>
          <a:r>
            <a:rPr lang="en-US" sz="1200" spc="-5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model </a:t>
          </a:r>
          <a:r>
            <a:rPr lang="en-US" sz="1200" spc="-37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results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FA54ADB-74BB-421D-AC77-4E94829A6948}" type="parTrans" cxnId="{E22181C5-2C0A-4FA4-9C01-2F2314CFCE3A}">
      <dgm:prSet/>
      <dgm:spPr/>
      <dgm:t>
        <a:bodyPr/>
        <a:lstStyle/>
        <a:p>
          <a:endParaRPr lang="en-US"/>
        </a:p>
      </dgm:t>
    </dgm:pt>
    <dgm:pt modelId="{63837E1F-6834-4BEB-A41F-EDE49F45F36F}" type="sibTrans" cxnId="{E22181C5-2C0A-4FA4-9C01-2F2314CFCE3A}">
      <dgm:prSet/>
      <dgm:spPr/>
      <dgm:t>
        <a:bodyPr/>
        <a:lstStyle/>
        <a:p>
          <a:endParaRPr lang="en-US"/>
        </a:p>
      </dgm:t>
    </dgm:pt>
    <dgm:pt modelId="{8CD31354-B013-45F4-99FE-31945E42914A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Experiment</a:t>
          </a:r>
          <a:r>
            <a:rPr lang="en-US" sz="1200" spc="-4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with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different</a:t>
          </a:r>
          <a:r>
            <a:rPr lang="en-US" sz="1200" b="1" spc="-6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models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AF5368B-0037-46EA-A332-80699E2D51DD}" type="parTrans" cxnId="{AFC31FB1-8923-4B8C-9841-F063084A867A}">
      <dgm:prSet/>
      <dgm:spPr/>
      <dgm:t>
        <a:bodyPr/>
        <a:lstStyle/>
        <a:p>
          <a:endParaRPr lang="en-US"/>
        </a:p>
      </dgm:t>
    </dgm:pt>
    <dgm:pt modelId="{338652E6-0292-48A5-87E1-7CC373221745}" type="sibTrans" cxnId="{AFC31FB1-8923-4B8C-9841-F063084A867A}">
      <dgm:prSet/>
      <dgm:spPr/>
      <dgm:t>
        <a:bodyPr/>
        <a:lstStyle/>
        <a:p>
          <a:endParaRPr lang="en-US"/>
        </a:p>
      </dgm:t>
    </dgm:pt>
    <dgm:pt modelId="{1FC5873F-29C6-4EC5-A3A0-98F413D7D32C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7098B0D-0876-40E4-AD5F-7B287ED52522}" type="parTrans" cxnId="{8DACC2A5-E0DD-49D9-B75F-9FF3930E0317}">
      <dgm:prSet/>
      <dgm:spPr/>
      <dgm:t>
        <a:bodyPr/>
        <a:lstStyle/>
        <a:p>
          <a:endParaRPr lang="en-US"/>
        </a:p>
      </dgm:t>
    </dgm:pt>
    <dgm:pt modelId="{43AC279A-483C-4DD2-9540-744D23685367}" type="sibTrans" cxnId="{8DACC2A5-E0DD-49D9-B75F-9FF3930E0317}">
      <dgm:prSet/>
      <dgm:spPr/>
      <dgm:t>
        <a:bodyPr/>
        <a:lstStyle/>
        <a:p>
          <a:endParaRPr lang="en-US"/>
        </a:p>
      </dgm:t>
    </dgm:pt>
    <dgm:pt modelId="{CD694101-30D6-49CC-9926-A1CAE24D3A1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20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Experiment</a:t>
          </a:r>
          <a:r>
            <a:rPr lang="en-US" sz="1200" spc="-7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with </a:t>
          </a:r>
          <a:r>
            <a:rPr lang="en-US" sz="1200" spc="-37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different </a:t>
          </a:r>
          <a:r>
            <a:rPr lang="en-US" sz="1200" b="1" spc="1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ML </a:t>
          </a:r>
          <a:r>
            <a:rPr lang="en-US" sz="1200" b="1" spc="1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techniques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46E34A-E2B6-48B2-A4EC-B5B43204143A}" type="parTrans" cxnId="{A27ABC0F-2C02-4096-ABE0-F5DAFF364854}">
      <dgm:prSet/>
      <dgm:spPr/>
      <dgm:t>
        <a:bodyPr/>
        <a:lstStyle/>
        <a:p>
          <a:endParaRPr lang="en-US"/>
        </a:p>
      </dgm:t>
    </dgm:pt>
    <dgm:pt modelId="{62EDE6D6-2D75-4477-855C-41F6B3F37B7D}" type="sibTrans" cxnId="{A27ABC0F-2C02-4096-ABE0-F5DAFF364854}">
      <dgm:prSet/>
      <dgm:spPr/>
      <dgm:t>
        <a:bodyPr/>
        <a:lstStyle/>
        <a:p>
          <a:endParaRPr lang="en-US"/>
        </a:p>
      </dgm:t>
    </dgm:pt>
    <dgm:pt modelId="{76B98422-1D28-4877-83E7-EF3D15C845E4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Validate</a:t>
          </a:r>
          <a:r>
            <a:rPr lang="en-US" sz="1150" spc="-8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b="1" spc="-37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models</a:t>
          </a:r>
          <a:endParaRPr lang="en-US" sz="115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66BE197-96AB-4CE5-98E8-9083A177812F}" type="parTrans" cxnId="{CB2BA0A2-6AE7-4DC3-A296-F7567FF739EE}">
      <dgm:prSet/>
      <dgm:spPr/>
    </dgm:pt>
    <dgm:pt modelId="{059D63EF-550A-4EF9-9D5B-9FBA011C7484}" type="sibTrans" cxnId="{CB2BA0A2-6AE7-4DC3-A296-F7567FF739EE}">
      <dgm:prSet/>
      <dgm:spPr/>
    </dgm:pt>
    <dgm:pt modelId="{E13EE7A1-7A78-4F13-8577-6463575F2D66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15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81CE2CC-024A-4ABC-BA53-06990B6D7CEF}" type="parTrans" cxnId="{DD0ECA17-BA6A-4912-8EDB-2365C44AA7C6}">
      <dgm:prSet/>
      <dgm:spPr/>
      <dgm:t>
        <a:bodyPr/>
        <a:lstStyle/>
        <a:p>
          <a:endParaRPr lang="en-US"/>
        </a:p>
      </dgm:t>
    </dgm:pt>
    <dgm:pt modelId="{000630A3-66CB-46E5-A4E9-362EDB1B42BB}" type="sibTrans" cxnId="{DD0ECA17-BA6A-4912-8EDB-2365C44AA7C6}">
      <dgm:prSet/>
      <dgm:spPr/>
      <dgm:t>
        <a:bodyPr/>
        <a:lstStyle/>
        <a:p>
          <a:endParaRPr lang="en-US"/>
        </a:p>
      </dgm:t>
    </dgm:pt>
    <dgm:pt modelId="{20A05E5F-0F09-4225-8670-8A1650405C42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Identify</a:t>
          </a:r>
          <a:r>
            <a:rPr lang="en-US" sz="1150" spc="-6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</a:t>
          </a:r>
          <a:r>
            <a:rPr lang="en-US" sz="1150" spc="-4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b="1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best </a:t>
          </a:r>
          <a:r>
            <a:rPr lang="en-US" sz="115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model</a:t>
          </a:r>
          <a:endParaRPr lang="en-US" sz="115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134E44A-076A-4265-8BBA-CEF41A3ED149}" type="parTrans" cxnId="{BEB8BC8C-1C49-4BE6-B399-78E0BAFA9F05}">
      <dgm:prSet/>
      <dgm:spPr/>
      <dgm:t>
        <a:bodyPr/>
        <a:lstStyle/>
        <a:p>
          <a:endParaRPr lang="en-US"/>
        </a:p>
      </dgm:t>
    </dgm:pt>
    <dgm:pt modelId="{5D8DC11C-E5A1-4789-8B4F-2181E852A340}" type="sibTrans" cxnId="{BEB8BC8C-1C49-4BE6-B399-78E0BAFA9F05}">
      <dgm:prSet/>
      <dgm:spPr/>
      <dgm:t>
        <a:bodyPr/>
        <a:lstStyle/>
        <a:p>
          <a:endParaRPr lang="en-US"/>
        </a:p>
      </dgm:t>
    </dgm:pt>
    <dgm:pt modelId="{EC72C80F-C262-44B6-96F3-EB7B4D83AF0A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15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800C1E9-19CE-4F96-99D4-B9842C33D68E}" type="parTrans" cxnId="{B97D9338-B8FE-4770-8285-23B2419AB8E8}">
      <dgm:prSet/>
      <dgm:spPr/>
      <dgm:t>
        <a:bodyPr/>
        <a:lstStyle/>
        <a:p>
          <a:endParaRPr lang="en-US"/>
        </a:p>
      </dgm:t>
    </dgm:pt>
    <dgm:pt modelId="{69927C9D-AADD-4F4B-BFDE-FFBC524F78F2}" type="sibTrans" cxnId="{B97D9338-B8FE-4770-8285-23B2419AB8E8}">
      <dgm:prSet/>
      <dgm:spPr/>
      <dgm:t>
        <a:bodyPr/>
        <a:lstStyle/>
        <a:p>
          <a:endParaRPr lang="en-US"/>
        </a:p>
      </dgm:t>
    </dgm:pt>
    <dgm:pt modelId="{3C6B76C3-25A6-4962-9BB1-FA1A975F50E7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15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Evaluate</a:t>
          </a:r>
          <a:r>
            <a:rPr lang="en-US" sz="1150" b="1" spc="-8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</a:t>
          </a:r>
          <a:r>
            <a:rPr lang="en-US" sz="1150" spc="-5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best </a:t>
          </a:r>
          <a:r>
            <a:rPr lang="en-US" sz="1150" spc="-37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model using </a:t>
          </a:r>
          <a:r>
            <a:rPr lang="en-US" sz="115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test </a:t>
          </a:r>
          <a:r>
            <a:rPr lang="en-US" sz="1150" b="1" spc="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data</a:t>
          </a:r>
          <a:endParaRPr lang="en-US" sz="115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4FE76B9-8367-41D1-8C5C-F55FB9A6F514}" type="parTrans" cxnId="{49A8C8BC-354B-4082-AEF0-934CA738B78C}">
      <dgm:prSet/>
      <dgm:spPr/>
      <dgm:t>
        <a:bodyPr/>
        <a:lstStyle/>
        <a:p>
          <a:endParaRPr lang="en-US"/>
        </a:p>
      </dgm:t>
    </dgm:pt>
    <dgm:pt modelId="{D733C605-9CA4-4F23-A09C-4EA07C639709}" type="sibTrans" cxnId="{49A8C8BC-354B-4082-AEF0-934CA738B78C}">
      <dgm:prSet/>
      <dgm:spPr/>
      <dgm:t>
        <a:bodyPr/>
        <a:lstStyle/>
        <a:p>
          <a:endParaRPr lang="en-US"/>
        </a:p>
      </dgm:t>
    </dgm:pt>
    <dgm:pt modelId="{AB8D6C84-3F93-4308-AF54-0F8175D77777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115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E989E65-9A75-4728-957B-07A331FCF67A}" type="parTrans" cxnId="{93A28BA2-FA5A-4491-9870-C39326EC3AE7}">
      <dgm:prSet/>
      <dgm:spPr/>
      <dgm:t>
        <a:bodyPr/>
        <a:lstStyle/>
        <a:p>
          <a:endParaRPr lang="en-US"/>
        </a:p>
      </dgm:t>
    </dgm:pt>
    <dgm:pt modelId="{50273381-2897-4C54-9FCE-36F682FBF42F}" type="sibTrans" cxnId="{93A28BA2-FA5A-4491-9870-C39326EC3AE7}">
      <dgm:prSet/>
      <dgm:spPr/>
      <dgm:t>
        <a:bodyPr/>
        <a:lstStyle/>
        <a:p>
          <a:endParaRPr lang="en-US"/>
        </a:p>
      </dgm:t>
    </dgm:pt>
    <dgm:pt modelId="{CD3698B6-BA93-4A97-9A29-CC7468B900ED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15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Interpret </a:t>
          </a:r>
          <a:r>
            <a:rPr lang="en-US" sz="115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and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en-US" sz="1150" b="1" spc="6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insights </a:t>
          </a:r>
          <a:r>
            <a:rPr lang="en-US" sz="1150" spc="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</a:t>
          </a:r>
          <a:r>
            <a:rPr lang="en-US" sz="1150" spc="-5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stakeholders</a:t>
          </a:r>
          <a:r>
            <a:rPr lang="en-US" sz="1150" spc="-8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and </a:t>
          </a:r>
          <a:r>
            <a:rPr lang="en-US" sz="1150" spc="-37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15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non-technical </a:t>
          </a:r>
          <a:r>
            <a:rPr lang="en-US" sz="11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audience</a:t>
          </a:r>
          <a:endParaRPr lang="en-US" sz="115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DA211CF-0EBE-4941-AB94-8F2197EE9372}" type="parTrans" cxnId="{A36DDD05-169E-4EC7-8558-88205D53B834}">
      <dgm:prSet/>
      <dgm:spPr/>
      <dgm:t>
        <a:bodyPr/>
        <a:lstStyle/>
        <a:p>
          <a:endParaRPr lang="en-US"/>
        </a:p>
      </dgm:t>
    </dgm:pt>
    <dgm:pt modelId="{A4F549DC-3D75-4FDE-89EA-CE5B8C7F15DD}" type="sibTrans" cxnId="{A36DDD05-169E-4EC7-8558-88205D53B834}">
      <dgm:prSet/>
      <dgm:spPr/>
      <dgm:t>
        <a:bodyPr/>
        <a:lstStyle/>
        <a:p>
          <a:endParaRPr lang="en-US"/>
        </a:p>
      </dgm:t>
    </dgm:pt>
    <dgm:pt modelId="{E3830E58-7747-45AD-9084-0554D9D43B44}" type="pres">
      <dgm:prSet presAssocID="{A1A2CE9C-B828-4995-8E27-A2CD986485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715963-1BF6-405C-ABA4-EAD9DDB1EA14}" type="pres">
      <dgm:prSet presAssocID="{38530B3A-3C1D-4824-8E0C-FB4DFCA482DD}" presName="composite" presStyleCnt="0"/>
      <dgm:spPr/>
    </dgm:pt>
    <dgm:pt modelId="{D3FED8CF-E153-490A-83EE-18A17F14E77F}" type="pres">
      <dgm:prSet presAssocID="{38530B3A-3C1D-4824-8E0C-FB4DFCA482D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5B818-D63A-4B42-8F79-9B2842761FE7}" type="pres">
      <dgm:prSet presAssocID="{38530B3A-3C1D-4824-8E0C-FB4DFCA482DD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693DF-D942-4837-A8F4-EC8D54CF9930}" type="pres">
      <dgm:prSet presAssocID="{B3559DC8-45E1-416E-B477-543B5F5509E2}" presName="space" presStyleCnt="0"/>
      <dgm:spPr/>
    </dgm:pt>
    <dgm:pt modelId="{0A7750C0-6D53-45A2-8388-7F5D49388770}" type="pres">
      <dgm:prSet presAssocID="{58300EF0-E072-45B9-AE71-0282E1A64351}" presName="composite" presStyleCnt="0"/>
      <dgm:spPr/>
    </dgm:pt>
    <dgm:pt modelId="{F9EDBC53-66B8-466F-B054-4337B550695F}" type="pres">
      <dgm:prSet presAssocID="{58300EF0-E072-45B9-AE71-0282E1A64351}" presName="parTx" presStyleLbl="alignNode1" presStyleIdx="1" presStyleCnt="4" custLinFactNeighborX="370" custLinFactNeighborY="-1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BB273-61B0-45C5-9842-057748200BA6}" type="pres">
      <dgm:prSet presAssocID="{58300EF0-E072-45B9-AE71-0282E1A6435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87831-5C05-4C00-A0AB-F14B4C38EC31}" type="pres">
      <dgm:prSet presAssocID="{4E2493D3-38C6-453E-B361-346B1E1608F0}" presName="space" presStyleCnt="0"/>
      <dgm:spPr/>
    </dgm:pt>
    <dgm:pt modelId="{E3370966-BE63-46D0-B16B-A5FA9DE05A21}" type="pres">
      <dgm:prSet presAssocID="{FEB4F077-BC94-4CBC-930C-A0A3D5AC7335}" presName="composite" presStyleCnt="0"/>
      <dgm:spPr/>
    </dgm:pt>
    <dgm:pt modelId="{8B70425C-B327-42EC-B656-82AF1ED85ABD}" type="pres">
      <dgm:prSet presAssocID="{FEB4F077-BC94-4CBC-930C-A0A3D5AC733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2E38E-7A09-4D05-ACDF-4E96534517D2}" type="pres">
      <dgm:prSet presAssocID="{FEB4F077-BC94-4CBC-930C-A0A3D5AC733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7DEF3-DB19-464D-96A0-C41AEB49423B}" type="pres">
      <dgm:prSet presAssocID="{726E4D7F-8091-489C-938E-BBFAE6780090}" presName="space" presStyleCnt="0"/>
      <dgm:spPr/>
    </dgm:pt>
    <dgm:pt modelId="{ED9F7CEE-A3FF-42D2-934E-BC30279F6A74}" type="pres">
      <dgm:prSet presAssocID="{31D7B5A5-1796-4DF2-A23B-7D4D6A60D53B}" presName="composite" presStyleCnt="0"/>
      <dgm:spPr/>
    </dgm:pt>
    <dgm:pt modelId="{7C195194-0E77-4255-8C9F-95391C35BA6E}" type="pres">
      <dgm:prSet presAssocID="{31D7B5A5-1796-4DF2-A23B-7D4D6A60D53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2FE35-4C13-4C8E-B28A-AC036CDA89E3}" type="pres">
      <dgm:prSet presAssocID="{31D7B5A5-1796-4DF2-A23B-7D4D6A60D53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CAAF21-46CC-4DFA-AC0A-9E1DF81D6805}" type="presOf" srcId="{31D7B5A5-1796-4DF2-A23B-7D4D6A60D53B}" destId="{7C195194-0E77-4255-8C9F-95391C35BA6E}" srcOrd="0" destOrd="0" presId="urn:microsoft.com/office/officeart/2005/8/layout/hList1"/>
    <dgm:cxn modelId="{10A1E2DE-9FD2-45A8-B80F-9197D9BAFC2A}" type="presOf" srcId="{F45298AF-52ED-485B-8D74-7F0879E74B03}" destId="{3DFBB273-61B0-45C5-9842-057748200BA6}" srcOrd="0" destOrd="2" presId="urn:microsoft.com/office/officeart/2005/8/layout/hList1"/>
    <dgm:cxn modelId="{FEB2AF7D-2844-43EC-8778-37F40549303D}" type="presOf" srcId="{58300EF0-E072-45B9-AE71-0282E1A64351}" destId="{F9EDBC53-66B8-466F-B054-4337B550695F}" srcOrd="0" destOrd="0" presId="urn:microsoft.com/office/officeart/2005/8/layout/hList1"/>
    <dgm:cxn modelId="{CB2BA0A2-6AE7-4DC3-A296-F7567FF739EE}" srcId="{31D7B5A5-1796-4DF2-A23B-7D4D6A60D53B}" destId="{76B98422-1D28-4877-83E7-EF3D15C845E4}" srcOrd="0" destOrd="0" parTransId="{866BE197-96AB-4CE5-98E8-9083A177812F}" sibTransId="{059D63EF-550A-4EF9-9D5B-9FBA011C7484}"/>
    <dgm:cxn modelId="{715ABEF7-C1E3-4FB3-A727-CF52F336D85B}" type="presOf" srcId="{F7EE3860-79A7-417C-925C-C71BAE53742A}" destId="{0EE5B818-D63A-4B42-8F79-9B2842761FE7}" srcOrd="0" destOrd="6" presId="urn:microsoft.com/office/officeart/2005/8/layout/hList1"/>
    <dgm:cxn modelId="{E26807FD-5374-4022-8BAE-1FDC76F26670}" type="presOf" srcId="{1FC5873F-29C6-4EC5-A3A0-98F413D7D32C}" destId="{7F32E38E-7A09-4D05-ACDF-4E96534517D2}" srcOrd="0" destOrd="3" presId="urn:microsoft.com/office/officeart/2005/8/layout/hList1"/>
    <dgm:cxn modelId="{E10700EA-D302-44BF-9D66-AF6B4398EBDD}" srcId="{A1A2CE9C-B828-4995-8E27-A2CD98648584}" destId="{38530B3A-3C1D-4824-8E0C-FB4DFCA482DD}" srcOrd="0" destOrd="0" parTransId="{20E19D6C-5096-40DF-8E53-849373961C58}" sibTransId="{B3559DC8-45E1-416E-B477-543B5F5509E2}"/>
    <dgm:cxn modelId="{92FF8361-FC11-4FE7-9C7D-DF05A514F492}" srcId="{38530B3A-3C1D-4824-8E0C-FB4DFCA482DD}" destId="{94B1BA33-64D3-4441-8315-AF4A413D2331}" srcOrd="2" destOrd="0" parTransId="{8EFC9875-E507-4B9E-8EB7-E89AD7B77255}" sibTransId="{39D3E0A2-5441-467E-B44C-F565B3299FE1}"/>
    <dgm:cxn modelId="{BEB8BC8C-1C49-4BE6-B399-78E0BAFA9F05}" srcId="{E13EE7A1-7A78-4F13-8577-6463575F2D66}" destId="{20A05E5F-0F09-4225-8670-8A1650405C42}" srcOrd="0" destOrd="0" parTransId="{F134E44A-076A-4265-8BBA-CEF41A3ED149}" sibTransId="{5D8DC11C-E5A1-4789-8B4F-2181E852A340}"/>
    <dgm:cxn modelId="{01EE7FAE-1141-4FE5-BE12-8B00C2B0B0E3}" srcId="{38530B3A-3C1D-4824-8E0C-FB4DFCA482DD}" destId="{BD498E8E-0B2F-40D3-8200-9CFCCF0F2605}" srcOrd="1" destOrd="0" parTransId="{6CC9B1C0-E89A-4590-B92C-08FFC98F73D8}" sibTransId="{C128A5AC-AE36-4C57-9E7A-D1DF28D6DFB8}"/>
    <dgm:cxn modelId="{D58F0966-7113-4E71-885B-35A45AEB2A7F}" srcId="{58300EF0-E072-45B9-AE71-0282E1A64351}" destId="{A8B94EEB-22F3-4D40-9E50-BD3FD6E3F6E9}" srcOrd="4" destOrd="0" parTransId="{42C3DC7D-6CBE-442D-8EF2-1E6368ADF36A}" sibTransId="{4E315181-2461-4C10-95C9-A0870F3C7CE9}"/>
    <dgm:cxn modelId="{1BC0AE8B-BB39-4B28-918F-EA4832479B11}" type="presOf" srcId="{CD3698B6-BA93-4A97-9A29-CC7468B900ED}" destId="{2AD2FE35-4C13-4C8E-B28A-AC036CDA89E3}" srcOrd="0" destOrd="6" presId="urn:microsoft.com/office/officeart/2005/8/layout/hList1"/>
    <dgm:cxn modelId="{A27ABC0F-2C02-4096-ABE0-F5DAFF364854}" srcId="{FEB4F077-BC94-4CBC-930C-A0A3D5AC7335}" destId="{CD694101-30D6-49CC-9926-A1CAE24D3A11}" srcOrd="4" destOrd="0" parTransId="{6646E34A-E2B6-48B2-A4EC-B5B43204143A}" sibTransId="{62EDE6D6-2D75-4477-855C-41F6B3F37B7D}"/>
    <dgm:cxn modelId="{675AD950-6C67-420A-ACEA-11ADCCCB616C}" srcId="{38530B3A-3C1D-4824-8E0C-FB4DFCA482DD}" destId="{E5DDB92B-B943-484C-8DBE-979E857F3269}" srcOrd="3" destOrd="0" parTransId="{879565F4-C918-4581-8BDD-630B89C22260}" sibTransId="{03F4224B-90D7-4CFF-8FDA-D6B155E0C3AA}"/>
    <dgm:cxn modelId="{49A8C8BC-354B-4082-AEF0-934CA738B78C}" srcId="{EC72C80F-C262-44B6-96F3-EB7B4D83AF0A}" destId="{3C6B76C3-25A6-4962-9BB1-FA1A975F50E7}" srcOrd="0" destOrd="0" parTransId="{04FE76B9-8367-41D1-8C5C-F55FB9A6F514}" sibTransId="{D733C605-9CA4-4F23-A09C-4EA07C639709}"/>
    <dgm:cxn modelId="{001FE9CA-35C9-44B8-B9FE-8D1ABA797B56}" type="presOf" srcId="{A8B94EEB-22F3-4D40-9E50-BD3FD6E3F6E9}" destId="{3DFBB273-61B0-45C5-9842-057748200BA6}" srcOrd="0" destOrd="4" presId="urn:microsoft.com/office/officeart/2005/8/layout/hList1"/>
    <dgm:cxn modelId="{E22181C5-2C0A-4FA4-9C01-2F2314CFCE3A}" srcId="{FEB4F077-BC94-4CBC-930C-A0A3D5AC7335}" destId="{7D1D1901-0479-447D-8D6D-A0D3420B187A}" srcOrd="1" destOrd="0" parTransId="{FFA54ADB-74BB-421D-AC77-4E94829A6948}" sibTransId="{63837E1F-6834-4BEB-A41F-EDE49F45F36F}"/>
    <dgm:cxn modelId="{4CF7BEBA-6B5A-44C5-BC35-87DF3B4F28C9}" type="presOf" srcId="{4C5C1B80-3BFB-41F1-823D-D05C41097DD9}" destId="{0EE5B818-D63A-4B42-8F79-9B2842761FE7}" srcOrd="0" destOrd="4" presId="urn:microsoft.com/office/officeart/2005/8/layout/hList1"/>
    <dgm:cxn modelId="{7FF5CE38-B23A-4BF2-A5CB-F98170D837E2}" type="presOf" srcId="{E5DDB92B-B943-484C-8DBE-979E857F3269}" destId="{0EE5B818-D63A-4B42-8F79-9B2842761FE7}" srcOrd="0" destOrd="3" presId="urn:microsoft.com/office/officeart/2005/8/layout/hList1"/>
    <dgm:cxn modelId="{E6DECC7A-9263-4DD3-8972-756CCBD70F30}" srcId="{38530B3A-3C1D-4824-8E0C-FB4DFCA482DD}" destId="{B5934EF5-F90F-495C-A653-8C0A411BB989}" srcOrd="0" destOrd="0" parTransId="{608127A2-3599-4070-B5A8-BAF907800704}" sibTransId="{2A04EB6A-1FAF-446F-BE94-33F4F3CCC2A7}"/>
    <dgm:cxn modelId="{B07CFE8C-88EE-421C-88E7-A1515F255F1E}" type="presOf" srcId="{76B98422-1D28-4877-83E7-EF3D15C845E4}" destId="{2AD2FE35-4C13-4C8E-B28A-AC036CDA89E3}" srcOrd="0" destOrd="0" presId="urn:microsoft.com/office/officeart/2005/8/layout/hList1"/>
    <dgm:cxn modelId="{07C7815E-1A9B-445E-BD12-F2933F2FBF61}" srcId="{58300EF0-E072-45B9-AE71-0282E1A64351}" destId="{A89D88F6-65DE-4716-A431-0E73D82949DA}" srcOrd="0" destOrd="0" parTransId="{C810B49C-C4F3-4357-A84A-7BB9F88BA022}" sibTransId="{B444269A-7F84-44B1-917F-C1F7120CFA4F}"/>
    <dgm:cxn modelId="{BFAE10B0-5556-41DB-A985-50AAB7D53A57}" type="presOf" srcId="{AB8D6C84-3F93-4308-AF54-0F8175D77777}" destId="{2AD2FE35-4C13-4C8E-B28A-AC036CDA89E3}" srcOrd="0" destOrd="5" presId="urn:microsoft.com/office/officeart/2005/8/layout/hList1"/>
    <dgm:cxn modelId="{9A9507A6-6C82-4269-98EF-E2D2EFE91EAB}" srcId="{58300EF0-E072-45B9-AE71-0282E1A64351}" destId="{F45298AF-52ED-485B-8D74-7F0879E74B03}" srcOrd="2" destOrd="0" parTransId="{B4E777A4-2CC4-49C9-A5D3-E1A3FB041C70}" sibTransId="{B11634CD-20D0-4901-8E48-F9789672A257}"/>
    <dgm:cxn modelId="{D3C891EB-2624-43BC-8C97-E1ABEBCFC73E}" srcId="{A1A2CE9C-B828-4995-8E27-A2CD98648584}" destId="{FEB4F077-BC94-4CBC-930C-A0A3D5AC7335}" srcOrd="2" destOrd="0" parTransId="{6F44DB7E-1757-44BB-B286-B5E8ACA3F047}" sibTransId="{726E4D7F-8091-489C-938E-BBFAE6780090}"/>
    <dgm:cxn modelId="{173F9629-42AC-48ED-8B32-FDD2BD2C0B81}" type="presOf" srcId="{EC72C80F-C262-44B6-96F3-EB7B4D83AF0A}" destId="{2AD2FE35-4C13-4C8E-B28A-AC036CDA89E3}" srcOrd="0" destOrd="3" presId="urn:microsoft.com/office/officeart/2005/8/layout/hList1"/>
    <dgm:cxn modelId="{A36DDD05-169E-4EC7-8558-88205D53B834}" srcId="{AB8D6C84-3F93-4308-AF54-0F8175D77777}" destId="{CD3698B6-BA93-4A97-9A29-CC7468B900ED}" srcOrd="0" destOrd="0" parTransId="{ADA211CF-0EBE-4941-AB94-8F2197EE9372}" sibTransId="{A4F549DC-3D75-4FDE-89EA-CE5B8C7F15DD}"/>
    <dgm:cxn modelId="{22E1E914-1A70-4B60-93AF-02FB975523D9}" srcId="{38530B3A-3C1D-4824-8E0C-FB4DFCA482DD}" destId="{4C5C1B80-3BFB-41F1-823D-D05C41097DD9}" srcOrd="4" destOrd="0" parTransId="{4C22B596-6CE8-4DB6-859D-E67820663A19}" sibTransId="{7FA29FF2-A94D-4A14-91E8-9A2D5F4AF283}"/>
    <dgm:cxn modelId="{D280F18D-3E89-449C-98F1-505B0AE991E5}" type="presOf" srcId="{64CDD27D-6BDB-46AB-A7AF-B919ADE2A54C}" destId="{3DFBB273-61B0-45C5-9842-057748200BA6}" srcOrd="0" destOrd="1" presId="urn:microsoft.com/office/officeart/2005/8/layout/hList1"/>
    <dgm:cxn modelId="{5ED2BD51-3304-472F-B4C9-28F20D55BC08}" type="presOf" srcId="{CD694101-30D6-49CC-9926-A1CAE24D3A11}" destId="{7F32E38E-7A09-4D05-ACDF-4E96534517D2}" srcOrd="0" destOrd="4" presId="urn:microsoft.com/office/officeart/2005/8/layout/hList1"/>
    <dgm:cxn modelId="{08E99A08-EF51-4E4D-A41F-24E3437C45F5}" type="presOf" srcId="{A89D88F6-65DE-4716-A431-0E73D82949DA}" destId="{3DFBB273-61B0-45C5-9842-057748200BA6}" srcOrd="0" destOrd="0" presId="urn:microsoft.com/office/officeart/2005/8/layout/hList1"/>
    <dgm:cxn modelId="{9B2D5A83-B274-4C0A-8B11-4FD5895F0398}" type="presOf" srcId="{B5934EF5-F90F-495C-A653-8C0A411BB989}" destId="{0EE5B818-D63A-4B42-8F79-9B2842761FE7}" srcOrd="0" destOrd="0" presId="urn:microsoft.com/office/officeart/2005/8/layout/hList1"/>
    <dgm:cxn modelId="{B97D9338-B8FE-4770-8285-23B2419AB8E8}" srcId="{31D7B5A5-1796-4DF2-A23B-7D4D6A60D53B}" destId="{EC72C80F-C262-44B6-96F3-EB7B4D83AF0A}" srcOrd="2" destOrd="0" parTransId="{F800C1E9-19CE-4F96-99D4-B9842C33D68E}" sibTransId="{69927C9D-AADD-4F4B-BFDE-FFBC524F78F2}"/>
    <dgm:cxn modelId="{AE05F3A1-B66B-4E6D-A26A-8BDE5AFD3BFA}" srcId="{38530B3A-3C1D-4824-8E0C-FB4DFCA482DD}" destId="{15647934-3371-441A-82F7-765910A876A1}" srcOrd="5" destOrd="0" parTransId="{6FD7B4DA-CF26-4C5C-AC3F-F6DD60849424}" sibTransId="{72F11FFD-AA63-49D0-A63E-366AE00E1E2C}"/>
    <dgm:cxn modelId="{4B0F202D-311E-41D5-9B29-1A791D229823}" srcId="{58300EF0-E072-45B9-AE71-0282E1A64351}" destId="{6C4FCE53-9BA3-4A64-8A84-EBE6CD65B0DC}" srcOrd="3" destOrd="0" parTransId="{990D6D73-F7DD-4E84-8AB0-3F2501F25435}" sibTransId="{D498CB2B-CB2D-4840-8042-D8EBA7F55E7A}"/>
    <dgm:cxn modelId="{E22EE33D-25E5-4917-B9CE-A37685A4D880}" type="presOf" srcId="{87972129-CB25-45C5-B52B-1AAF1CF703A8}" destId="{3DFBB273-61B0-45C5-9842-057748200BA6}" srcOrd="0" destOrd="5" presId="urn:microsoft.com/office/officeart/2005/8/layout/hList1"/>
    <dgm:cxn modelId="{44F1594A-717B-4B78-A9D5-3252E7840870}" type="presOf" srcId="{15647934-3371-441A-82F7-765910A876A1}" destId="{0EE5B818-D63A-4B42-8F79-9B2842761FE7}" srcOrd="0" destOrd="5" presId="urn:microsoft.com/office/officeart/2005/8/layout/hList1"/>
    <dgm:cxn modelId="{5CBACFAB-318A-41A7-B4E2-B7FE887ACF0A}" type="presOf" srcId="{8CD31354-B013-45F4-99FE-31945E42914A}" destId="{7F32E38E-7A09-4D05-ACDF-4E96534517D2}" srcOrd="0" destOrd="2" presId="urn:microsoft.com/office/officeart/2005/8/layout/hList1"/>
    <dgm:cxn modelId="{975C0139-0E23-48D0-8A5D-D0A4C18C940A}" srcId="{38530B3A-3C1D-4824-8E0C-FB4DFCA482DD}" destId="{F7EE3860-79A7-417C-925C-C71BAE53742A}" srcOrd="6" destOrd="0" parTransId="{B52788D8-7860-434E-89A5-C93D5523649C}" sibTransId="{92C1095F-7723-409F-BB93-5E58D50C463A}"/>
    <dgm:cxn modelId="{A811D92D-85D3-489B-9C0E-E93EC914DAE9}" type="presOf" srcId="{C51B129D-12D6-4C1F-A0C1-E07EABAD0430}" destId="{7F32E38E-7A09-4D05-ACDF-4E96534517D2}" srcOrd="0" destOrd="0" presId="urn:microsoft.com/office/officeart/2005/8/layout/hList1"/>
    <dgm:cxn modelId="{9CAA6875-55EB-4B51-9D82-38E8A85FAD6D}" type="presOf" srcId="{6C4FCE53-9BA3-4A64-8A84-EBE6CD65B0DC}" destId="{3DFBB273-61B0-45C5-9842-057748200BA6}" srcOrd="0" destOrd="3" presId="urn:microsoft.com/office/officeart/2005/8/layout/hList1"/>
    <dgm:cxn modelId="{DD0ECA17-BA6A-4912-8EDB-2365C44AA7C6}" srcId="{31D7B5A5-1796-4DF2-A23B-7D4D6A60D53B}" destId="{E13EE7A1-7A78-4F13-8577-6463575F2D66}" srcOrd="1" destOrd="0" parTransId="{381CE2CC-024A-4ABC-BA53-06990B6D7CEF}" sibTransId="{000630A3-66CB-46E5-A4E9-362EDB1B42BB}"/>
    <dgm:cxn modelId="{D1E7D723-EE4C-4B8B-B871-3852E0A4FB43}" type="presOf" srcId="{20A05E5F-0F09-4225-8670-8A1650405C42}" destId="{2AD2FE35-4C13-4C8E-B28A-AC036CDA89E3}" srcOrd="0" destOrd="2" presId="urn:microsoft.com/office/officeart/2005/8/layout/hList1"/>
    <dgm:cxn modelId="{93A28BA2-FA5A-4491-9870-C39326EC3AE7}" srcId="{31D7B5A5-1796-4DF2-A23B-7D4D6A60D53B}" destId="{AB8D6C84-3F93-4308-AF54-0F8175D77777}" srcOrd="3" destOrd="0" parTransId="{DE989E65-9A75-4728-957B-07A331FCF67A}" sibTransId="{50273381-2897-4C54-9FCE-36F682FBF42F}"/>
    <dgm:cxn modelId="{8DACC2A5-E0DD-49D9-B75F-9FF3930E0317}" srcId="{FEB4F077-BC94-4CBC-930C-A0A3D5AC7335}" destId="{1FC5873F-29C6-4EC5-A3A0-98F413D7D32C}" srcOrd="3" destOrd="0" parTransId="{77098B0D-0876-40E4-AD5F-7B287ED52522}" sibTransId="{43AC279A-483C-4DD2-9540-744D23685367}"/>
    <dgm:cxn modelId="{20810136-A0B4-46B7-8E56-DF215D478E1B}" type="presOf" srcId="{7D1D1901-0479-447D-8D6D-A0D3420B187A}" destId="{7F32E38E-7A09-4D05-ACDF-4E96534517D2}" srcOrd="0" destOrd="1" presId="urn:microsoft.com/office/officeart/2005/8/layout/hList1"/>
    <dgm:cxn modelId="{AFC31FB1-8923-4B8C-9841-F063084A867A}" srcId="{FEB4F077-BC94-4CBC-930C-A0A3D5AC7335}" destId="{8CD31354-B013-45F4-99FE-31945E42914A}" srcOrd="2" destOrd="0" parTransId="{CAF5368B-0037-46EA-A332-80699E2D51DD}" sibTransId="{338652E6-0292-48A5-87E1-7CC373221745}"/>
    <dgm:cxn modelId="{1B7DFD77-902B-4B93-A567-3CDE4B1AADE1}" type="presOf" srcId="{BD498E8E-0B2F-40D3-8200-9CFCCF0F2605}" destId="{0EE5B818-D63A-4B42-8F79-9B2842761FE7}" srcOrd="0" destOrd="1" presId="urn:microsoft.com/office/officeart/2005/8/layout/hList1"/>
    <dgm:cxn modelId="{D519755B-542A-476F-B27E-12332E772F4C}" type="presOf" srcId="{20416410-6C91-4051-9FC6-288A481A886B}" destId="{3DFBB273-61B0-45C5-9842-057748200BA6}" srcOrd="0" destOrd="6" presId="urn:microsoft.com/office/officeart/2005/8/layout/hList1"/>
    <dgm:cxn modelId="{0EFC2455-5581-489D-974C-58D0624CEA79}" srcId="{58300EF0-E072-45B9-AE71-0282E1A64351}" destId="{87972129-CB25-45C5-B52B-1AAF1CF703A8}" srcOrd="5" destOrd="0" parTransId="{76D39A94-F879-4B69-8EDD-60A74657B1C9}" sibTransId="{8FCEA47C-FBCF-4170-B4FB-0662195977B9}"/>
    <dgm:cxn modelId="{D9E04690-1293-4A36-A48F-EE8504E9692C}" type="presOf" srcId="{E13EE7A1-7A78-4F13-8577-6463575F2D66}" destId="{2AD2FE35-4C13-4C8E-B28A-AC036CDA89E3}" srcOrd="0" destOrd="1" presId="urn:microsoft.com/office/officeart/2005/8/layout/hList1"/>
    <dgm:cxn modelId="{67FA27B4-609E-4131-B522-4DA0EAD616D6}" type="presOf" srcId="{FEB4F077-BC94-4CBC-930C-A0A3D5AC7335}" destId="{8B70425C-B327-42EC-B656-82AF1ED85ABD}" srcOrd="0" destOrd="0" presId="urn:microsoft.com/office/officeart/2005/8/layout/hList1"/>
    <dgm:cxn modelId="{48DCD551-A603-49A6-AB45-E8C22B441D7E}" type="presOf" srcId="{A1A2CE9C-B828-4995-8E27-A2CD98648584}" destId="{E3830E58-7747-45AD-9084-0554D9D43B44}" srcOrd="0" destOrd="0" presId="urn:microsoft.com/office/officeart/2005/8/layout/hList1"/>
    <dgm:cxn modelId="{8E2A2737-281C-4B6C-8D7F-B16842F1D79E}" type="presOf" srcId="{94B1BA33-64D3-4441-8315-AF4A413D2331}" destId="{0EE5B818-D63A-4B42-8F79-9B2842761FE7}" srcOrd="0" destOrd="2" presId="urn:microsoft.com/office/officeart/2005/8/layout/hList1"/>
    <dgm:cxn modelId="{3F6860D4-0E6A-4C74-8363-9DFCEFF16B5C}" srcId="{58300EF0-E072-45B9-AE71-0282E1A64351}" destId="{64CDD27D-6BDB-46AB-A7AF-B919ADE2A54C}" srcOrd="1" destOrd="0" parTransId="{965F0ECB-C82B-460D-BBD5-A238138D0867}" sibTransId="{7B5F2C22-E298-4EA5-BDC7-8313A1AE6866}"/>
    <dgm:cxn modelId="{E10EA9F5-CC68-4F3D-ACBD-4B10EACF28DC}" type="presOf" srcId="{3C6B76C3-25A6-4962-9BB1-FA1A975F50E7}" destId="{2AD2FE35-4C13-4C8E-B28A-AC036CDA89E3}" srcOrd="0" destOrd="4" presId="urn:microsoft.com/office/officeart/2005/8/layout/hList1"/>
    <dgm:cxn modelId="{017B5A68-95CA-442A-9508-699887D26E7C}" srcId="{A1A2CE9C-B828-4995-8E27-A2CD98648584}" destId="{58300EF0-E072-45B9-AE71-0282E1A64351}" srcOrd="1" destOrd="0" parTransId="{05F52741-B02D-42F0-B8D7-FD30BCE863AC}" sibTransId="{4E2493D3-38C6-453E-B361-346B1E1608F0}"/>
    <dgm:cxn modelId="{152FCE65-75F7-4C00-A129-EBF687BF6324}" type="presOf" srcId="{38530B3A-3C1D-4824-8E0C-FB4DFCA482DD}" destId="{D3FED8CF-E153-490A-83EE-18A17F14E77F}" srcOrd="0" destOrd="0" presId="urn:microsoft.com/office/officeart/2005/8/layout/hList1"/>
    <dgm:cxn modelId="{C31453A5-CE6E-4DB7-BB2E-83B261506179}" srcId="{A1A2CE9C-B828-4995-8E27-A2CD98648584}" destId="{31D7B5A5-1796-4DF2-A23B-7D4D6A60D53B}" srcOrd="3" destOrd="0" parTransId="{6485BDC8-36AE-4192-8AD8-208D15A81A29}" sibTransId="{A61D989B-9557-49D6-B13F-A9C3A24E80E3}"/>
    <dgm:cxn modelId="{5D7DF29B-146A-4D84-9310-6DD0D2BAF239}" srcId="{58300EF0-E072-45B9-AE71-0282E1A64351}" destId="{20416410-6C91-4051-9FC6-288A481A886B}" srcOrd="6" destOrd="0" parTransId="{ECDAC315-E48A-4422-9611-53CEB36F9200}" sibTransId="{A9AAE047-8483-4806-B6DF-ED0AC228F18A}"/>
    <dgm:cxn modelId="{12D9FCE5-2D8F-4824-9104-843127F443DE}" srcId="{FEB4F077-BC94-4CBC-930C-A0A3D5AC7335}" destId="{C51B129D-12D6-4C1F-A0C1-E07EABAD0430}" srcOrd="0" destOrd="0" parTransId="{ED07ACFB-7385-44D2-BB4E-1BFECBE77BD6}" sibTransId="{F1D457F9-730A-4BEC-9C32-D2ACFF967DA9}"/>
    <dgm:cxn modelId="{3523A66F-68F7-4A02-84A3-7B1D6E84E889}" type="presParOf" srcId="{E3830E58-7747-45AD-9084-0554D9D43B44}" destId="{23715963-1BF6-405C-ABA4-EAD9DDB1EA14}" srcOrd="0" destOrd="0" presId="urn:microsoft.com/office/officeart/2005/8/layout/hList1"/>
    <dgm:cxn modelId="{3A3F4BAE-18B7-4E47-98EA-D75E4B457AA5}" type="presParOf" srcId="{23715963-1BF6-405C-ABA4-EAD9DDB1EA14}" destId="{D3FED8CF-E153-490A-83EE-18A17F14E77F}" srcOrd="0" destOrd="0" presId="urn:microsoft.com/office/officeart/2005/8/layout/hList1"/>
    <dgm:cxn modelId="{0D74D6A2-11F3-4550-B222-F96B89DE2961}" type="presParOf" srcId="{23715963-1BF6-405C-ABA4-EAD9DDB1EA14}" destId="{0EE5B818-D63A-4B42-8F79-9B2842761FE7}" srcOrd="1" destOrd="0" presId="urn:microsoft.com/office/officeart/2005/8/layout/hList1"/>
    <dgm:cxn modelId="{A3C65D29-A5AC-4BBF-A263-E8D2591C5E94}" type="presParOf" srcId="{E3830E58-7747-45AD-9084-0554D9D43B44}" destId="{E39693DF-D942-4837-A8F4-EC8D54CF9930}" srcOrd="1" destOrd="0" presId="urn:microsoft.com/office/officeart/2005/8/layout/hList1"/>
    <dgm:cxn modelId="{EADE88E7-6943-41A5-95E9-10D0E9B1B388}" type="presParOf" srcId="{E3830E58-7747-45AD-9084-0554D9D43B44}" destId="{0A7750C0-6D53-45A2-8388-7F5D49388770}" srcOrd="2" destOrd="0" presId="urn:microsoft.com/office/officeart/2005/8/layout/hList1"/>
    <dgm:cxn modelId="{A084BFC4-9BD7-4ECE-9236-C5BA6A7447A1}" type="presParOf" srcId="{0A7750C0-6D53-45A2-8388-7F5D49388770}" destId="{F9EDBC53-66B8-466F-B054-4337B550695F}" srcOrd="0" destOrd="0" presId="urn:microsoft.com/office/officeart/2005/8/layout/hList1"/>
    <dgm:cxn modelId="{48708E5D-37A7-4D88-A938-AC7990E11966}" type="presParOf" srcId="{0A7750C0-6D53-45A2-8388-7F5D49388770}" destId="{3DFBB273-61B0-45C5-9842-057748200BA6}" srcOrd="1" destOrd="0" presId="urn:microsoft.com/office/officeart/2005/8/layout/hList1"/>
    <dgm:cxn modelId="{B7FAF3FB-2350-4776-AD34-2044C5353962}" type="presParOf" srcId="{E3830E58-7747-45AD-9084-0554D9D43B44}" destId="{34E87831-5C05-4C00-A0AB-F14B4C38EC31}" srcOrd="3" destOrd="0" presId="urn:microsoft.com/office/officeart/2005/8/layout/hList1"/>
    <dgm:cxn modelId="{1B9980DD-E71D-4401-9E7E-59F72ABA3045}" type="presParOf" srcId="{E3830E58-7747-45AD-9084-0554D9D43B44}" destId="{E3370966-BE63-46D0-B16B-A5FA9DE05A21}" srcOrd="4" destOrd="0" presId="urn:microsoft.com/office/officeart/2005/8/layout/hList1"/>
    <dgm:cxn modelId="{E4CB8C82-69A2-49B5-9A70-0B3E3F265909}" type="presParOf" srcId="{E3370966-BE63-46D0-B16B-A5FA9DE05A21}" destId="{8B70425C-B327-42EC-B656-82AF1ED85ABD}" srcOrd="0" destOrd="0" presId="urn:microsoft.com/office/officeart/2005/8/layout/hList1"/>
    <dgm:cxn modelId="{F6D81BA6-F1C0-4841-9C4A-90F4C688335D}" type="presParOf" srcId="{E3370966-BE63-46D0-B16B-A5FA9DE05A21}" destId="{7F32E38E-7A09-4D05-ACDF-4E96534517D2}" srcOrd="1" destOrd="0" presId="urn:microsoft.com/office/officeart/2005/8/layout/hList1"/>
    <dgm:cxn modelId="{1167C9C8-B868-4A0D-9590-AD45281E62DE}" type="presParOf" srcId="{E3830E58-7747-45AD-9084-0554D9D43B44}" destId="{B3C7DEF3-DB19-464D-96A0-C41AEB49423B}" srcOrd="5" destOrd="0" presId="urn:microsoft.com/office/officeart/2005/8/layout/hList1"/>
    <dgm:cxn modelId="{ABB0902F-9586-4E27-A507-AF8621E7E1E0}" type="presParOf" srcId="{E3830E58-7747-45AD-9084-0554D9D43B44}" destId="{ED9F7CEE-A3FF-42D2-934E-BC30279F6A74}" srcOrd="6" destOrd="0" presId="urn:microsoft.com/office/officeart/2005/8/layout/hList1"/>
    <dgm:cxn modelId="{65029581-CEF0-40A2-8731-79903895C80C}" type="presParOf" srcId="{ED9F7CEE-A3FF-42D2-934E-BC30279F6A74}" destId="{7C195194-0E77-4255-8C9F-95391C35BA6E}" srcOrd="0" destOrd="0" presId="urn:microsoft.com/office/officeart/2005/8/layout/hList1"/>
    <dgm:cxn modelId="{0384D722-9B30-48BD-9CA0-888EBECD0300}" type="presParOf" srcId="{ED9F7CEE-A3FF-42D2-934E-BC30279F6A74}" destId="{2AD2FE35-4C13-4C8E-B28A-AC036CDA89E3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7" y="1511707"/>
            <a:ext cx="8045242" cy="11651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7" y="2953364"/>
            <a:ext cx="805261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165343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13503"/>
            <a:ext cx="8229600" cy="3635478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0" y="450781"/>
            <a:ext cx="6570751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224114"/>
            <a:ext cx="6540911" cy="3508626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3153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375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099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375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099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307" y="1290483"/>
            <a:ext cx="8030498" cy="1581771"/>
          </a:xfrm>
        </p:spPr>
        <p:txBody>
          <a:bodyPr>
            <a:normAutofit fontScale="90000"/>
          </a:bodyPr>
          <a:lstStyle/>
          <a:p>
            <a:r>
              <a:rPr lang="en-US" sz="2000" b="1" spc="35" dirty="0" smtClean="0">
                <a:latin typeface="Tahoma"/>
                <a:cs typeface="Tahoma"/>
              </a:rPr>
              <a:t/>
            </a:r>
            <a:br>
              <a:rPr lang="en-US" sz="2000" b="1" spc="35" dirty="0" smtClean="0">
                <a:latin typeface="Tahoma"/>
                <a:cs typeface="Tahoma"/>
              </a:rPr>
            </a:br>
            <a:r>
              <a:rPr lang="en-US" sz="2000" b="1" spc="35" dirty="0" smtClean="0">
                <a:latin typeface="Tahoma"/>
                <a:cs typeface="Tahoma"/>
              </a:rPr>
              <a:t/>
            </a:r>
            <a:br>
              <a:rPr lang="en-US" sz="2000" b="1" spc="35" dirty="0" smtClean="0">
                <a:latin typeface="Tahoma"/>
                <a:cs typeface="Tahoma"/>
              </a:rPr>
            </a:br>
            <a:r>
              <a:rPr lang="en-US" sz="2000" b="1" spc="35" dirty="0" smtClean="0">
                <a:latin typeface="Tahoma"/>
                <a:cs typeface="Tahoma"/>
              </a:rPr>
              <a:t/>
            </a:r>
            <a:br>
              <a:rPr lang="en-US" sz="2000" b="1" spc="35" dirty="0" smtClean="0">
                <a:latin typeface="Tahoma"/>
                <a:cs typeface="Tahoma"/>
              </a:rPr>
            </a:br>
            <a:r>
              <a:rPr lang="en-US" sz="2000" b="1" spc="35" dirty="0" smtClean="0">
                <a:latin typeface="Tahoma"/>
                <a:cs typeface="Tahoma"/>
              </a:rPr>
              <a:t/>
            </a:r>
            <a:br>
              <a:rPr lang="en-US" sz="2000" b="1" spc="35" dirty="0" smtClean="0">
                <a:latin typeface="Tahoma"/>
                <a:cs typeface="Tahoma"/>
              </a:rPr>
            </a:br>
            <a:r>
              <a:rPr lang="en-US" sz="2700" b="1" spc="35" dirty="0" err="1" smtClean="0">
                <a:latin typeface="Times New Roman" pitchFamily="18" charset="0"/>
                <a:cs typeface="Times New Roman" pitchFamily="18" charset="0"/>
              </a:rPr>
              <a:t>Waze</a:t>
            </a:r>
            <a:r>
              <a:rPr lang="en-US" sz="2700" b="1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spc="10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700" b="1" spc="-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Churn</a:t>
            </a:r>
            <a:r>
              <a:rPr lang="en-US" sz="2700" b="1" spc="-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spc="-30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lang="en-US" sz="2000" b="1" spc="-3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spc="-3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pc="-3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spc="-3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pc="-3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sz="16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sz="16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3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 smtClean="0">
                <a:latin typeface="Roboto"/>
                <a:cs typeface="Roboto"/>
              </a:rPr>
              <a:t/>
            </a:r>
            <a:br>
              <a:rPr lang="en-US" dirty="0" smtClean="0">
                <a:latin typeface="Roboto"/>
                <a:cs typeface="Roboto"/>
              </a:rPr>
            </a:br>
            <a:r>
              <a:rPr lang="en-US" dirty="0" smtClean="0">
                <a:latin typeface="Tahoma"/>
                <a:cs typeface="Tahoma"/>
              </a:rPr>
              <a:t/>
            </a:r>
            <a:br>
              <a:rPr lang="en-US" dirty="0" smtClean="0">
                <a:latin typeface="Tahoma"/>
                <a:cs typeface="Tahom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58" y="2916495"/>
            <a:ext cx="8052621" cy="73004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By- </a:t>
            </a:r>
            <a:r>
              <a:rPr lang="en-IN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Nagesh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Bashetkar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55" y="165343"/>
            <a:ext cx="8332836" cy="7635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Data Visualization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" name="Picture 4" descr="im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1267595"/>
            <a:ext cx="3689350" cy="1634355"/>
          </a:xfrm>
          <a:prstGeom prst="rect">
            <a:avLst/>
          </a:prstGeom>
        </p:spPr>
      </p:pic>
      <p:pic>
        <p:nvPicPr>
          <p:cNvPr id="6" name="Picture 5" descr="im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859" y="1196335"/>
            <a:ext cx="2910591" cy="1699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450" y="3155950"/>
            <a:ext cx="36195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People are opening the app 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activity_days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 but not using it during driving 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driving_days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Also, number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activity_days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(&gt;30) &gt; number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driving_days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for the same month? Some issue with the data?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1150" y="3143250"/>
            <a:ext cx="34099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MAX Driving Days 30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MAX Activity Days 31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Number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driving_days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&lt; Number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activity_days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Handling Outliers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pic>
        <p:nvPicPr>
          <p:cNvPr id="5" name="Picture 4" descr="im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106420"/>
            <a:ext cx="2217494" cy="1592330"/>
          </a:xfrm>
          <a:prstGeom prst="rect">
            <a:avLst/>
          </a:prstGeom>
        </p:spPr>
      </p:pic>
      <p:pic>
        <p:nvPicPr>
          <p:cNvPr id="6" name="Picture 5" descr="im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679" y="1104642"/>
            <a:ext cx="2225109" cy="1594108"/>
          </a:xfrm>
          <a:prstGeom prst="rect">
            <a:avLst/>
          </a:prstGeom>
        </p:spPr>
      </p:pic>
      <p:pic>
        <p:nvPicPr>
          <p:cNvPr id="7" name="Picture 6" descr="im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694" y="1081020"/>
            <a:ext cx="2314769" cy="1662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2851150"/>
            <a:ext cx="2127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There are 440 outliers in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driven_km_drives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3% of outliers (440/14299 * 100 = 3%) in the dataset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2650" y="2857500"/>
            <a:ext cx="208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There are 695 outliers in "drives"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4.86% of outliers (695/14299 * 100 = 4.86%) in the dataset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7750" y="2933700"/>
            <a:ext cx="203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No outliers were identified in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driving_days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", but...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Distribution of data along Feature</a:t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column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 descr="im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211536"/>
            <a:ext cx="3987800" cy="3481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1530350"/>
            <a:ext cx="3244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Most of the Feature columns are right skewed distributed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Very few Feature columns are uniformly distributed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Pair Plot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3" descr="im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" y="1212851"/>
            <a:ext cx="6743700" cy="3570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Corelation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endParaRPr lang="en-US" sz="2400" dirty="0"/>
          </a:p>
        </p:txBody>
      </p:sp>
      <p:pic>
        <p:nvPicPr>
          <p:cNvPr id="3" name="Picture 2" descr="im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428750"/>
            <a:ext cx="5651499" cy="3493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Logistic Regression Model</a:t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Feature Analysis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 descr="im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026"/>
            <a:ext cx="3153584" cy="2369824"/>
          </a:xfrm>
          <a:prstGeom prst="rect">
            <a:avLst/>
          </a:prstGeom>
        </p:spPr>
      </p:pic>
      <p:pic>
        <p:nvPicPr>
          <p:cNvPr id="4" name="Picture 3" descr="im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92059" y="1245862"/>
            <a:ext cx="2557892" cy="2399037"/>
          </a:xfrm>
          <a:prstGeom prst="rect">
            <a:avLst/>
          </a:prstGeom>
        </p:spPr>
      </p:pic>
      <p:pic>
        <p:nvPicPr>
          <p:cNvPr id="5" name="Picture 4" descr="im1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334" y="1195871"/>
            <a:ext cx="2939066" cy="2468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50" y="3758505"/>
            <a:ext cx="6165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 Variables most influenced the model's prediction are: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The most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influencial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variable: 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driving_days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 has negative correlation with user churn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The second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influencial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variable: "drives" has positive correlation with user churn Variables least * influenced the model's predictions are: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driven_km_drivers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total_sessions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"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km_per_driving_day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Analysis Results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144386" y="1130863"/>
          <a:ext cx="84861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535"/>
                <a:gridCol w="2121535"/>
                <a:gridCol w="2121535"/>
                <a:gridCol w="2121535"/>
              </a:tblGrid>
              <a:tr h="518160">
                <a:tc>
                  <a:txBody>
                    <a:bodyPr/>
                    <a:lstStyle/>
                    <a:p>
                      <a:pPr marL="91440" marR="5416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Binomial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Logistic </a:t>
                      </a:r>
                      <a:r>
                        <a:rPr sz="1400" b="1" spc="-3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Naïve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XGBoost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Grp="1"/>
          </p:cNvGraphicFramePr>
          <p:nvPr/>
        </p:nvGraphicFramePr>
        <p:xfrm>
          <a:off x="138037" y="1851717"/>
          <a:ext cx="8104263" cy="315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63"/>
                <a:gridCol w="1978645"/>
                <a:gridCol w="2025309"/>
                <a:gridCol w="117566"/>
                <a:gridCol w="944174"/>
                <a:gridCol w="772672"/>
                <a:gridCol w="192108"/>
                <a:gridCol w="616319"/>
                <a:gridCol w="406637"/>
                <a:gridCol w="1004170"/>
              </a:tblGrid>
              <a:tr h="1171368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2806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92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782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22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0368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89396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44717">
                <a:tc gridSpan="2"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Imputed</a:t>
                      </a:r>
                      <a:r>
                        <a:rPr sz="900" spc="-6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outliers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3525" marR="123825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Skewness</a:t>
                      </a:r>
                      <a:r>
                        <a:rPr sz="900" spc="-2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sz="900" spc="-1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negative</a:t>
                      </a:r>
                      <a:r>
                        <a:rPr sz="900" spc="-2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impact</a:t>
                      </a:r>
                      <a:r>
                        <a:rPr sz="900" spc="-3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on </a:t>
                      </a:r>
                      <a:r>
                        <a:rPr sz="900" spc="-23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model performance; feature </a:t>
                      </a:r>
                      <a:r>
                        <a:rPr sz="900" spc="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transformation</a:t>
                      </a:r>
                      <a:r>
                        <a:rPr sz="900" spc="-5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(scaling)</a:t>
                      </a:r>
                      <a:r>
                        <a:rPr sz="900" spc="-5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900" spc="-2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needed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3525" marR="17907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Used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test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data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evaluate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model </a:t>
                      </a:r>
                      <a:r>
                        <a:rPr sz="900" spc="-24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Imputed</a:t>
                      </a:r>
                      <a:r>
                        <a:rPr sz="900" spc="-6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outliers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Naïve</a:t>
                      </a:r>
                      <a:r>
                        <a:rPr sz="900" spc="-1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Bayes</a:t>
                      </a:r>
                      <a:r>
                        <a:rPr sz="900" spc="-1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does</a:t>
                      </a:r>
                      <a:r>
                        <a:rPr sz="900" spc="-2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900" spc="-2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require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scaling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3525" marR="179070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Used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test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data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evaluate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model </a:t>
                      </a:r>
                      <a:r>
                        <a:rPr sz="900" spc="-24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Hyperparameter</a:t>
                      </a:r>
                      <a:r>
                        <a:rPr sz="900" spc="-6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tuning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Cross</a:t>
                      </a:r>
                      <a:r>
                        <a:rPr sz="900" spc="-3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validation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Grid</a:t>
                      </a:r>
                      <a:r>
                        <a:rPr sz="900" spc="-4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search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4160" marR="172720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Used cross validation and </a:t>
                      </a:r>
                      <a:r>
                        <a:rPr sz="900" spc="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validation</a:t>
                      </a:r>
                      <a:r>
                        <a:rPr sz="900" spc="-4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900" spc="-1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1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evaluate</a:t>
                      </a:r>
                      <a:r>
                        <a:rPr sz="900" spc="-1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model </a:t>
                      </a:r>
                      <a:r>
                        <a:rPr sz="900" spc="-23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Hyperparameter</a:t>
                      </a:r>
                      <a:r>
                        <a:rPr sz="900" spc="-4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tuning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Cross</a:t>
                      </a:r>
                      <a:r>
                        <a:rPr sz="900" spc="-5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validation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Grid</a:t>
                      </a:r>
                      <a:r>
                        <a:rPr sz="900" spc="-4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search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64160" marR="178435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Used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cross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validation and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validation data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900" spc="-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evaluate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model </a:t>
                      </a:r>
                      <a:r>
                        <a:rPr sz="900" spc="-23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4" name="Picture 13" descr="l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5" y="1676142"/>
            <a:ext cx="2005335" cy="1533283"/>
          </a:xfrm>
          <a:prstGeom prst="rect">
            <a:avLst/>
          </a:prstGeom>
        </p:spPr>
      </p:pic>
      <p:pic>
        <p:nvPicPr>
          <p:cNvPr id="15" name="Picture 14" descr="l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" y="3198752"/>
            <a:ext cx="2143424" cy="827148"/>
          </a:xfrm>
          <a:prstGeom prst="rect">
            <a:avLst/>
          </a:prstGeom>
        </p:spPr>
      </p:pic>
      <p:pic>
        <p:nvPicPr>
          <p:cNvPr id="16" name="Picture 15" descr="nb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364" y="1695192"/>
            <a:ext cx="1918788" cy="1467108"/>
          </a:xfrm>
          <a:prstGeom prst="rect">
            <a:avLst/>
          </a:prstGeom>
        </p:spPr>
      </p:pic>
      <p:pic>
        <p:nvPicPr>
          <p:cNvPr id="17" name="Picture 16" descr="nb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511" y="3132078"/>
            <a:ext cx="2162477" cy="847843"/>
          </a:xfrm>
          <a:prstGeom prst="rect">
            <a:avLst/>
          </a:prstGeom>
        </p:spPr>
      </p:pic>
      <p:pic>
        <p:nvPicPr>
          <p:cNvPr id="19" name="Picture 18" descr="xgb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617" y="3181350"/>
            <a:ext cx="2105234" cy="889000"/>
          </a:xfrm>
          <a:prstGeom prst="rect">
            <a:avLst/>
          </a:prstGeom>
        </p:spPr>
      </p:pic>
      <p:pic>
        <p:nvPicPr>
          <p:cNvPr id="13" name="Picture 12" descr="rf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514" y="1690620"/>
            <a:ext cx="2005335" cy="1536832"/>
          </a:xfrm>
          <a:prstGeom prst="rect">
            <a:avLst/>
          </a:prstGeom>
        </p:spPr>
      </p:pic>
      <p:pic>
        <p:nvPicPr>
          <p:cNvPr id="20" name="Picture 19" descr="xgb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8114" y="1720591"/>
            <a:ext cx="1918789" cy="1467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pc="5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spc="6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-3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-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4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ate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pc="-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spc="-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400" spc="-5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res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4" descr="im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1" y="1323335"/>
            <a:ext cx="4676352" cy="2759715"/>
          </a:xfrm>
          <a:prstGeom prst="rect">
            <a:avLst/>
          </a:prstGeom>
        </p:spPr>
      </p:pic>
      <p:sp>
        <p:nvSpPr>
          <p:cNvPr id="27" name="object 17"/>
          <p:cNvSpPr txBox="1"/>
          <p:nvPr/>
        </p:nvSpPr>
        <p:spPr>
          <a:xfrm>
            <a:off x="5142484" y="1546097"/>
            <a:ext cx="1605280" cy="53283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6205" rIns="0" bIns="0" rtlCol="0">
            <a:spAutoFit/>
          </a:bodyPr>
          <a:lstStyle/>
          <a:p>
            <a:pPr marL="203835" marR="196850" indent="1270" algn="ctr">
              <a:lnSpc>
                <a:spcPct val="100000"/>
              </a:lnSpc>
              <a:spcBef>
                <a:spcPts val="915"/>
              </a:spcBef>
            </a:pPr>
            <a:r>
              <a:rPr sz="9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9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general, </a:t>
            </a:r>
            <a:r>
              <a:rPr sz="9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churned </a:t>
            </a:r>
            <a:r>
              <a:rPr sz="9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sz="900" spc="-5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had </a:t>
            </a:r>
            <a:r>
              <a:rPr sz="900" b="1" spc="-5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900" b="1" spc="-5" dirty="0" err="1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igh</a:t>
            </a:r>
            <a:r>
              <a:rPr lang="en-US" sz="900" b="1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b="1" spc="-5" dirty="0" err="1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km_per_hour</a:t>
            </a:r>
            <a:r>
              <a:rPr lang="en-US" sz="900" b="1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drive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ject 18"/>
          <p:cNvSpPr txBox="1"/>
          <p:nvPr/>
        </p:nvSpPr>
        <p:spPr>
          <a:xfrm>
            <a:off x="5174234" y="3443478"/>
            <a:ext cx="1605280" cy="77841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0330" rIns="0" bIns="0" rtlCol="0">
            <a:spAutoFit/>
          </a:bodyPr>
          <a:lstStyle/>
          <a:p>
            <a:pPr marL="93980" marR="86360" indent="-1270" algn="ctr">
              <a:lnSpc>
                <a:spcPct val="100000"/>
              </a:lnSpc>
              <a:spcBef>
                <a:spcPts val="790"/>
              </a:spcBef>
            </a:pPr>
            <a:r>
              <a:rPr sz="11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One group of churned </a:t>
            </a:r>
            <a:r>
              <a:rPr sz="11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sz="1100" b="1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drove longer </a:t>
            </a:r>
            <a:r>
              <a:rPr sz="1100" b="1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b="1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distance</a:t>
            </a:r>
            <a:r>
              <a:rPr sz="1100" b="1" spc="-3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sz="1100" spc="-2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r>
              <a:rPr sz="1100" spc="-2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1100" spc="-1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1100" spc="-26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month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ject 19"/>
          <p:cNvSpPr txBox="1"/>
          <p:nvPr/>
        </p:nvSpPr>
        <p:spPr>
          <a:xfrm>
            <a:off x="5155184" y="2638044"/>
            <a:ext cx="1605280" cy="41934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" rIns="0" bIns="0" rtlCol="0">
            <a:spAutoFit/>
          </a:bodyPr>
          <a:lstStyle/>
          <a:p>
            <a:pPr marL="118110" marR="110489" algn="ctr">
              <a:lnSpc>
                <a:spcPct val="100000"/>
              </a:lnSpc>
              <a:spcBef>
                <a:spcPts val="5"/>
              </a:spcBef>
            </a:pPr>
            <a:r>
              <a:rPr sz="900" spc="-5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900" spc="-3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churned</a:t>
            </a:r>
            <a:r>
              <a:rPr sz="900" spc="-4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900" spc="-3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had </a:t>
            </a:r>
            <a:r>
              <a:rPr sz="900" spc="-26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b="1" spc="-5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900" b="1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percentage sessions in last month</a:t>
            </a:r>
            <a:r>
              <a:rPr sz="900" b="1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than the </a:t>
            </a:r>
            <a:r>
              <a:rPr sz="9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retained</a:t>
            </a:r>
            <a:r>
              <a:rPr sz="9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ject 20"/>
          <p:cNvSpPr txBox="1"/>
          <p:nvPr/>
        </p:nvSpPr>
        <p:spPr>
          <a:xfrm>
            <a:off x="5181853" y="1350009"/>
            <a:ext cx="9582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5" dirty="0" err="1" smtClean="0">
                <a:latin typeface="Times New Roman" pitchFamily="18" charset="0"/>
                <a:cs typeface="Times New Roman" pitchFamily="18" charset="0"/>
              </a:rPr>
              <a:t>Km_per_hour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bject 21"/>
          <p:cNvSpPr txBox="1"/>
          <p:nvPr/>
        </p:nvSpPr>
        <p:spPr>
          <a:xfrm>
            <a:off x="5143500" y="2184401"/>
            <a:ext cx="16764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5" dirty="0" smtClean="0">
                <a:latin typeface="Times New Roman" pitchFamily="18" charset="0"/>
                <a:cs typeface="Times New Roman" pitchFamily="18" charset="0"/>
              </a:rPr>
              <a:t>Percentage _</a:t>
            </a:r>
            <a:r>
              <a:rPr lang="en-US" sz="1100" spc="-5" dirty="0" err="1" smtClean="0">
                <a:latin typeface="Times New Roman" pitchFamily="18" charset="0"/>
                <a:cs typeface="Times New Roman" pitchFamily="18" charset="0"/>
              </a:rPr>
              <a:t>sessions_in_last_month</a:t>
            </a:r>
            <a:r>
              <a:rPr sz="1200" spc="-5" smtClean="0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22"/>
          <p:cNvSpPr txBox="1"/>
          <p:nvPr/>
        </p:nvSpPr>
        <p:spPr>
          <a:xfrm>
            <a:off x="5207253" y="3214217"/>
            <a:ext cx="12858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 pitchFamily="18" charset="0"/>
                <a:cs typeface="Times New Roman" pitchFamily="18" charset="0"/>
              </a:rPr>
              <a:t>Driven_km_drives: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43" y="171693"/>
            <a:ext cx="8259098" cy="763526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spc="-30" dirty="0" smtClean="0">
                <a:latin typeface="Times New Roman" pitchFamily="18" charset="0"/>
                <a:cs typeface="Times New Roman" pitchFamily="18" charset="0"/>
              </a:rPr>
              <a:t>Recomm</a:t>
            </a:r>
            <a:r>
              <a:rPr lang="en-US" sz="2700" b="1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700" b="1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700" b="1" spc="-2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700" b="1" spc="-40" dirty="0" smtClean="0">
                <a:latin typeface="Times New Roman" pitchFamily="18" charset="0"/>
                <a:cs typeface="Times New Roman" pitchFamily="18" charset="0"/>
              </a:rPr>
              <a:t>atio</a:t>
            </a:r>
            <a:r>
              <a:rPr lang="en-US" sz="2700" b="1" spc="-5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700" b="1" spc="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700" b="1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spc="15" dirty="0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2700" b="1" spc="5" dirty="0" smtClean="0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700" b="1" spc="-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spc="-2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700" b="1" spc="-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spc="15" dirty="0" smtClean="0"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en-US" dirty="0" smtClean="0">
                <a:latin typeface="Tahoma"/>
                <a:cs typeface="Tahoma"/>
              </a:rPr>
              <a:t/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 descr="im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50" y="1038975"/>
            <a:ext cx="2641982" cy="1234325"/>
          </a:xfrm>
          <a:prstGeom prst="rect">
            <a:avLst/>
          </a:prstGeom>
        </p:spPr>
      </p:pic>
      <p:pic>
        <p:nvPicPr>
          <p:cNvPr id="4" name="Picture 3" descr="im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2359775"/>
            <a:ext cx="2660650" cy="1243047"/>
          </a:xfrm>
          <a:prstGeom prst="rect">
            <a:avLst/>
          </a:prstGeom>
        </p:spPr>
      </p:pic>
      <p:pic>
        <p:nvPicPr>
          <p:cNvPr id="5" name="Picture 4" descr="im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36" y="3712205"/>
            <a:ext cx="2675158" cy="125984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1847850" y="2292350"/>
            <a:ext cx="23685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2895600" y="3492500"/>
            <a:ext cx="1524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2863850" y="111125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540000" y="4318000"/>
            <a:ext cx="1016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895600" y="3822700"/>
            <a:ext cx="1460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895600" y="4826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object 8"/>
          <p:cNvGrpSpPr/>
          <p:nvPr/>
        </p:nvGrpSpPr>
        <p:grpSpPr>
          <a:xfrm>
            <a:off x="3736085" y="1777238"/>
            <a:ext cx="309245" cy="932180"/>
            <a:chOff x="3723385" y="1434338"/>
            <a:chExt cx="309245" cy="932180"/>
          </a:xfrm>
        </p:grpSpPr>
        <p:sp>
          <p:nvSpPr>
            <p:cNvPr id="28" name="object 9"/>
            <p:cNvSpPr/>
            <p:nvPr/>
          </p:nvSpPr>
          <p:spPr>
            <a:xfrm>
              <a:off x="3736085" y="1447038"/>
              <a:ext cx="283845" cy="906780"/>
            </a:xfrm>
            <a:custGeom>
              <a:avLst/>
              <a:gdLst/>
              <a:ahLst/>
              <a:cxnLst/>
              <a:rect l="l" t="t" r="r" b="b"/>
              <a:pathLst>
                <a:path w="283845" h="906780">
                  <a:moveTo>
                    <a:pt x="0" y="0"/>
                  </a:moveTo>
                  <a:lnTo>
                    <a:pt x="0" y="906780"/>
                  </a:lnTo>
                  <a:lnTo>
                    <a:pt x="283463" y="45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/>
            <p:cNvSpPr/>
            <p:nvPr/>
          </p:nvSpPr>
          <p:spPr>
            <a:xfrm>
              <a:off x="3736085" y="1447038"/>
              <a:ext cx="283845" cy="906780"/>
            </a:xfrm>
            <a:custGeom>
              <a:avLst/>
              <a:gdLst/>
              <a:ahLst/>
              <a:cxnLst/>
              <a:rect l="l" t="t" r="r" b="b"/>
              <a:pathLst>
                <a:path w="283845" h="906780">
                  <a:moveTo>
                    <a:pt x="0" y="0"/>
                  </a:moveTo>
                  <a:lnTo>
                    <a:pt x="283463" y="453389"/>
                  </a:lnTo>
                  <a:lnTo>
                    <a:pt x="0" y="90678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11"/>
          <p:cNvSpPr txBox="1">
            <a:spLocks/>
          </p:cNvSpPr>
          <p:nvPr/>
        </p:nvSpPr>
        <p:spPr>
          <a:xfrm>
            <a:off x="4332732" y="1914525"/>
            <a:ext cx="4312285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Improve</a:t>
            </a:r>
            <a:r>
              <a:rPr kumimoji="0" lang="en-US" b="0" i="0" u="none" strike="noStrike" kern="1200" cap="none" spc="-45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</a:t>
            </a:r>
            <a:r>
              <a:rPr kumimoji="0" lang="en-US" b="0" i="0" u="none" strike="noStrike" kern="1200" cap="none" spc="-3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experience</a:t>
            </a:r>
            <a:r>
              <a:rPr kumimoji="0" lang="en-US" b="0" i="0" u="none" strike="noStrike" kern="1200" cap="none" spc="-4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of</a:t>
            </a:r>
            <a:r>
              <a:rPr kumimoji="0" lang="en-US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users</a:t>
            </a:r>
            <a:r>
              <a:rPr kumimoji="0" lang="en-US" b="0" i="0" u="none" strike="noStrike" kern="1200" cap="none" spc="-4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who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uses</a:t>
            </a:r>
            <a:r>
              <a:rPr kumimoji="0" lang="en-US" b="0" i="0" u="none" strike="noStrike" kern="1200" cap="none" spc="-25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</a:t>
            </a:r>
            <a:r>
              <a:rPr kumimoji="0" lang="en-US" b="0" i="0" u="none" strike="noStrike" kern="1200" cap="none" spc="-25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app</a:t>
            </a:r>
            <a:r>
              <a:rPr kumimoji="0" lang="en-US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for</a:t>
            </a:r>
            <a:r>
              <a:rPr kumimoji="0" lang="en-US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F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long-distance</a:t>
            </a:r>
            <a:r>
              <a:rPr kumimoji="0" lang="en-US" b="0" i="0" u="none" strike="noStrike" kern="1200" cap="none" spc="-45" normalizeH="0" baseline="0" noProof="0" dirty="0" smtClean="0">
                <a:ln>
                  <a:noFill/>
                </a:ln>
                <a:solidFill>
                  <a:srgbClr val="006F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travel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31" name="object 12"/>
          <p:cNvGrpSpPr/>
          <p:nvPr/>
        </p:nvGrpSpPr>
        <p:grpSpPr>
          <a:xfrm>
            <a:off x="3717035" y="3811778"/>
            <a:ext cx="309245" cy="932180"/>
            <a:chOff x="3723385" y="3468878"/>
            <a:chExt cx="309245" cy="932180"/>
          </a:xfrm>
        </p:grpSpPr>
        <p:sp>
          <p:nvSpPr>
            <p:cNvPr id="32" name="object 13"/>
            <p:cNvSpPr/>
            <p:nvPr/>
          </p:nvSpPr>
          <p:spPr>
            <a:xfrm>
              <a:off x="3736085" y="3481578"/>
              <a:ext cx="283845" cy="906780"/>
            </a:xfrm>
            <a:custGeom>
              <a:avLst/>
              <a:gdLst/>
              <a:ahLst/>
              <a:cxnLst/>
              <a:rect l="l" t="t" r="r" b="b"/>
              <a:pathLst>
                <a:path w="283845" h="906779">
                  <a:moveTo>
                    <a:pt x="0" y="0"/>
                  </a:moveTo>
                  <a:lnTo>
                    <a:pt x="0" y="906780"/>
                  </a:lnTo>
                  <a:lnTo>
                    <a:pt x="283463" y="453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4"/>
            <p:cNvSpPr/>
            <p:nvPr/>
          </p:nvSpPr>
          <p:spPr>
            <a:xfrm>
              <a:off x="3736085" y="3481578"/>
              <a:ext cx="283845" cy="906780"/>
            </a:xfrm>
            <a:custGeom>
              <a:avLst/>
              <a:gdLst/>
              <a:ahLst/>
              <a:cxnLst/>
              <a:rect l="l" t="t" r="r" b="b"/>
              <a:pathLst>
                <a:path w="283845" h="906779">
                  <a:moveTo>
                    <a:pt x="0" y="0"/>
                  </a:moveTo>
                  <a:lnTo>
                    <a:pt x="283463" y="453390"/>
                  </a:lnTo>
                  <a:lnTo>
                    <a:pt x="0" y="90678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5"/>
          <p:cNvSpPr txBox="1"/>
          <p:nvPr/>
        </p:nvSpPr>
        <p:spPr>
          <a:xfrm>
            <a:off x="4313682" y="4103623"/>
            <a:ext cx="42710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5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b="1" spc="-2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xgb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4" y="1053842"/>
            <a:ext cx="2965215" cy="2267208"/>
          </a:xfrm>
          <a:prstGeom prst="rect">
            <a:avLst/>
          </a:prstGeom>
        </p:spPr>
      </p:pic>
      <p:pic>
        <p:nvPicPr>
          <p:cNvPr id="16" name="Picture 15" descr="xgb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552619"/>
            <a:ext cx="3175000" cy="1542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93" y="152643"/>
            <a:ext cx="8259098" cy="763526"/>
          </a:xfrm>
        </p:spPr>
        <p:txBody>
          <a:bodyPr>
            <a:normAutofit/>
          </a:bodyPr>
          <a:lstStyle/>
          <a:p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Recomm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Nex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000" spc="-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-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nal</a:t>
            </a:r>
            <a:r>
              <a:rPr lang="en-US" sz="2000" spc="-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Mo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el</a:t>
            </a:r>
            <a:br>
              <a:rPr lang="en-US" sz="2000" spc="-2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sz="2000" spc="-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spc="-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536956" y="3625850"/>
            <a:ext cx="2225294" cy="1276350"/>
          </a:xfrm>
          <a:custGeom>
            <a:avLst/>
            <a:gdLst/>
            <a:ahLst/>
            <a:cxnLst/>
            <a:rect l="l" t="t" r="r" b="b"/>
            <a:pathLst>
              <a:path w="2519679" h="1306195">
                <a:moveTo>
                  <a:pt x="1229868" y="1306068"/>
                </a:moveTo>
                <a:lnTo>
                  <a:pt x="2519172" y="1306068"/>
                </a:lnTo>
                <a:lnTo>
                  <a:pt x="2519172" y="1086612"/>
                </a:lnTo>
                <a:lnTo>
                  <a:pt x="1229868" y="1086612"/>
                </a:lnTo>
                <a:lnTo>
                  <a:pt x="1229868" y="1306068"/>
                </a:lnTo>
                <a:close/>
              </a:path>
              <a:path w="2519679" h="1306195">
                <a:moveTo>
                  <a:pt x="1229868" y="219456"/>
                </a:moveTo>
                <a:lnTo>
                  <a:pt x="2519172" y="219456"/>
                </a:lnTo>
                <a:lnTo>
                  <a:pt x="2519172" y="0"/>
                </a:lnTo>
                <a:lnTo>
                  <a:pt x="1229868" y="0"/>
                </a:lnTo>
                <a:lnTo>
                  <a:pt x="1229868" y="219456"/>
                </a:lnTo>
                <a:close/>
              </a:path>
              <a:path w="2519679" h="1306195">
                <a:moveTo>
                  <a:pt x="0" y="1306068"/>
                </a:moveTo>
                <a:lnTo>
                  <a:pt x="553212" y="1306068"/>
                </a:lnTo>
                <a:lnTo>
                  <a:pt x="553212" y="1086612"/>
                </a:lnTo>
                <a:lnTo>
                  <a:pt x="0" y="1086612"/>
                </a:lnTo>
                <a:lnTo>
                  <a:pt x="0" y="1306068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196850" y="1866900"/>
            <a:ext cx="3027045" cy="154559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  <a:tabLst>
                <a:tab pos="2665730" algn="l"/>
              </a:tabLst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FN	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TP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8"/>
          <p:cNvGrpSpPr/>
          <p:nvPr/>
        </p:nvGrpSpPr>
        <p:grpSpPr>
          <a:xfrm>
            <a:off x="4319269" y="2648204"/>
            <a:ext cx="309245" cy="932180"/>
            <a:chOff x="4493005" y="2286254"/>
            <a:chExt cx="309245" cy="932180"/>
          </a:xfrm>
        </p:grpSpPr>
        <p:sp>
          <p:nvSpPr>
            <p:cNvPr id="11" name="object 9"/>
            <p:cNvSpPr/>
            <p:nvPr/>
          </p:nvSpPr>
          <p:spPr>
            <a:xfrm>
              <a:off x="4505705" y="2298954"/>
              <a:ext cx="283845" cy="906780"/>
            </a:xfrm>
            <a:custGeom>
              <a:avLst/>
              <a:gdLst/>
              <a:ahLst/>
              <a:cxnLst/>
              <a:rect l="l" t="t" r="r" b="b"/>
              <a:pathLst>
                <a:path w="283845" h="906780">
                  <a:moveTo>
                    <a:pt x="0" y="0"/>
                  </a:moveTo>
                  <a:lnTo>
                    <a:pt x="0" y="906779"/>
                  </a:lnTo>
                  <a:lnTo>
                    <a:pt x="283464" y="45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4505705" y="2298954"/>
              <a:ext cx="283845" cy="906780"/>
            </a:xfrm>
            <a:custGeom>
              <a:avLst/>
              <a:gdLst/>
              <a:ahLst/>
              <a:cxnLst/>
              <a:rect l="l" t="t" r="r" b="b"/>
              <a:pathLst>
                <a:path w="283845" h="906780">
                  <a:moveTo>
                    <a:pt x="0" y="0"/>
                  </a:moveTo>
                  <a:lnTo>
                    <a:pt x="283464" y="453389"/>
                  </a:lnTo>
                  <a:lnTo>
                    <a:pt x="0" y="9067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/>
          <p:cNvSpPr txBox="1"/>
          <p:nvPr/>
        </p:nvSpPr>
        <p:spPr>
          <a:xfrm>
            <a:off x="5219192" y="2054047"/>
            <a:ext cx="32645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sz="1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is not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good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with: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Recall</a:t>
            </a:r>
            <a:r>
              <a:rPr sz="140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400" spc="-5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55" dirty="0" smtClean="0">
                <a:latin typeface="Times New Roman" pitchFamily="18" charset="0"/>
                <a:cs typeface="Times New Roman" pitchFamily="18" charset="0"/>
              </a:rPr>
              <a:t>16.76</a:t>
            </a:r>
            <a:r>
              <a:rPr sz="1400" smtClean="0">
                <a:latin typeface="Times New Roman" pitchFamily="18" charset="0"/>
                <a:cs typeface="Times New Roman" pitchFamily="18" charset="0"/>
              </a:rPr>
              <a:t>%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F1-score</a:t>
            </a:r>
            <a:r>
              <a:rPr sz="1400" spc="-5">
                <a:latin typeface="Times New Roman" pitchFamily="18" charset="0"/>
                <a:cs typeface="Times New Roman" pitchFamily="18" charset="0"/>
              </a:rPr>
              <a:t>:</a:t>
            </a:r>
            <a:r>
              <a:rPr sz="140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65" dirty="0" smtClean="0">
                <a:latin typeface="Times New Roman" pitchFamily="18" charset="0"/>
                <a:cs typeface="Times New Roman" pitchFamily="18" charset="0"/>
              </a:rPr>
              <a:t>23.54</a:t>
            </a:r>
            <a:r>
              <a:rPr sz="1400" smtClean="0">
                <a:latin typeface="Times New Roman" pitchFamily="18" charset="0"/>
                <a:cs typeface="Times New Roman" pitchFamily="18" charset="0"/>
              </a:rPr>
              <a:t>%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5219192" y="2908046"/>
            <a:ext cx="283464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performance,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sz="1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trying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steps: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5219192" y="3335020"/>
            <a:ext cx="336550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780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Experiment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ML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sz="1400" spc="-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and/or</a:t>
            </a:r>
            <a:r>
              <a:rPr sz="1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techniques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Increase the size of data;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entire</a:t>
            </a:r>
            <a:r>
              <a:rPr sz="1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months</a:t>
            </a:r>
            <a:r>
              <a:rPr sz="1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instead</a:t>
            </a:r>
            <a:r>
              <a:rPr sz="1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just </a:t>
            </a:r>
            <a:r>
              <a:rPr sz="1400" spc="-3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month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data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Waze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 free navigation application that makes it easier for drivers to get where they need to go safely. This is a fictional data analysis with the purpose of interpreting data to generate insight into preventing user churn for the application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Churn is the business term that describes how many customers stop using a product or service, or stop doing business with a company altogether and at what rate this occurs.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 churn is measured by the number of users who have either uninstalled the app or stopped using the app.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Hypothesis Testing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050" y="1092200"/>
            <a:ext cx="6769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Hypothesis Testing 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Hypothesis testing is a procedure used to determine if there is enough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Evidence in a sample of data to infer that a certain condition is true for the entire population.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Null Hypothesis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Represents a statement of no effect or no difference and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is what you aim to reject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Alternative Hypothesis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Represents what you want to prove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350" y="3079750"/>
            <a:ext cx="6896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Steps In Hypothesis Testing :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Set up Hypotheses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Define your H0 and H1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Choose significance Level (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):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commonly set at 0.05, this represents the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probability of rejecting H0 when true.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Select Test &amp; Compute Test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Statisctic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Depending on data &amp; distribution,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appropriate tests like T-test, Chi-square, F-Test, etc.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Make a Decision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If the p-value is less than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reject the null hypothesis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871" y="228084"/>
            <a:ext cx="2656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Hypothesis Testing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750" y="2692400"/>
            <a:ext cx="622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Observations 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Churned users had more no. of drives than retained users in a given month; 50 drives vs. 47 drives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Churned users used the app less no. of times than retained users in a given month; 8 times vs. 17 times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Churned users used the app less no. of days than retained users in a given month; 6 days vs. 14 days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Churned users drove more frequently than retained users in a short-period of time and used the app less number of times</a:t>
            </a:r>
          </a:p>
          <a:p>
            <a:endParaRPr lang="en-US" b="1" dirty="0"/>
          </a:p>
        </p:txBody>
      </p:sp>
      <p:pic>
        <p:nvPicPr>
          <p:cNvPr id="6" name="Picture 5" descr="im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8" y="1811271"/>
            <a:ext cx="5213059" cy="671580"/>
          </a:xfrm>
          <a:prstGeom prst="rect">
            <a:avLst/>
          </a:prstGeom>
        </p:spPr>
      </p:pic>
      <p:pic>
        <p:nvPicPr>
          <p:cNvPr id="7" name="Picture 6" descr="im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77" y="1816100"/>
            <a:ext cx="2838846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05979"/>
            <a:ext cx="3022600" cy="65762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Hypothesis Testing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50" y="1300480"/>
            <a:ext cx="90614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Question 1: What is the median driving distance per drive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median distance that both churned and retained users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drove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per drive is the same (73.1 km per drive vs. 73.7 km per drive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Question 2: What is the median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dirving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distance per driving day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Churned users drove "longer in distance" than retained users in a given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driving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day (608.8 km per driving day vs. 247.5 km per driving day)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Churned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users made "longer distance travels in in a driving day" than retained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Question 3: What is the median number of drives per driving day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64%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users vs. 36% of Android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Question 4: What percentage of the users are Android users vs.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 appears that more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users fall into this category. But before we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jump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 any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conlcusions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lets see the ratio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users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Android users in the overall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Question 5: Can we break down the users by label (i.e. churned vs. retained) and by device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vs. Android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)?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 seems the ratio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users and Android users is consistent between the churned group and the retained group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99060"/>
            <a:ext cx="2857500" cy="85725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Leasson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Learned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" y="1211581"/>
            <a:ext cx="8557260" cy="3136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665" marR="35560" indent="-355600">
              <a:lnSpc>
                <a:spcPts val="1600"/>
              </a:lnSpc>
              <a:spcBef>
                <a:spcPts val="225"/>
              </a:spcBef>
              <a:buSzPct val="142857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sz="14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4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2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1400" spc="2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10" dirty="0" smtClean="0">
                <a:latin typeface="Times New Roman" pitchFamily="18" charset="0"/>
                <a:cs typeface="Times New Roman" pitchFamily="18" charset="0"/>
              </a:rPr>
              <a:t>strengths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4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2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400" spc="-3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data science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professionals </a:t>
            </a:r>
            <a:r>
              <a:rPr lang="en-US" sz="1400" spc="35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effective.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include business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goal,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outcome</a:t>
            </a:r>
            <a:r>
              <a:rPr lang="en-US" sz="14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14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00" spc="-20" dirty="0" smtClean="0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type)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67665" indent="-355600">
              <a:lnSpc>
                <a:spcPts val="1639"/>
              </a:lnSpc>
              <a:spcBef>
                <a:spcPts val="359"/>
              </a:spcBef>
              <a:buSzPct val="142857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Assumptions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1400" spc="25" dirty="0" smtClean="0"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400" spc="-20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20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20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(e.g.,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67665">
              <a:lnSpc>
                <a:spcPts val="1639"/>
              </a:lnSpc>
            </a:pP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binomial</a:t>
            </a:r>
            <a:r>
              <a:rPr lang="en-US" sz="14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logistic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sz="14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model)</a:t>
            </a:r>
          </a:p>
          <a:p>
            <a:pPr marL="824865" lvl="1" indent="-343535">
              <a:lnSpc>
                <a:spcPct val="100000"/>
              </a:lnSpc>
              <a:spcBef>
                <a:spcPts val="325"/>
              </a:spcBef>
              <a:buSzPct val="128571"/>
              <a:buFont typeface="Times New Roman"/>
              <a:buChar char="○"/>
              <a:tabLst>
                <a:tab pos="824865" algn="l"/>
                <a:tab pos="825500" algn="l"/>
              </a:tabLst>
            </a:pPr>
            <a:r>
              <a:rPr lang="en-US" sz="1400" spc="25" dirty="0" err="1" smtClean="0">
                <a:latin typeface="Times New Roman" pitchFamily="18" charset="0"/>
                <a:cs typeface="Times New Roman" pitchFamily="18" charset="0"/>
              </a:rPr>
              <a:t>Befoíe</a:t>
            </a:r>
            <a:r>
              <a:rPr lang="en-US" sz="14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sz="14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824865" lvl="1" indent="-343535">
              <a:lnSpc>
                <a:spcPct val="100000"/>
              </a:lnSpc>
              <a:spcBef>
                <a:spcPts val="310"/>
              </a:spcBef>
              <a:buSzPct val="128571"/>
              <a:buFont typeface="Times New Roman"/>
              <a:buChar char="○"/>
              <a:tabLst>
                <a:tab pos="824865" algn="l"/>
                <a:tab pos="825500" algn="l"/>
              </a:tabLst>
            </a:pPr>
            <a:r>
              <a:rPr lang="en-US" sz="1400" spc="30" dirty="0" err="1" smtClean="0">
                <a:latin typeface="Times New Roman" pitchFamily="18" charset="0"/>
                <a:cs typeface="Times New Roman" pitchFamily="18" charset="0"/>
              </a:rPr>
              <a:t>Afteí</a:t>
            </a:r>
            <a:r>
              <a:rPr lang="en-US" sz="14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sz="14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67665" indent="-355600">
              <a:lnSpc>
                <a:spcPts val="1639"/>
              </a:lnSpc>
              <a:spcBef>
                <a:spcPts val="420"/>
              </a:spcBef>
              <a:buSzPct val="142857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4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20" dirty="0" smtClean="0">
                <a:latin typeface="Times New Roman" pitchFamily="18" charset="0"/>
                <a:cs typeface="Times New Roman" pitchFamily="18" charset="0"/>
              </a:rPr>
              <a:t>appropriate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14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sz="14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metrics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(e.g.,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F1,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confusion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matrix </a:t>
            </a:r>
            <a:r>
              <a:rPr lang="en-US" sz="1400" spc="50" dirty="0" smtClean="0">
                <a:latin typeface="Times New Roman" pitchFamily="18" charset="0"/>
                <a:cs typeface="Times New Roman" pitchFamily="18" charset="0"/>
              </a:rPr>
              <a:t>for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67665">
              <a:lnSpc>
                <a:spcPts val="1639"/>
              </a:lnSpc>
            </a:pPr>
            <a:r>
              <a:rPr lang="en-US" sz="1400" spc="5" dirty="0" err="1" smtClean="0">
                <a:latin typeface="Times New Roman" pitchFamily="18" charset="0"/>
                <a:cs typeface="Times New Roman" pitchFamily="18" charset="0"/>
              </a:rPr>
              <a:t>Waze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20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churn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model)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achieve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goals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67665" indent="-355600">
              <a:lnSpc>
                <a:spcPct val="100000"/>
              </a:lnSpc>
              <a:spcBef>
                <a:spcPts val="409"/>
              </a:spcBef>
              <a:buSzPct val="142857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lang="en-US" sz="1400" spc="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combination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25" dirty="0" err="1" smtClean="0"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1400" b="1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tuning,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30" dirty="0" smtClean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20" dirty="0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sz="1400" b="1" spc="2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cross-validation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67665" marR="233045" indent="-355600">
              <a:lnSpc>
                <a:spcPts val="1600"/>
              </a:lnSpc>
              <a:spcBef>
                <a:spcPts val="540"/>
              </a:spcBef>
              <a:buSzPct val="142857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lang="en-US" sz="1400" b="1" spc="12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b="1" spc="120" dirty="0" smtClean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1400" spc="30" dirty="0" smtClean="0">
                <a:latin typeface="Times New Roman" pitchFamily="18" charset="0"/>
                <a:cs typeface="Times New Roman" pitchFamily="18" charset="0"/>
              </a:rPr>
              <a:t>reserved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evaluate the final model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selected 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validation (using </a:t>
            </a:r>
            <a:r>
              <a:rPr lang="en-US" sz="1400" spc="-3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sz="14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cross-validation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67665" indent="-355600">
              <a:lnSpc>
                <a:spcPts val="1639"/>
              </a:lnSpc>
              <a:spcBef>
                <a:spcPts val="375"/>
              </a:spcBef>
              <a:buSzPct val="142857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sz="1400" b="1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6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b="1" spc="60" dirty="0" smtClean="0">
                <a:latin typeface="Times New Roman" pitchFamily="18" charset="0"/>
                <a:cs typeface="Times New Roman" pitchFamily="18" charset="0"/>
              </a:rPr>
              <a:t>esting</a:t>
            </a:r>
            <a:r>
              <a:rPr lang="en-US" sz="1400" spc="6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1400" spc="1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400" b="1" spc="15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sz="1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spc="40" dirty="0" smtClean="0"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sz="1400" spc="4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15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sz="1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include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67665">
              <a:lnSpc>
                <a:spcPts val="1639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sz="14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14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5" dirty="0" smtClean="0">
                <a:latin typeface="Times New Roman" pitchFamily="18" charset="0"/>
                <a:cs typeface="Times New Roman" pitchFamily="18" charset="0"/>
              </a:rPr>
              <a:t>“Logistic</a:t>
            </a:r>
            <a:r>
              <a:rPr lang="en-US" sz="1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190" y="1753801"/>
            <a:ext cx="6570751" cy="5521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9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​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Project Goal &amp; Objective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Project Goal:</a:t>
            </a:r>
          </a:p>
          <a:p>
            <a:r>
              <a:rPr lang="en-US" dirty="0" smtClean="0"/>
              <a:t>To increase the overall growth of </a:t>
            </a:r>
            <a:r>
              <a:rPr lang="en-US" dirty="0" err="1" smtClean="0"/>
              <a:t>Waze</a:t>
            </a:r>
            <a:r>
              <a:rPr lang="en-US" dirty="0" smtClean="0"/>
              <a:t> by preventing monthly user churn on the </a:t>
            </a:r>
            <a:r>
              <a:rPr lang="en-US" dirty="0" err="1" smtClean="0"/>
              <a:t>Waze</a:t>
            </a:r>
            <a:r>
              <a:rPr lang="en-US" dirty="0" smtClean="0"/>
              <a:t> application</a:t>
            </a:r>
          </a:p>
          <a:p>
            <a:pPr>
              <a:buNone/>
            </a:pPr>
            <a:r>
              <a:rPr lang="en-US" b="1" dirty="0" smtClean="0"/>
              <a:t>Objectives:</a:t>
            </a:r>
            <a:endParaRPr lang="en-US" dirty="0" smtClean="0"/>
          </a:p>
          <a:p>
            <a:r>
              <a:rPr lang="en-US" dirty="0" smtClean="0"/>
              <a:t>Developing a churn prediction model will help prevent churn, improve user retention, and grow </a:t>
            </a:r>
            <a:r>
              <a:rPr lang="en-US" dirty="0" err="1" smtClean="0"/>
              <a:t>Waze’s</a:t>
            </a:r>
            <a:r>
              <a:rPr lang="en-US" dirty="0" smtClean="0"/>
              <a:t> business.</a:t>
            </a:r>
          </a:p>
          <a:p>
            <a:r>
              <a:rPr lang="en-US" dirty="0" smtClean="0"/>
              <a:t>Analyze and interpret data, generate actionable insights, and help leadership make informed business decisions.</a:t>
            </a:r>
          </a:p>
          <a:p>
            <a:r>
              <a:rPr lang="en-US" dirty="0" smtClean="0"/>
              <a:t>Empower the </a:t>
            </a:r>
            <a:r>
              <a:rPr lang="en-US" dirty="0" err="1" smtClean="0"/>
              <a:t>Waze</a:t>
            </a:r>
            <a:r>
              <a:rPr lang="en-US" dirty="0" smtClean="0"/>
              <a:t> leadership to make data-driven decision making by offering key insights and data-informed recommendations.</a:t>
            </a:r>
          </a:p>
          <a:p>
            <a:r>
              <a:rPr lang="en-US" dirty="0" smtClean="0"/>
              <a:t>Proactively identify factors that will engage high-risk churn users to retain them.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Set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1650" y="1112838"/>
          <a:ext cx="8229600" cy="36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Data Architecture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735" y="980768"/>
            <a:ext cx="8583564" cy="401156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78" name="object 3"/>
          <p:cNvGrpSpPr/>
          <p:nvPr/>
        </p:nvGrpSpPr>
        <p:grpSpPr>
          <a:xfrm>
            <a:off x="475233" y="1589974"/>
            <a:ext cx="8194040" cy="1019810"/>
            <a:chOff x="475233" y="1191767"/>
            <a:chExt cx="8194040" cy="1019810"/>
          </a:xfrm>
        </p:grpSpPr>
        <p:sp>
          <p:nvSpPr>
            <p:cNvPr id="79" name="object 4"/>
            <p:cNvSpPr/>
            <p:nvPr/>
          </p:nvSpPr>
          <p:spPr>
            <a:xfrm>
              <a:off x="481583" y="1540763"/>
              <a:ext cx="8181340" cy="321945"/>
            </a:xfrm>
            <a:custGeom>
              <a:avLst/>
              <a:gdLst/>
              <a:ahLst/>
              <a:cxnLst/>
              <a:rect l="l" t="t" r="r" b="b"/>
              <a:pathLst>
                <a:path w="8181340" h="321944">
                  <a:moveTo>
                    <a:pt x="8020050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8020050" y="321563"/>
                  </a:lnTo>
                  <a:lnTo>
                    <a:pt x="8180832" y="160782"/>
                  </a:lnTo>
                  <a:lnTo>
                    <a:pt x="802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5"/>
            <p:cNvSpPr/>
            <p:nvPr/>
          </p:nvSpPr>
          <p:spPr>
            <a:xfrm>
              <a:off x="481583" y="1540763"/>
              <a:ext cx="8181340" cy="321945"/>
            </a:xfrm>
            <a:custGeom>
              <a:avLst/>
              <a:gdLst/>
              <a:ahLst/>
              <a:cxnLst/>
              <a:rect l="l" t="t" r="r" b="b"/>
              <a:pathLst>
                <a:path w="8181340" h="321944">
                  <a:moveTo>
                    <a:pt x="0" y="0"/>
                  </a:moveTo>
                  <a:lnTo>
                    <a:pt x="8020050" y="0"/>
                  </a:lnTo>
                  <a:lnTo>
                    <a:pt x="8180832" y="160782"/>
                  </a:lnTo>
                  <a:lnTo>
                    <a:pt x="8020050" y="321563"/>
                  </a:lnTo>
                  <a:lnTo>
                    <a:pt x="0" y="32156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"/>
            <p:cNvSpPr/>
            <p:nvPr/>
          </p:nvSpPr>
          <p:spPr>
            <a:xfrm>
              <a:off x="787145" y="1210817"/>
              <a:ext cx="1623060" cy="981710"/>
            </a:xfrm>
            <a:custGeom>
              <a:avLst/>
              <a:gdLst/>
              <a:ahLst/>
              <a:cxnLst/>
              <a:rect l="l" t="t" r="r" b="b"/>
              <a:pathLst>
                <a:path w="1623060" h="981710">
                  <a:moveTo>
                    <a:pt x="1459484" y="0"/>
                  </a:moveTo>
                  <a:lnTo>
                    <a:pt x="163576" y="0"/>
                  </a:lnTo>
                  <a:lnTo>
                    <a:pt x="120092" y="5846"/>
                  </a:lnTo>
                  <a:lnTo>
                    <a:pt x="81018" y="22342"/>
                  </a:lnTo>
                  <a:lnTo>
                    <a:pt x="47912" y="47926"/>
                  </a:lnTo>
                  <a:lnTo>
                    <a:pt x="22334" y="81035"/>
                  </a:lnTo>
                  <a:lnTo>
                    <a:pt x="5843" y="120106"/>
                  </a:lnTo>
                  <a:lnTo>
                    <a:pt x="0" y="163576"/>
                  </a:lnTo>
                  <a:lnTo>
                    <a:pt x="0" y="817880"/>
                  </a:lnTo>
                  <a:lnTo>
                    <a:pt x="5843" y="861349"/>
                  </a:lnTo>
                  <a:lnTo>
                    <a:pt x="22334" y="900420"/>
                  </a:lnTo>
                  <a:lnTo>
                    <a:pt x="47912" y="933529"/>
                  </a:lnTo>
                  <a:lnTo>
                    <a:pt x="81018" y="959113"/>
                  </a:lnTo>
                  <a:lnTo>
                    <a:pt x="120092" y="975609"/>
                  </a:lnTo>
                  <a:lnTo>
                    <a:pt x="163576" y="981456"/>
                  </a:lnTo>
                  <a:lnTo>
                    <a:pt x="1459484" y="981456"/>
                  </a:lnTo>
                  <a:lnTo>
                    <a:pt x="1502953" y="975609"/>
                  </a:lnTo>
                  <a:lnTo>
                    <a:pt x="1542024" y="959113"/>
                  </a:lnTo>
                  <a:lnTo>
                    <a:pt x="1575133" y="933529"/>
                  </a:lnTo>
                  <a:lnTo>
                    <a:pt x="1600717" y="900420"/>
                  </a:lnTo>
                  <a:lnTo>
                    <a:pt x="1617213" y="861349"/>
                  </a:lnTo>
                  <a:lnTo>
                    <a:pt x="1623060" y="817880"/>
                  </a:lnTo>
                  <a:lnTo>
                    <a:pt x="1623060" y="163576"/>
                  </a:lnTo>
                  <a:lnTo>
                    <a:pt x="1617213" y="120106"/>
                  </a:lnTo>
                  <a:lnTo>
                    <a:pt x="1600717" y="81035"/>
                  </a:lnTo>
                  <a:lnTo>
                    <a:pt x="1575133" y="47926"/>
                  </a:lnTo>
                  <a:lnTo>
                    <a:pt x="1542024" y="22342"/>
                  </a:lnTo>
                  <a:lnTo>
                    <a:pt x="1502953" y="5846"/>
                  </a:lnTo>
                  <a:lnTo>
                    <a:pt x="1459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"/>
            <p:cNvSpPr/>
            <p:nvPr/>
          </p:nvSpPr>
          <p:spPr>
            <a:xfrm>
              <a:off x="787145" y="1210817"/>
              <a:ext cx="1623060" cy="981710"/>
            </a:xfrm>
            <a:custGeom>
              <a:avLst/>
              <a:gdLst/>
              <a:ahLst/>
              <a:cxnLst/>
              <a:rect l="l" t="t" r="r" b="b"/>
              <a:pathLst>
                <a:path w="1623060" h="981710">
                  <a:moveTo>
                    <a:pt x="0" y="163576"/>
                  </a:moveTo>
                  <a:lnTo>
                    <a:pt x="5843" y="120106"/>
                  </a:lnTo>
                  <a:lnTo>
                    <a:pt x="22334" y="81035"/>
                  </a:lnTo>
                  <a:lnTo>
                    <a:pt x="47912" y="47926"/>
                  </a:lnTo>
                  <a:lnTo>
                    <a:pt x="81018" y="22342"/>
                  </a:lnTo>
                  <a:lnTo>
                    <a:pt x="120092" y="5846"/>
                  </a:lnTo>
                  <a:lnTo>
                    <a:pt x="163576" y="0"/>
                  </a:lnTo>
                  <a:lnTo>
                    <a:pt x="1459484" y="0"/>
                  </a:lnTo>
                  <a:lnTo>
                    <a:pt x="1502953" y="5846"/>
                  </a:lnTo>
                  <a:lnTo>
                    <a:pt x="1542024" y="22342"/>
                  </a:lnTo>
                  <a:lnTo>
                    <a:pt x="1575133" y="47926"/>
                  </a:lnTo>
                  <a:lnTo>
                    <a:pt x="1600717" y="81035"/>
                  </a:lnTo>
                  <a:lnTo>
                    <a:pt x="1617213" y="120106"/>
                  </a:lnTo>
                  <a:lnTo>
                    <a:pt x="1623060" y="163576"/>
                  </a:lnTo>
                  <a:lnTo>
                    <a:pt x="1623060" y="817880"/>
                  </a:lnTo>
                  <a:lnTo>
                    <a:pt x="1617213" y="861349"/>
                  </a:lnTo>
                  <a:lnTo>
                    <a:pt x="1600717" y="900420"/>
                  </a:lnTo>
                  <a:lnTo>
                    <a:pt x="1575133" y="933529"/>
                  </a:lnTo>
                  <a:lnTo>
                    <a:pt x="1542024" y="959113"/>
                  </a:lnTo>
                  <a:lnTo>
                    <a:pt x="1502953" y="975609"/>
                  </a:lnTo>
                  <a:lnTo>
                    <a:pt x="1459484" y="981456"/>
                  </a:lnTo>
                  <a:lnTo>
                    <a:pt x="163576" y="981456"/>
                  </a:lnTo>
                  <a:lnTo>
                    <a:pt x="120092" y="975609"/>
                  </a:lnTo>
                  <a:lnTo>
                    <a:pt x="81018" y="959113"/>
                  </a:lnTo>
                  <a:lnTo>
                    <a:pt x="47912" y="933529"/>
                  </a:lnTo>
                  <a:lnTo>
                    <a:pt x="22334" y="900420"/>
                  </a:lnTo>
                  <a:lnTo>
                    <a:pt x="5843" y="861349"/>
                  </a:lnTo>
                  <a:lnTo>
                    <a:pt x="0" y="817880"/>
                  </a:lnTo>
                  <a:lnTo>
                    <a:pt x="0" y="163576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"/>
          <p:cNvSpPr txBox="1"/>
          <p:nvPr/>
        </p:nvSpPr>
        <p:spPr>
          <a:xfrm>
            <a:off x="923036" y="1760789"/>
            <a:ext cx="13481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Perform </a:t>
            </a:r>
            <a:r>
              <a:rPr sz="14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Exploratory</a:t>
            </a:r>
            <a:r>
              <a:rPr sz="14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Data </a:t>
            </a:r>
            <a:r>
              <a:rPr sz="1400" spc="-3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Analysis</a:t>
            </a:r>
            <a:r>
              <a:rPr sz="14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(EDA)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4" name="object 9"/>
          <p:cNvGrpSpPr/>
          <p:nvPr/>
        </p:nvGrpSpPr>
        <p:grpSpPr>
          <a:xfrm>
            <a:off x="2695955" y="1589974"/>
            <a:ext cx="1661160" cy="1019810"/>
            <a:chOff x="2695955" y="1191767"/>
            <a:chExt cx="1661160" cy="1019810"/>
          </a:xfrm>
        </p:grpSpPr>
        <p:sp>
          <p:nvSpPr>
            <p:cNvPr id="85" name="object 10"/>
            <p:cNvSpPr/>
            <p:nvPr/>
          </p:nvSpPr>
          <p:spPr>
            <a:xfrm>
              <a:off x="2715005" y="1210817"/>
              <a:ext cx="1623060" cy="981710"/>
            </a:xfrm>
            <a:custGeom>
              <a:avLst/>
              <a:gdLst/>
              <a:ahLst/>
              <a:cxnLst/>
              <a:rect l="l" t="t" r="r" b="b"/>
              <a:pathLst>
                <a:path w="1623060" h="981710">
                  <a:moveTo>
                    <a:pt x="1459483" y="0"/>
                  </a:moveTo>
                  <a:lnTo>
                    <a:pt x="163575" y="0"/>
                  </a:lnTo>
                  <a:lnTo>
                    <a:pt x="120106" y="5846"/>
                  </a:lnTo>
                  <a:lnTo>
                    <a:pt x="81035" y="22342"/>
                  </a:lnTo>
                  <a:lnTo>
                    <a:pt x="47926" y="47926"/>
                  </a:lnTo>
                  <a:lnTo>
                    <a:pt x="22342" y="81035"/>
                  </a:lnTo>
                  <a:lnTo>
                    <a:pt x="5846" y="120106"/>
                  </a:lnTo>
                  <a:lnTo>
                    <a:pt x="0" y="163576"/>
                  </a:lnTo>
                  <a:lnTo>
                    <a:pt x="0" y="817880"/>
                  </a:lnTo>
                  <a:lnTo>
                    <a:pt x="5846" y="861349"/>
                  </a:lnTo>
                  <a:lnTo>
                    <a:pt x="22342" y="900420"/>
                  </a:lnTo>
                  <a:lnTo>
                    <a:pt x="47926" y="933529"/>
                  </a:lnTo>
                  <a:lnTo>
                    <a:pt x="81035" y="959113"/>
                  </a:lnTo>
                  <a:lnTo>
                    <a:pt x="120106" y="975609"/>
                  </a:lnTo>
                  <a:lnTo>
                    <a:pt x="163575" y="981456"/>
                  </a:lnTo>
                  <a:lnTo>
                    <a:pt x="1459483" y="981456"/>
                  </a:lnTo>
                  <a:lnTo>
                    <a:pt x="1502953" y="975609"/>
                  </a:lnTo>
                  <a:lnTo>
                    <a:pt x="1542024" y="959113"/>
                  </a:lnTo>
                  <a:lnTo>
                    <a:pt x="1575133" y="933529"/>
                  </a:lnTo>
                  <a:lnTo>
                    <a:pt x="1600717" y="900420"/>
                  </a:lnTo>
                  <a:lnTo>
                    <a:pt x="1617213" y="861349"/>
                  </a:lnTo>
                  <a:lnTo>
                    <a:pt x="1623059" y="817880"/>
                  </a:lnTo>
                  <a:lnTo>
                    <a:pt x="1623059" y="163576"/>
                  </a:lnTo>
                  <a:lnTo>
                    <a:pt x="1617213" y="120106"/>
                  </a:lnTo>
                  <a:lnTo>
                    <a:pt x="1600717" y="81035"/>
                  </a:lnTo>
                  <a:lnTo>
                    <a:pt x="1575133" y="47926"/>
                  </a:lnTo>
                  <a:lnTo>
                    <a:pt x="1542024" y="22342"/>
                  </a:lnTo>
                  <a:lnTo>
                    <a:pt x="1502953" y="5846"/>
                  </a:lnTo>
                  <a:lnTo>
                    <a:pt x="1459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1"/>
            <p:cNvSpPr/>
            <p:nvPr/>
          </p:nvSpPr>
          <p:spPr>
            <a:xfrm>
              <a:off x="2715005" y="1210817"/>
              <a:ext cx="1623060" cy="981710"/>
            </a:xfrm>
            <a:custGeom>
              <a:avLst/>
              <a:gdLst/>
              <a:ahLst/>
              <a:cxnLst/>
              <a:rect l="l" t="t" r="r" b="b"/>
              <a:pathLst>
                <a:path w="1623060" h="981710">
                  <a:moveTo>
                    <a:pt x="0" y="163576"/>
                  </a:moveTo>
                  <a:lnTo>
                    <a:pt x="5846" y="120106"/>
                  </a:lnTo>
                  <a:lnTo>
                    <a:pt x="22342" y="81035"/>
                  </a:lnTo>
                  <a:lnTo>
                    <a:pt x="47926" y="47926"/>
                  </a:lnTo>
                  <a:lnTo>
                    <a:pt x="81035" y="22342"/>
                  </a:lnTo>
                  <a:lnTo>
                    <a:pt x="120106" y="5846"/>
                  </a:lnTo>
                  <a:lnTo>
                    <a:pt x="163575" y="0"/>
                  </a:lnTo>
                  <a:lnTo>
                    <a:pt x="1459483" y="0"/>
                  </a:lnTo>
                  <a:lnTo>
                    <a:pt x="1502953" y="5846"/>
                  </a:lnTo>
                  <a:lnTo>
                    <a:pt x="1542024" y="22342"/>
                  </a:lnTo>
                  <a:lnTo>
                    <a:pt x="1575133" y="47926"/>
                  </a:lnTo>
                  <a:lnTo>
                    <a:pt x="1600717" y="81035"/>
                  </a:lnTo>
                  <a:lnTo>
                    <a:pt x="1617213" y="120106"/>
                  </a:lnTo>
                  <a:lnTo>
                    <a:pt x="1623059" y="163576"/>
                  </a:lnTo>
                  <a:lnTo>
                    <a:pt x="1623059" y="817880"/>
                  </a:lnTo>
                  <a:lnTo>
                    <a:pt x="1617213" y="861349"/>
                  </a:lnTo>
                  <a:lnTo>
                    <a:pt x="1600717" y="900420"/>
                  </a:lnTo>
                  <a:lnTo>
                    <a:pt x="1575133" y="933529"/>
                  </a:lnTo>
                  <a:lnTo>
                    <a:pt x="1542024" y="959113"/>
                  </a:lnTo>
                  <a:lnTo>
                    <a:pt x="1502953" y="975609"/>
                  </a:lnTo>
                  <a:lnTo>
                    <a:pt x="1459483" y="981456"/>
                  </a:lnTo>
                  <a:lnTo>
                    <a:pt x="163575" y="981456"/>
                  </a:lnTo>
                  <a:lnTo>
                    <a:pt x="120106" y="975609"/>
                  </a:lnTo>
                  <a:lnTo>
                    <a:pt x="81035" y="959113"/>
                  </a:lnTo>
                  <a:lnTo>
                    <a:pt x="47926" y="933529"/>
                  </a:lnTo>
                  <a:lnTo>
                    <a:pt x="22342" y="900420"/>
                  </a:lnTo>
                  <a:lnTo>
                    <a:pt x="5846" y="861349"/>
                  </a:lnTo>
                  <a:lnTo>
                    <a:pt x="0" y="817880"/>
                  </a:lnTo>
                  <a:lnTo>
                    <a:pt x="0" y="163576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12"/>
          <p:cNvSpPr txBox="1"/>
          <p:nvPr/>
        </p:nvSpPr>
        <p:spPr>
          <a:xfrm>
            <a:off x="2872485" y="1867470"/>
            <a:ext cx="13068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Prepare</a:t>
            </a:r>
            <a:r>
              <a:rPr sz="14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data</a:t>
            </a:r>
            <a:r>
              <a:rPr sz="14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for </a:t>
            </a:r>
            <a:r>
              <a:rPr sz="1400" spc="-3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modeling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8" name="object 13"/>
          <p:cNvGrpSpPr/>
          <p:nvPr/>
        </p:nvGrpSpPr>
        <p:grpSpPr>
          <a:xfrm>
            <a:off x="4623815" y="1589974"/>
            <a:ext cx="1661160" cy="1019810"/>
            <a:chOff x="4623815" y="1191767"/>
            <a:chExt cx="1661160" cy="1019810"/>
          </a:xfrm>
        </p:grpSpPr>
        <p:sp>
          <p:nvSpPr>
            <p:cNvPr id="89" name="object 14"/>
            <p:cNvSpPr/>
            <p:nvPr/>
          </p:nvSpPr>
          <p:spPr>
            <a:xfrm>
              <a:off x="4642865" y="1210817"/>
              <a:ext cx="1623060" cy="981710"/>
            </a:xfrm>
            <a:custGeom>
              <a:avLst/>
              <a:gdLst/>
              <a:ahLst/>
              <a:cxnLst/>
              <a:rect l="l" t="t" r="r" b="b"/>
              <a:pathLst>
                <a:path w="1623060" h="981710">
                  <a:moveTo>
                    <a:pt x="1459484" y="0"/>
                  </a:moveTo>
                  <a:lnTo>
                    <a:pt x="163575" y="0"/>
                  </a:lnTo>
                  <a:lnTo>
                    <a:pt x="120106" y="5846"/>
                  </a:lnTo>
                  <a:lnTo>
                    <a:pt x="81035" y="22342"/>
                  </a:lnTo>
                  <a:lnTo>
                    <a:pt x="47926" y="47926"/>
                  </a:lnTo>
                  <a:lnTo>
                    <a:pt x="22342" y="81035"/>
                  </a:lnTo>
                  <a:lnTo>
                    <a:pt x="5846" y="120106"/>
                  </a:lnTo>
                  <a:lnTo>
                    <a:pt x="0" y="163576"/>
                  </a:lnTo>
                  <a:lnTo>
                    <a:pt x="0" y="817880"/>
                  </a:lnTo>
                  <a:lnTo>
                    <a:pt x="5846" y="861349"/>
                  </a:lnTo>
                  <a:lnTo>
                    <a:pt x="22342" y="900420"/>
                  </a:lnTo>
                  <a:lnTo>
                    <a:pt x="47926" y="933529"/>
                  </a:lnTo>
                  <a:lnTo>
                    <a:pt x="81035" y="959113"/>
                  </a:lnTo>
                  <a:lnTo>
                    <a:pt x="120106" y="975609"/>
                  </a:lnTo>
                  <a:lnTo>
                    <a:pt x="163575" y="981456"/>
                  </a:lnTo>
                  <a:lnTo>
                    <a:pt x="1459484" y="981456"/>
                  </a:lnTo>
                  <a:lnTo>
                    <a:pt x="1502953" y="975609"/>
                  </a:lnTo>
                  <a:lnTo>
                    <a:pt x="1542024" y="959113"/>
                  </a:lnTo>
                  <a:lnTo>
                    <a:pt x="1575133" y="933529"/>
                  </a:lnTo>
                  <a:lnTo>
                    <a:pt x="1600717" y="900420"/>
                  </a:lnTo>
                  <a:lnTo>
                    <a:pt x="1617213" y="861349"/>
                  </a:lnTo>
                  <a:lnTo>
                    <a:pt x="1623060" y="817880"/>
                  </a:lnTo>
                  <a:lnTo>
                    <a:pt x="1623060" y="163576"/>
                  </a:lnTo>
                  <a:lnTo>
                    <a:pt x="1617213" y="120106"/>
                  </a:lnTo>
                  <a:lnTo>
                    <a:pt x="1600717" y="81035"/>
                  </a:lnTo>
                  <a:lnTo>
                    <a:pt x="1575133" y="47926"/>
                  </a:lnTo>
                  <a:lnTo>
                    <a:pt x="1542024" y="22342"/>
                  </a:lnTo>
                  <a:lnTo>
                    <a:pt x="1502953" y="5846"/>
                  </a:lnTo>
                  <a:lnTo>
                    <a:pt x="1459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5"/>
            <p:cNvSpPr/>
            <p:nvPr/>
          </p:nvSpPr>
          <p:spPr>
            <a:xfrm>
              <a:off x="4642865" y="1210817"/>
              <a:ext cx="1623060" cy="981710"/>
            </a:xfrm>
            <a:custGeom>
              <a:avLst/>
              <a:gdLst/>
              <a:ahLst/>
              <a:cxnLst/>
              <a:rect l="l" t="t" r="r" b="b"/>
              <a:pathLst>
                <a:path w="1623060" h="981710">
                  <a:moveTo>
                    <a:pt x="0" y="163576"/>
                  </a:moveTo>
                  <a:lnTo>
                    <a:pt x="5846" y="120106"/>
                  </a:lnTo>
                  <a:lnTo>
                    <a:pt x="22342" y="81035"/>
                  </a:lnTo>
                  <a:lnTo>
                    <a:pt x="47926" y="47926"/>
                  </a:lnTo>
                  <a:lnTo>
                    <a:pt x="81035" y="22342"/>
                  </a:lnTo>
                  <a:lnTo>
                    <a:pt x="120106" y="5846"/>
                  </a:lnTo>
                  <a:lnTo>
                    <a:pt x="163575" y="0"/>
                  </a:lnTo>
                  <a:lnTo>
                    <a:pt x="1459484" y="0"/>
                  </a:lnTo>
                  <a:lnTo>
                    <a:pt x="1502953" y="5846"/>
                  </a:lnTo>
                  <a:lnTo>
                    <a:pt x="1542024" y="22342"/>
                  </a:lnTo>
                  <a:lnTo>
                    <a:pt x="1575133" y="47926"/>
                  </a:lnTo>
                  <a:lnTo>
                    <a:pt x="1600717" y="81035"/>
                  </a:lnTo>
                  <a:lnTo>
                    <a:pt x="1617213" y="120106"/>
                  </a:lnTo>
                  <a:lnTo>
                    <a:pt x="1623060" y="163576"/>
                  </a:lnTo>
                  <a:lnTo>
                    <a:pt x="1623060" y="817880"/>
                  </a:lnTo>
                  <a:lnTo>
                    <a:pt x="1617213" y="861349"/>
                  </a:lnTo>
                  <a:lnTo>
                    <a:pt x="1600717" y="900420"/>
                  </a:lnTo>
                  <a:lnTo>
                    <a:pt x="1575133" y="933529"/>
                  </a:lnTo>
                  <a:lnTo>
                    <a:pt x="1542024" y="959113"/>
                  </a:lnTo>
                  <a:lnTo>
                    <a:pt x="1502953" y="975609"/>
                  </a:lnTo>
                  <a:lnTo>
                    <a:pt x="1459484" y="981456"/>
                  </a:lnTo>
                  <a:lnTo>
                    <a:pt x="163575" y="981456"/>
                  </a:lnTo>
                  <a:lnTo>
                    <a:pt x="120106" y="975609"/>
                  </a:lnTo>
                  <a:lnTo>
                    <a:pt x="81035" y="959113"/>
                  </a:lnTo>
                  <a:lnTo>
                    <a:pt x="47926" y="933529"/>
                  </a:lnTo>
                  <a:lnTo>
                    <a:pt x="22342" y="900420"/>
                  </a:lnTo>
                  <a:lnTo>
                    <a:pt x="5846" y="861349"/>
                  </a:lnTo>
                  <a:lnTo>
                    <a:pt x="0" y="817880"/>
                  </a:lnTo>
                  <a:lnTo>
                    <a:pt x="0" y="163576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16"/>
          <p:cNvSpPr txBox="1"/>
          <p:nvPr/>
        </p:nvSpPr>
        <p:spPr>
          <a:xfrm>
            <a:off x="4902453" y="1867470"/>
            <a:ext cx="11036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Build</a:t>
            </a:r>
            <a:r>
              <a:rPr sz="14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z="14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model </a:t>
            </a:r>
            <a:r>
              <a:rPr sz="1400" spc="-3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(base</a:t>
            </a:r>
            <a:r>
              <a:rPr sz="1400" spc="-9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model)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2" name="object 17"/>
          <p:cNvGrpSpPr/>
          <p:nvPr/>
        </p:nvGrpSpPr>
        <p:grpSpPr>
          <a:xfrm>
            <a:off x="6551676" y="1589974"/>
            <a:ext cx="1661160" cy="1019810"/>
            <a:chOff x="6551676" y="1191767"/>
            <a:chExt cx="1661160" cy="1019810"/>
          </a:xfrm>
        </p:grpSpPr>
        <p:sp>
          <p:nvSpPr>
            <p:cNvPr id="93" name="object 18"/>
            <p:cNvSpPr/>
            <p:nvPr/>
          </p:nvSpPr>
          <p:spPr>
            <a:xfrm>
              <a:off x="6570726" y="1210817"/>
              <a:ext cx="1623060" cy="981710"/>
            </a:xfrm>
            <a:custGeom>
              <a:avLst/>
              <a:gdLst/>
              <a:ahLst/>
              <a:cxnLst/>
              <a:rect l="l" t="t" r="r" b="b"/>
              <a:pathLst>
                <a:path w="1623059" h="981710">
                  <a:moveTo>
                    <a:pt x="1459483" y="0"/>
                  </a:moveTo>
                  <a:lnTo>
                    <a:pt x="163575" y="0"/>
                  </a:lnTo>
                  <a:lnTo>
                    <a:pt x="120106" y="5846"/>
                  </a:lnTo>
                  <a:lnTo>
                    <a:pt x="81035" y="22342"/>
                  </a:lnTo>
                  <a:lnTo>
                    <a:pt x="47926" y="47926"/>
                  </a:lnTo>
                  <a:lnTo>
                    <a:pt x="22342" y="81035"/>
                  </a:lnTo>
                  <a:lnTo>
                    <a:pt x="5846" y="120106"/>
                  </a:lnTo>
                  <a:lnTo>
                    <a:pt x="0" y="163576"/>
                  </a:lnTo>
                  <a:lnTo>
                    <a:pt x="0" y="817880"/>
                  </a:lnTo>
                  <a:lnTo>
                    <a:pt x="5846" y="861349"/>
                  </a:lnTo>
                  <a:lnTo>
                    <a:pt x="22342" y="900420"/>
                  </a:lnTo>
                  <a:lnTo>
                    <a:pt x="47926" y="933529"/>
                  </a:lnTo>
                  <a:lnTo>
                    <a:pt x="81035" y="959113"/>
                  </a:lnTo>
                  <a:lnTo>
                    <a:pt x="120106" y="975609"/>
                  </a:lnTo>
                  <a:lnTo>
                    <a:pt x="163575" y="981456"/>
                  </a:lnTo>
                  <a:lnTo>
                    <a:pt x="1459483" y="981456"/>
                  </a:lnTo>
                  <a:lnTo>
                    <a:pt x="1502953" y="975609"/>
                  </a:lnTo>
                  <a:lnTo>
                    <a:pt x="1542024" y="959113"/>
                  </a:lnTo>
                  <a:lnTo>
                    <a:pt x="1575133" y="933529"/>
                  </a:lnTo>
                  <a:lnTo>
                    <a:pt x="1600717" y="900420"/>
                  </a:lnTo>
                  <a:lnTo>
                    <a:pt x="1617213" y="861349"/>
                  </a:lnTo>
                  <a:lnTo>
                    <a:pt x="1623059" y="817880"/>
                  </a:lnTo>
                  <a:lnTo>
                    <a:pt x="1623059" y="163576"/>
                  </a:lnTo>
                  <a:lnTo>
                    <a:pt x="1617213" y="120106"/>
                  </a:lnTo>
                  <a:lnTo>
                    <a:pt x="1600717" y="81035"/>
                  </a:lnTo>
                  <a:lnTo>
                    <a:pt x="1575133" y="47926"/>
                  </a:lnTo>
                  <a:lnTo>
                    <a:pt x="1542024" y="22342"/>
                  </a:lnTo>
                  <a:lnTo>
                    <a:pt x="1502953" y="5846"/>
                  </a:lnTo>
                  <a:lnTo>
                    <a:pt x="1459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9"/>
            <p:cNvSpPr/>
            <p:nvPr/>
          </p:nvSpPr>
          <p:spPr>
            <a:xfrm>
              <a:off x="6570726" y="1210817"/>
              <a:ext cx="1623060" cy="981710"/>
            </a:xfrm>
            <a:custGeom>
              <a:avLst/>
              <a:gdLst/>
              <a:ahLst/>
              <a:cxnLst/>
              <a:rect l="l" t="t" r="r" b="b"/>
              <a:pathLst>
                <a:path w="1623059" h="981710">
                  <a:moveTo>
                    <a:pt x="0" y="163576"/>
                  </a:moveTo>
                  <a:lnTo>
                    <a:pt x="5846" y="120106"/>
                  </a:lnTo>
                  <a:lnTo>
                    <a:pt x="22342" y="81035"/>
                  </a:lnTo>
                  <a:lnTo>
                    <a:pt x="47926" y="47926"/>
                  </a:lnTo>
                  <a:lnTo>
                    <a:pt x="81035" y="22342"/>
                  </a:lnTo>
                  <a:lnTo>
                    <a:pt x="120106" y="5846"/>
                  </a:lnTo>
                  <a:lnTo>
                    <a:pt x="163575" y="0"/>
                  </a:lnTo>
                  <a:lnTo>
                    <a:pt x="1459483" y="0"/>
                  </a:lnTo>
                  <a:lnTo>
                    <a:pt x="1502953" y="5846"/>
                  </a:lnTo>
                  <a:lnTo>
                    <a:pt x="1542024" y="22342"/>
                  </a:lnTo>
                  <a:lnTo>
                    <a:pt x="1575133" y="47926"/>
                  </a:lnTo>
                  <a:lnTo>
                    <a:pt x="1600717" y="81035"/>
                  </a:lnTo>
                  <a:lnTo>
                    <a:pt x="1617213" y="120106"/>
                  </a:lnTo>
                  <a:lnTo>
                    <a:pt x="1623059" y="163576"/>
                  </a:lnTo>
                  <a:lnTo>
                    <a:pt x="1623059" y="817880"/>
                  </a:lnTo>
                  <a:lnTo>
                    <a:pt x="1617213" y="861349"/>
                  </a:lnTo>
                  <a:lnTo>
                    <a:pt x="1600717" y="900420"/>
                  </a:lnTo>
                  <a:lnTo>
                    <a:pt x="1575133" y="933529"/>
                  </a:lnTo>
                  <a:lnTo>
                    <a:pt x="1542024" y="959113"/>
                  </a:lnTo>
                  <a:lnTo>
                    <a:pt x="1502953" y="975609"/>
                  </a:lnTo>
                  <a:lnTo>
                    <a:pt x="1459483" y="981456"/>
                  </a:lnTo>
                  <a:lnTo>
                    <a:pt x="163575" y="981456"/>
                  </a:lnTo>
                  <a:lnTo>
                    <a:pt x="120106" y="975609"/>
                  </a:lnTo>
                  <a:lnTo>
                    <a:pt x="81035" y="959113"/>
                  </a:lnTo>
                  <a:lnTo>
                    <a:pt x="47926" y="933529"/>
                  </a:lnTo>
                  <a:lnTo>
                    <a:pt x="22342" y="900420"/>
                  </a:lnTo>
                  <a:lnTo>
                    <a:pt x="5846" y="861349"/>
                  </a:lnTo>
                  <a:lnTo>
                    <a:pt x="0" y="817880"/>
                  </a:lnTo>
                  <a:lnTo>
                    <a:pt x="0" y="163576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20"/>
          <p:cNvSpPr txBox="1"/>
          <p:nvPr/>
        </p:nvSpPr>
        <p:spPr>
          <a:xfrm>
            <a:off x="6874509" y="1867470"/>
            <a:ext cx="10134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Evaluate</a:t>
            </a:r>
            <a:r>
              <a:rPr sz="1400" spc="-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the </a:t>
            </a:r>
            <a:r>
              <a:rPr sz="1400" spc="-3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6" name="object 21"/>
          <p:cNvGrpSpPr/>
          <p:nvPr/>
        </p:nvGrpSpPr>
        <p:grpSpPr>
          <a:xfrm>
            <a:off x="489981" y="2978928"/>
            <a:ext cx="8194040" cy="1018540"/>
            <a:chOff x="475233" y="2735579"/>
            <a:chExt cx="8194040" cy="1018540"/>
          </a:xfrm>
        </p:grpSpPr>
        <p:sp>
          <p:nvSpPr>
            <p:cNvPr id="97" name="object 22"/>
            <p:cNvSpPr/>
            <p:nvPr/>
          </p:nvSpPr>
          <p:spPr>
            <a:xfrm>
              <a:off x="481583" y="3083051"/>
              <a:ext cx="8181340" cy="321945"/>
            </a:xfrm>
            <a:custGeom>
              <a:avLst/>
              <a:gdLst/>
              <a:ahLst/>
              <a:cxnLst/>
              <a:rect l="l" t="t" r="r" b="b"/>
              <a:pathLst>
                <a:path w="8181340" h="321945">
                  <a:moveTo>
                    <a:pt x="8020050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8020050" y="321564"/>
                  </a:lnTo>
                  <a:lnTo>
                    <a:pt x="8180832" y="160781"/>
                  </a:lnTo>
                  <a:lnTo>
                    <a:pt x="802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3"/>
            <p:cNvSpPr/>
            <p:nvPr/>
          </p:nvSpPr>
          <p:spPr>
            <a:xfrm>
              <a:off x="481583" y="3083051"/>
              <a:ext cx="8181340" cy="321945"/>
            </a:xfrm>
            <a:custGeom>
              <a:avLst/>
              <a:gdLst/>
              <a:ahLst/>
              <a:cxnLst/>
              <a:rect l="l" t="t" r="r" b="b"/>
              <a:pathLst>
                <a:path w="8181340" h="321945">
                  <a:moveTo>
                    <a:pt x="0" y="0"/>
                  </a:moveTo>
                  <a:lnTo>
                    <a:pt x="8020050" y="0"/>
                  </a:lnTo>
                  <a:lnTo>
                    <a:pt x="8180832" y="160781"/>
                  </a:lnTo>
                  <a:lnTo>
                    <a:pt x="8020050" y="321564"/>
                  </a:lnTo>
                  <a:lnTo>
                    <a:pt x="0" y="32156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4"/>
            <p:cNvSpPr/>
            <p:nvPr/>
          </p:nvSpPr>
          <p:spPr>
            <a:xfrm>
              <a:off x="4642866" y="2754629"/>
              <a:ext cx="1623060" cy="980440"/>
            </a:xfrm>
            <a:custGeom>
              <a:avLst/>
              <a:gdLst/>
              <a:ahLst/>
              <a:cxnLst/>
              <a:rect l="l" t="t" r="r" b="b"/>
              <a:pathLst>
                <a:path w="1623060" h="980439">
                  <a:moveTo>
                    <a:pt x="1459738" y="0"/>
                  </a:moveTo>
                  <a:lnTo>
                    <a:pt x="163322" y="0"/>
                  </a:lnTo>
                  <a:lnTo>
                    <a:pt x="119915" y="5836"/>
                  </a:lnTo>
                  <a:lnTo>
                    <a:pt x="80903" y="22304"/>
                  </a:lnTo>
                  <a:lnTo>
                    <a:pt x="47847" y="47847"/>
                  </a:lnTo>
                  <a:lnTo>
                    <a:pt x="22304" y="80903"/>
                  </a:lnTo>
                  <a:lnTo>
                    <a:pt x="5836" y="119915"/>
                  </a:lnTo>
                  <a:lnTo>
                    <a:pt x="0" y="163321"/>
                  </a:lnTo>
                  <a:lnTo>
                    <a:pt x="0" y="816610"/>
                  </a:lnTo>
                  <a:lnTo>
                    <a:pt x="5836" y="860016"/>
                  </a:lnTo>
                  <a:lnTo>
                    <a:pt x="22304" y="899028"/>
                  </a:lnTo>
                  <a:lnTo>
                    <a:pt x="47847" y="932084"/>
                  </a:lnTo>
                  <a:lnTo>
                    <a:pt x="80903" y="957627"/>
                  </a:lnTo>
                  <a:lnTo>
                    <a:pt x="119915" y="974095"/>
                  </a:lnTo>
                  <a:lnTo>
                    <a:pt x="163322" y="979932"/>
                  </a:lnTo>
                  <a:lnTo>
                    <a:pt x="1459738" y="979932"/>
                  </a:lnTo>
                  <a:lnTo>
                    <a:pt x="1503144" y="974095"/>
                  </a:lnTo>
                  <a:lnTo>
                    <a:pt x="1542156" y="957627"/>
                  </a:lnTo>
                  <a:lnTo>
                    <a:pt x="1575212" y="932084"/>
                  </a:lnTo>
                  <a:lnTo>
                    <a:pt x="1600755" y="899028"/>
                  </a:lnTo>
                  <a:lnTo>
                    <a:pt x="1617223" y="860016"/>
                  </a:lnTo>
                  <a:lnTo>
                    <a:pt x="1623060" y="816610"/>
                  </a:lnTo>
                  <a:lnTo>
                    <a:pt x="1623060" y="163321"/>
                  </a:lnTo>
                  <a:lnTo>
                    <a:pt x="1617223" y="119915"/>
                  </a:lnTo>
                  <a:lnTo>
                    <a:pt x="1600755" y="80903"/>
                  </a:lnTo>
                  <a:lnTo>
                    <a:pt x="1575212" y="47847"/>
                  </a:lnTo>
                  <a:lnTo>
                    <a:pt x="1542156" y="22304"/>
                  </a:lnTo>
                  <a:lnTo>
                    <a:pt x="1503144" y="5836"/>
                  </a:lnTo>
                  <a:lnTo>
                    <a:pt x="1459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5"/>
            <p:cNvSpPr/>
            <p:nvPr/>
          </p:nvSpPr>
          <p:spPr>
            <a:xfrm>
              <a:off x="4642866" y="2754629"/>
              <a:ext cx="1623060" cy="980440"/>
            </a:xfrm>
            <a:custGeom>
              <a:avLst/>
              <a:gdLst/>
              <a:ahLst/>
              <a:cxnLst/>
              <a:rect l="l" t="t" r="r" b="b"/>
              <a:pathLst>
                <a:path w="1623060" h="980439">
                  <a:moveTo>
                    <a:pt x="0" y="163321"/>
                  </a:moveTo>
                  <a:lnTo>
                    <a:pt x="5836" y="119915"/>
                  </a:lnTo>
                  <a:lnTo>
                    <a:pt x="22304" y="80903"/>
                  </a:lnTo>
                  <a:lnTo>
                    <a:pt x="47847" y="47847"/>
                  </a:lnTo>
                  <a:lnTo>
                    <a:pt x="80903" y="22304"/>
                  </a:lnTo>
                  <a:lnTo>
                    <a:pt x="119915" y="5836"/>
                  </a:lnTo>
                  <a:lnTo>
                    <a:pt x="163322" y="0"/>
                  </a:lnTo>
                  <a:lnTo>
                    <a:pt x="1459738" y="0"/>
                  </a:lnTo>
                  <a:lnTo>
                    <a:pt x="1503144" y="5836"/>
                  </a:lnTo>
                  <a:lnTo>
                    <a:pt x="1542156" y="22304"/>
                  </a:lnTo>
                  <a:lnTo>
                    <a:pt x="1575212" y="47847"/>
                  </a:lnTo>
                  <a:lnTo>
                    <a:pt x="1600755" y="80903"/>
                  </a:lnTo>
                  <a:lnTo>
                    <a:pt x="1617223" y="119915"/>
                  </a:lnTo>
                  <a:lnTo>
                    <a:pt x="1623060" y="163321"/>
                  </a:lnTo>
                  <a:lnTo>
                    <a:pt x="1623060" y="816610"/>
                  </a:lnTo>
                  <a:lnTo>
                    <a:pt x="1617223" y="860016"/>
                  </a:lnTo>
                  <a:lnTo>
                    <a:pt x="1600755" y="899028"/>
                  </a:lnTo>
                  <a:lnTo>
                    <a:pt x="1575212" y="932084"/>
                  </a:lnTo>
                  <a:lnTo>
                    <a:pt x="1542156" y="957627"/>
                  </a:lnTo>
                  <a:lnTo>
                    <a:pt x="1503144" y="974095"/>
                  </a:lnTo>
                  <a:lnTo>
                    <a:pt x="1459738" y="979932"/>
                  </a:lnTo>
                  <a:lnTo>
                    <a:pt x="163322" y="979932"/>
                  </a:lnTo>
                  <a:lnTo>
                    <a:pt x="119915" y="974095"/>
                  </a:lnTo>
                  <a:lnTo>
                    <a:pt x="80903" y="957627"/>
                  </a:lnTo>
                  <a:lnTo>
                    <a:pt x="47847" y="932084"/>
                  </a:lnTo>
                  <a:lnTo>
                    <a:pt x="22304" y="899028"/>
                  </a:lnTo>
                  <a:lnTo>
                    <a:pt x="5836" y="860016"/>
                  </a:lnTo>
                  <a:lnTo>
                    <a:pt x="0" y="816610"/>
                  </a:lnTo>
                  <a:lnTo>
                    <a:pt x="0" y="16332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26"/>
          <p:cNvSpPr txBox="1"/>
          <p:nvPr/>
        </p:nvSpPr>
        <p:spPr>
          <a:xfrm>
            <a:off x="4873006" y="3256043"/>
            <a:ext cx="11906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Select</a:t>
            </a:r>
            <a:r>
              <a:rPr sz="1400" spc="-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4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final </a:t>
            </a:r>
            <a:r>
              <a:rPr sz="1400" spc="-3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2" name="object 27"/>
          <p:cNvGrpSpPr/>
          <p:nvPr/>
        </p:nvGrpSpPr>
        <p:grpSpPr>
          <a:xfrm>
            <a:off x="6566424" y="2978928"/>
            <a:ext cx="1661160" cy="1018540"/>
            <a:chOff x="6551676" y="2735579"/>
            <a:chExt cx="1661160" cy="1018540"/>
          </a:xfrm>
        </p:grpSpPr>
        <p:sp>
          <p:nvSpPr>
            <p:cNvPr id="103" name="object 28"/>
            <p:cNvSpPr/>
            <p:nvPr/>
          </p:nvSpPr>
          <p:spPr>
            <a:xfrm>
              <a:off x="6570726" y="2754629"/>
              <a:ext cx="1623060" cy="980440"/>
            </a:xfrm>
            <a:custGeom>
              <a:avLst/>
              <a:gdLst/>
              <a:ahLst/>
              <a:cxnLst/>
              <a:rect l="l" t="t" r="r" b="b"/>
              <a:pathLst>
                <a:path w="1623059" h="980439">
                  <a:moveTo>
                    <a:pt x="1459738" y="0"/>
                  </a:moveTo>
                  <a:lnTo>
                    <a:pt x="163322" y="0"/>
                  </a:lnTo>
                  <a:lnTo>
                    <a:pt x="119915" y="5836"/>
                  </a:lnTo>
                  <a:lnTo>
                    <a:pt x="80903" y="22304"/>
                  </a:lnTo>
                  <a:lnTo>
                    <a:pt x="47847" y="47847"/>
                  </a:lnTo>
                  <a:lnTo>
                    <a:pt x="22304" y="80903"/>
                  </a:lnTo>
                  <a:lnTo>
                    <a:pt x="5836" y="119915"/>
                  </a:lnTo>
                  <a:lnTo>
                    <a:pt x="0" y="163321"/>
                  </a:lnTo>
                  <a:lnTo>
                    <a:pt x="0" y="816610"/>
                  </a:lnTo>
                  <a:lnTo>
                    <a:pt x="5836" y="860016"/>
                  </a:lnTo>
                  <a:lnTo>
                    <a:pt x="22304" y="899028"/>
                  </a:lnTo>
                  <a:lnTo>
                    <a:pt x="47847" y="932084"/>
                  </a:lnTo>
                  <a:lnTo>
                    <a:pt x="80903" y="957627"/>
                  </a:lnTo>
                  <a:lnTo>
                    <a:pt x="119915" y="974095"/>
                  </a:lnTo>
                  <a:lnTo>
                    <a:pt x="163322" y="979932"/>
                  </a:lnTo>
                  <a:lnTo>
                    <a:pt x="1459738" y="979932"/>
                  </a:lnTo>
                  <a:lnTo>
                    <a:pt x="1503144" y="974095"/>
                  </a:lnTo>
                  <a:lnTo>
                    <a:pt x="1542156" y="957627"/>
                  </a:lnTo>
                  <a:lnTo>
                    <a:pt x="1575212" y="932084"/>
                  </a:lnTo>
                  <a:lnTo>
                    <a:pt x="1600755" y="899028"/>
                  </a:lnTo>
                  <a:lnTo>
                    <a:pt x="1617223" y="860016"/>
                  </a:lnTo>
                  <a:lnTo>
                    <a:pt x="1623059" y="816610"/>
                  </a:lnTo>
                  <a:lnTo>
                    <a:pt x="1623059" y="163321"/>
                  </a:lnTo>
                  <a:lnTo>
                    <a:pt x="1617223" y="119915"/>
                  </a:lnTo>
                  <a:lnTo>
                    <a:pt x="1600755" y="80903"/>
                  </a:lnTo>
                  <a:lnTo>
                    <a:pt x="1575212" y="47847"/>
                  </a:lnTo>
                  <a:lnTo>
                    <a:pt x="1542156" y="22304"/>
                  </a:lnTo>
                  <a:lnTo>
                    <a:pt x="1503144" y="5836"/>
                  </a:lnTo>
                  <a:lnTo>
                    <a:pt x="1459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9"/>
            <p:cNvSpPr/>
            <p:nvPr/>
          </p:nvSpPr>
          <p:spPr>
            <a:xfrm>
              <a:off x="6570726" y="2754629"/>
              <a:ext cx="1623060" cy="980440"/>
            </a:xfrm>
            <a:custGeom>
              <a:avLst/>
              <a:gdLst/>
              <a:ahLst/>
              <a:cxnLst/>
              <a:rect l="l" t="t" r="r" b="b"/>
              <a:pathLst>
                <a:path w="1623059" h="980439">
                  <a:moveTo>
                    <a:pt x="0" y="163321"/>
                  </a:moveTo>
                  <a:lnTo>
                    <a:pt x="5836" y="119915"/>
                  </a:lnTo>
                  <a:lnTo>
                    <a:pt x="22304" y="80903"/>
                  </a:lnTo>
                  <a:lnTo>
                    <a:pt x="47847" y="47847"/>
                  </a:lnTo>
                  <a:lnTo>
                    <a:pt x="80903" y="22304"/>
                  </a:lnTo>
                  <a:lnTo>
                    <a:pt x="119915" y="5836"/>
                  </a:lnTo>
                  <a:lnTo>
                    <a:pt x="163322" y="0"/>
                  </a:lnTo>
                  <a:lnTo>
                    <a:pt x="1459738" y="0"/>
                  </a:lnTo>
                  <a:lnTo>
                    <a:pt x="1503144" y="5836"/>
                  </a:lnTo>
                  <a:lnTo>
                    <a:pt x="1542156" y="22304"/>
                  </a:lnTo>
                  <a:lnTo>
                    <a:pt x="1575212" y="47847"/>
                  </a:lnTo>
                  <a:lnTo>
                    <a:pt x="1600755" y="80903"/>
                  </a:lnTo>
                  <a:lnTo>
                    <a:pt x="1617223" y="119915"/>
                  </a:lnTo>
                  <a:lnTo>
                    <a:pt x="1623059" y="163321"/>
                  </a:lnTo>
                  <a:lnTo>
                    <a:pt x="1623059" y="816610"/>
                  </a:lnTo>
                  <a:lnTo>
                    <a:pt x="1617223" y="860016"/>
                  </a:lnTo>
                  <a:lnTo>
                    <a:pt x="1600755" y="899028"/>
                  </a:lnTo>
                  <a:lnTo>
                    <a:pt x="1575212" y="932084"/>
                  </a:lnTo>
                  <a:lnTo>
                    <a:pt x="1542156" y="957627"/>
                  </a:lnTo>
                  <a:lnTo>
                    <a:pt x="1503144" y="974095"/>
                  </a:lnTo>
                  <a:lnTo>
                    <a:pt x="1459738" y="979932"/>
                  </a:lnTo>
                  <a:lnTo>
                    <a:pt x="163322" y="979932"/>
                  </a:lnTo>
                  <a:lnTo>
                    <a:pt x="119915" y="974095"/>
                  </a:lnTo>
                  <a:lnTo>
                    <a:pt x="80903" y="957627"/>
                  </a:lnTo>
                  <a:lnTo>
                    <a:pt x="47847" y="932084"/>
                  </a:lnTo>
                  <a:lnTo>
                    <a:pt x="22304" y="899028"/>
                  </a:lnTo>
                  <a:lnTo>
                    <a:pt x="5836" y="860016"/>
                  </a:lnTo>
                  <a:lnTo>
                    <a:pt x="0" y="816610"/>
                  </a:lnTo>
                  <a:lnTo>
                    <a:pt x="0" y="16332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30"/>
          <p:cNvSpPr txBox="1"/>
          <p:nvPr/>
        </p:nvSpPr>
        <p:spPr>
          <a:xfrm>
            <a:off x="6717045" y="3148804"/>
            <a:ext cx="135890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Evaluate</a:t>
            </a:r>
            <a:r>
              <a:rPr sz="1400" spc="3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the </a:t>
            </a:r>
            <a:r>
              <a:rPr sz="14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final</a:t>
            </a:r>
            <a:r>
              <a:rPr sz="1400"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model</a:t>
            </a:r>
            <a:r>
              <a:rPr sz="1400"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using </a:t>
            </a:r>
            <a:r>
              <a:rPr sz="1400" spc="-3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test</a:t>
            </a:r>
            <a:r>
              <a:rPr sz="14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6" name="object 31"/>
          <p:cNvGrpSpPr/>
          <p:nvPr/>
        </p:nvGrpSpPr>
        <p:grpSpPr>
          <a:xfrm>
            <a:off x="782843" y="2978928"/>
            <a:ext cx="1661160" cy="1018540"/>
            <a:chOff x="768095" y="2735579"/>
            <a:chExt cx="1661160" cy="1018540"/>
          </a:xfrm>
        </p:grpSpPr>
        <p:sp>
          <p:nvSpPr>
            <p:cNvPr id="107" name="object 32"/>
            <p:cNvSpPr/>
            <p:nvPr/>
          </p:nvSpPr>
          <p:spPr>
            <a:xfrm>
              <a:off x="787145" y="2754629"/>
              <a:ext cx="1623060" cy="980440"/>
            </a:xfrm>
            <a:custGeom>
              <a:avLst/>
              <a:gdLst/>
              <a:ahLst/>
              <a:cxnLst/>
              <a:rect l="l" t="t" r="r" b="b"/>
              <a:pathLst>
                <a:path w="1623060" h="980439">
                  <a:moveTo>
                    <a:pt x="1459738" y="0"/>
                  </a:moveTo>
                  <a:lnTo>
                    <a:pt x="163322" y="0"/>
                  </a:lnTo>
                  <a:lnTo>
                    <a:pt x="119906" y="5836"/>
                  </a:lnTo>
                  <a:lnTo>
                    <a:pt x="80892" y="22304"/>
                  </a:lnTo>
                  <a:lnTo>
                    <a:pt x="47837" y="47847"/>
                  </a:lnTo>
                  <a:lnTo>
                    <a:pt x="22299" y="80903"/>
                  </a:lnTo>
                  <a:lnTo>
                    <a:pt x="5834" y="119915"/>
                  </a:lnTo>
                  <a:lnTo>
                    <a:pt x="0" y="163321"/>
                  </a:lnTo>
                  <a:lnTo>
                    <a:pt x="0" y="816610"/>
                  </a:lnTo>
                  <a:lnTo>
                    <a:pt x="5834" y="860016"/>
                  </a:lnTo>
                  <a:lnTo>
                    <a:pt x="22299" y="899028"/>
                  </a:lnTo>
                  <a:lnTo>
                    <a:pt x="47837" y="932084"/>
                  </a:lnTo>
                  <a:lnTo>
                    <a:pt x="80892" y="957627"/>
                  </a:lnTo>
                  <a:lnTo>
                    <a:pt x="119906" y="974095"/>
                  </a:lnTo>
                  <a:lnTo>
                    <a:pt x="163322" y="979932"/>
                  </a:lnTo>
                  <a:lnTo>
                    <a:pt x="1459738" y="979932"/>
                  </a:lnTo>
                  <a:lnTo>
                    <a:pt x="1503144" y="974095"/>
                  </a:lnTo>
                  <a:lnTo>
                    <a:pt x="1542156" y="957627"/>
                  </a:lnTo>
                  <a:lnTo>
                    <a:pt x="1575212" y="932084"/>
                  </a:lnTo>
                  <a:lnTo>
                    <a:pt x="1600755" y="899028"/>
                  </a:lnTo>
                  <a:lnTo>
                    <a:pt x="1617223" y="860016"/>
                  </a:lnTo>
                  <a:lnTo>
                    <a:pt x="1623060" y="816610"/>
                  </a:lnTo>
                  <a:lnTo>
                    <a:pt x="1623060" y="163321"/>
                  </a:lnTo>
                  <a:lnTo>
                    <a:pt x="1617223" y="119915"/>
                  </a:lnTo>
                  <a:lnTo>
                    <a:pt x="1600755" y="80903"/>
                  </a:lnTo>
                  <a:lnTo>
                    <a:pt x="1575212" y="47847"/>
                  </a:lnTo>
                  <a:lnTo>
                    <a:pt x="1542156" y="22304"/>
                  </a:lnTo>
                  <a:lnTo>
                    <a:pt x="1503144" y="5836"/>
                  </a:lnTo>
                  <a:lnTo>
                    <a:pt x="1459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3"/>
            <p:cNvSpPr/>
            <p:nvPr/>
          </p:nvSpPr>
          <p:spPr>
            <a:xfrm>
              <a:off x="787145" y="2754629"/>
              <a:ext cx="1623060" cy="980440"/>
            </a:xfrm>
            <a:custGeom>
              <a:avLst/>
              <a:gdLst/>
              <a:ahLst/>
              <a:cxnLst/>
              <a:rect l="l" t="t" r="r" b="b"/>
              <a:pathLst>
                <a:path w="1623060" h="980439">
                  <a:moveTo>
                    <a:pt x="0" y="163321"/>
                  </a:moveTo>
                  <a:lnTo>
                    <a:pt x="5834" y="119915"/>
                  </a:lnTo>
                  <a:lnTo>
                    <a:pt x="22299" y="80903"/>
                  </a:lnTo>
                  <a:lnTo>
                    <a:pt x="47837" y="47847"/>
                  </a:lnTo>
                  <a:lnTo>
                    <a:pt x="80892" y="22304"/>
                  </a:lnTo>
                  <a:lnTo>
                    <a:pt x="119906" y="5836"/>
                  </a:lnTo>
                  <a:lnTo>
                    <a:pt x="163322" y="0"/>
                  </a:lnTo>
                  <a:lnTo>
                    <a:pt x="1459738" y="0"/>
                  </a:lnTo>
                  <a:lnTo>
                    <a:pt x="1503144" y="5836"/>
                  </a:lnTo>
                  <a:lnTo>
                    <a:pt x="1542156" y="22304"/>
                  </a:lnTo>
                  <a:lnTo>
                    <a:pt x="1575212" y="47847"/>
                  </a:lnTo>
                  <a:lnTo>
                    <a:pt x="1600755" y="80903"/>
                  </a:lnTo>
                  <a:lnTo>
                    <a:pt x="1617223" y="119915"/>
                  </a:lnTo>
                  <a:lnTo>
                    <a:pt x="1623060" y="163321"/>
                  </a:lnTo>
                  <a:lnTo>
                    <a:pt x="1623060" y="816610"/>
                  </a:lnTo>
                  <a:lnTo>
                    <a:pt x="1617223" y="860016"/>
                  </a:lnTo>
                  <a:lnTo>
                    <a:pt x="1600755" y="899028"/>
                  </a:lnTo>
                  <a:lnTo>
                    <a:pt x="1575212" y="932084"/>
                  </a:lnTo>
                  <a:lnTo>
                    <a:pt x="1542156" y="957627"/>
                  </a:lnTo>
                  <a:lnTo>
                    <a:pt x="1503144" y="974095"/>
                  </a:lnTo>
                  <a:lnTo>
                    <a:pt x="1459738" y="979932"/>
                  </a:lnTo>
                  <a:lnTo>
                    <a:pt x="163322" y="979932"/>
                  </a:lnTo>
                  <a:lnTo>
                    <a:pt x="119906" y="974095"/>
                  </a:lnTo>
                  <a:lnTo>
                    <a:pt x="80892" y="957627"/>
                  </a:lnTo>
                  <a:lnTo>
                    <a:pt x="47837" y="932084"/>
                  </a:lnTo>
                  <a:lnTo>
                    <a:pt x="22299" y="899028"/>
                  </a:lnTo>
                  <a:lnTo>
                    <a:pt x="5834" y="860016"/>
                  </a:lnTo>
                  <a:lnTo>
                    <a:pt x="0" y="816610"/>
                  </a:lnTo>
                  <a:lnTo>
                    <a:pt x="0" y="16332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34"/>
          <p:cNvSpPr txBox="1"/>
          <p:nvPr/>
        </p:nvSpPr>
        <p:spPr>
          <a:xfrm>
            <a:off x="968264" y="3256043"/>
            <a:ext cx="12877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Experiment</a:t>
            </a:r>
            <a:r>
              <a:rPr sz="1400" spc="-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with </a:t>
            </a:r>
            <a:r>
              <a:rPr sz="1400" spc="-3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different</a:t>
            </a:r>
            <a:r>
              <a:rPr sz="1400" spc="-9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models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0" name="object 35"/>
          <p:cNvGrpSpPr/>
          <p:nvPr/>
        </p:nvGrpSpPr>
        <p:grpSpPr>
          <a:xfrm>
            <a:off x="2710703" y="2978928"/>
            <a:ext cx="1661160" cy="1018540"/>
            <a:chOff x="2695955" y="2735579"/>
            <a:chExt cx="1661160" cy="1018540"/>
          </a:xfrm>
        </p:grpSpPr>
        <p:sp>
          <p:nvSpPr>
            <p:cNvPr id="111" name="object 36"/>
            <p:cNvSpPr/>
            <p:nvPr/>
          </p:nvSpPr>
          <p:spPr>
            <a:xfrm>
              <a:off x="2715005" y="2754629"/>
              <a:ext cx="1623060" cy="980440"/>
            </a:xfrm>
            <a:custGeom>
              <a:avLst/>
              <a:gdLst/>
              <a:ahLst/>
              <a:cxnLst/>
              <a:rect l="l" t="t" r="r" b="b"/>
              <a:pathLst>
                <a:path w="1623060" h="980439">
                  <a:moveTo>
                    <a:pt x="1459738" y="0"/>
                  </a:moveTo>
                  <a:lnTo>
                    <a:pt x="163321" y="0"/>
                  </a:lnTo>
                  <a:lnTo>
                    <a:pt x="119915" y="5836"/>
                  </a:lnTo>
                  <a:lnTo>
                    <a:pt x="80903" y="22304"/>
                  </a:lnTo>
                  <a:lnTo>
                    <a:pt x="47847" y="47847"/>
                  </a:lnTo>
                  <a:lnTo>
                    <a:pt x="22304" y="80903"/>
                  </a:lnTo>
                  <a:lnTo>
                    <a:pt x="5836" y="119915"/>
                  </a:lnTo>
                  <a:lnTo>
                    <a:pt x="0" y="163321"/>
                  </a:lnTo>
                  <a:lnTo>
                    <a:pt x="0" y="816610"/>
                  </a:lnTo>
                  <a:lnTo>
                    <a:pt x="5836" y="860016"/>
                  </a:lnTo>
                  <a:lnTo>
                    <a:pt x="22304" y="899028"/>
                  </a:lnTo>
                  <a:lnTo>
                    <a:pt x="47847" y="932084"/>
                  </a:lnTo>
                  <a:lnTo>
                    <a:pt x="80903" y="957627"/>
                  </a:lnTo>
                  <a:lnTo>
                    <a:pt x="119915" y="974095"/>
                  </a:lnTo>
                  <a:lnTo>
                    <a:pt x="163321" y="979932"/>
                  </a:lnTo>
                  <a:lnTo>
                    <a:pt x="1459738" y="979932"/>
                  </a:lnTo>
                  <a:lnTo>
                    <a:pt x="1503144" y="974095"/>
                  </a:lnTo>
                  <a:lnTo>
                    <a:pt x="1542156" y="957627"/>
                  </a:lnTo>
                  <a:lnTo>
                    <a:pt x="1575212" y="932084"/>
                  </a:lnTo>
                  <a:lnTo>
                    <a:pt x="1600755" y="899028"/>
                  </a:lnTo>
                  <a:lnTo>
                    <a:pt x="1617223" y="860016"/>
                  </a:lnTo>
                  <a:lnTo>
                    <a:pt x="1623059" y="816610"/>
                  </a:lnTo>
                  <a:lnTo>
                    <a:pt x="1623059" y="163321"/>
                  </a:lnTo>
                  <a:lnTo>
                    <a:pt x="1617223" y="119915"/>
                  </a:lnTo>
                  <a:lnTo>
                    <a:pt x="1600755" y="80903"/>
                  </a:lnTo>
                  <a:lnTo>
                    <a:pt x="1575212" y="47847"/>
                  </a:lnTo>
                  <a:lnTo>
                    <a:pt x="1542156" y="22304"/>
                  </a:lnTo>
                  <a:lnTo>
                    <a:pt x="1503144" y="5836"/>
                  </a:lnTo>
                  <a:lnTo>
                    <a:pt x="1459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37"/>
            <p:cNvSpPr/>
            <p:nvPr/>
          </p:nvSpPr>
          <p:spPr>
            <a:xfrm>
              <a:off x="2715005" y="2754629"/>
              <a:ext cx="1623060" cy="980440"/>
            </a:xfrm>
            <a:custGeom>
              <a:avLst/>
              <a:gdLst/>
              <a:ahLst/>
              <a:cxnLst/>
              <a:rect l="l" t="t" r="r" b="b"/>
              <a:pathLst>
                <a:path w="1623060" h="980439">
                  <a:moveTo>
                    <a:pt x="0" y="163321"/>
                  </a:moveTo>
                  <a:lnTo>
                    <a:pt x="5836" y="119915"/>
                  </a:lnTo>
                  <a:lnTo>
                    <a:pt x="22304" y="80903"/>
                  </a:lnTo>
                  <a:lnTo>
                    <a:pt x="47847" y="47847"/>
                  </a:lnTo>
                  <a:lnTo>
                    <a:pt x="80903" y="22304"/>
                  </a:lnTo>
                  <a:lnTo>
                    <a:pt x="119915" y="5836"/>
                  </a:lnTo>
                  <a:lnTo>
                    <a:pt x="163321" y="0"/>
                  </a:lnTo>
                  <a:lnTo>
                    <a:pt x="1459738" y="0"/>
                  </a:lnTo>
                  <a:lnTo>
                    <a:pt x="1503144" y="5836"/>
                  </a:lnTo>
                  <a:lnTo>
                    <a:pt x="1542156" y="22304"/>
                  </a:lnTo>
                  <a:lnTo>
                    <a:pt x="1575212" y="47847"/>
                  </a:lnTo>
                  <a:lnTo>
                    <a:pt x="1600755" y="80903"/>
                  </a:lnTo>
                  <a:lnTo>
                    <a:pt x="1617223" y="119915"/>
                  </a:lnTo>
                  <a:lnTo>
                    <a:pt x="1623059" y="163321"/>
                  </a:lnTo>
                  <a:lnTo>
                    <a:pt x="1623059" y="816610"/>
                  </a:lnTo>
                  <a:lnTo>
                    <a:pt x="1617223" y="860016"/>
                  </a:lnTo>
                  <a:lnTo>
                    <a:pt x="1600755" y="899028"/>
                  </a:lnTo>
                  <a:lnTo>
                    <a:pt x="1575212" y="932084"/>
                  </a:lnTo>
                  <a:lnTo>
                    <a:pt x="1542156" y="957627"/>
                  </a:lnTo>
                  <a:lnTo>
                    <a:pt x="1503144" y="974095"/>
                  </a:lnTo>
                  <a:lnTo>
                    <a:pt x="1459738" y="979932"/>
                  </a:lnTo>
                  <a:lnTo>
                    <a:pt x="163321" y="979932"/>
                  </a:lnTo>
                  <a:lnTo>
                    <a:pt x="119915" y="974095"/>
                  </a:lnTo>
                  <a:lnTo>
                    <a:pt x="80903" y="957627"/>
                  </a:lnTo>
                  <a:lnTo>
                    <a:pt x="47847" y="932084"/>
                  </a:lnTo>
                  <a:lnTo>
                    <a:pt x="22304" y="899028"/>
                  </a:lnTo>
                  <a:lnTo>
                    <a:pt x="5836" y="860016"/>
                  </a:lnTo>
                  <a:lnTo>
                    <a:pt x="0" y="816610"/>
                  </a:lnTo>
                  <a:lnTo>
                    <a:pt x="0" y="16332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38"/>
          <p:cNvSpPr txBox="1"/>
          <p:nvPr/>
        </p:nvSpPr>
        <p:spPr>
          <a:xfrm>
            <a:off x="3121930" y="3148804"/>
            <a:ext cx="8375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solidFill>
                  <a:srgbClr val="252525"/>
                </a:solidFill>
                <a:latin typeface="Arial MT"/>
                <a:cs typeface="Arial MT"/>
              </a:rPr>
              <a:t>Validate </a:t>
            </a:r>
            <a:r>
              <a:rPr sz="1400" spc="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mtClean="0">
                <a:solidFill>
                  <a:srgbClr val="252525"/>
                </a:solidFill>
                <a:latin typeface="Arial MT"/>
                <a:cs typeface="Arial MT"/>
              </a:rPr>
              <a:t> 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Models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4" name="object 39"/>
          <p:cNvGrpSpPr/>
          <p:nvPr/>
        </p:nvGrpSpPr>
        <p:grpSpPr>
          <a:xfrm>
            <a:off x="774445" y="1390584"/>
            <a:ext cx="431165" cy="427990"/>
            <a:chOff x="774445" y="992377"/>
            <a:chExt cx="431165" cy="427990"/>
          </a:xfrm>
          <a:solidFill>
            <a:srgbClr val="00B050"/>
          </a:solidFill>
        </p:grpSpPr>
        <p:sp>
          <p:nvSpPr>
            <p:cNvPr id="115" name="object 40"/>
            <p:cNvSpPr/>
            <p:nvPr/>
          </p:nvSpPr>
          <p:spPr>
            <a:xfrm>
              <a:off x="787145" y="1005077"/>
              <a:ext cx="405765" cy="402590"/>
            </a:xfrm>
            <a:custGeom>
              <a:avLst/>
              <a:gdLst/>
              <a:ahLst/>
              <a:cxnLst/>
              <a:rect l="l" t="t" r="r" b="b"/>
              <a:pathLst>
                <a:path w="405765" h="402590">
                  <a:moveTo>
                    <a:pt x="202692" y="0"/>
                  </a:moveTo>
                  <a:lnTo>
                    <a:pt x="156218" y="5311"/>
                  </a:lnTo>
                  <a:lnTo>
                    <a:pt x="113555" y="20442"/>
                  </a:lnTo>
                  <a:lnTo>
                    <a:pt x="75920" y="44187"/>
                  </a:lnTo>
                  <a:lnTo>
                    <a:pt x="44531" y="75338"/>
                  </a:lnTo>
                  <a:lnTo>
                    <a:pt x="20602" y="112689"/>
                  </a:lnTo>
                  <a:lnTo>
                    <a:pt x="5353" y="155034"/>
                  </a:lnTo>
                  <a:lnTo>
                    <a:pt x="0" y="201168"/>
                  </a:lnTo>
                  <a:lnTo>
                    <a:pt x="5353" y="247301"/>
                  </a:lnTo>
                  <a:lnTo>
                    <a:pt x="20602" y="289646"/>
                  </a:lnTo>
                  <a:lnTo>
                    <a:pt x="44531" y="326997"/>
                  </a:lnTo>
                  <a:lnTo>
                    <a:pt x="75920" y="358148"/>
                  </a:lnTo>
                  <a:lnTo>
                    <a:pt x="113555" y="381893"/>
                  </a:lnTo>
                  <a:lnTo>
                    <a:pt x="156218" y="397024"/>
                  </a:lnTo>
                  <a:lnTo>
                    <a:pt x="202692" y="402336"/>
                  </a:lnTo>
                  <a:lnTo>
                    <a:pt x="249165" y="397024"/>
                  </a:lnTo>
                  <a:lnTo>
                    <a:pt x="291828" y="381893"/>
                  </a:lnTo>
                  <a:lnTo>
                    <a:pt x="329463" y="358148"/>
                  </a:lnTo>
                  <a:lnTo>
                    <a:pt x="360852" y="326997"/>
                  </a:lnTo>
                  <a:lnTo>
                    <a:pt x="384781" y="289646"/>
                  </a:lnTo>
                  <a:lnTo>
                    <a:pt x="400030" y="247301"/>
                  </a:lnTo>
                  <a:lnTo>
                    <a:pt x="405384" y="201168"/>
                  </a:lnTo>
                  <a:lnTo>
                    <a:pt x="400030" y="155034"/>
                  </a:lnTo>
                  <a:lnTo>
                    <a:pt x="384781" y="112689"/>
                  </a:lnTo>
                  <a:lnTo>
                    <a:pt x="360852" y="75338"/>
                  </a:lnTo>
                  <a:lnTo>
                    <a:pt x="329463" y="44187"/>
                  </a:lnTo>
                  <a:lnTo>
                    <a:pt x="291828" y="20442"/>
                  </a:lnTo>
                  <a:lnTo>
                    <a:pt x="249165" y="5311"/>
                  </a:lnTo>
                  <a:lnTo>
                    <a:pt x="202692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1"/>
            <p:cNvSpPr/>
            <p:nvPr/>
          </p:nvSpPr>
          <p:spPr>
            <a:xfrm>
              <a:off x="787145" y="1005077"/>
              <a:ext cx="405765" cy="402590"/>
            </a:xfrm>
            <a:custGeom>
              <a:avLst/>
              <a:gdLst/>
              <a:ahLst/>
              <a:cxnLst/>
              <a:rect l="l" t="t" r="r" b="b"/>
              <a:pathLst>
                <a:path w="405765" h="402590">
                  <a:moveTo>
                    <a:pt x="0" y="201168"/>
                  </a:moveTo>
                  <a:lnTo>
                    <a:pt x="5353" y="155034"/>
                  </a:lnTo>
                  <a:lnTo>
                    <a:pt x="20602" y="112689"/>
                  </a:lnTo>
                  <a:lnTo>
                    <a:pt x="44531" y="75338"/>
                  </a:lnTo>
                  <a:lnTo>
                    <a:pt x="75920" y="44187"/>
                  </a:lnTo>
                  <a:lnTo>
                    <a:pt x="113555" y="20442"/>
                  </a:lnTo>
                  <a:lnTo>
                    <a:pt x="156218" y="5311"/>
                  </a:lnTo>
                  <a:lnTo>
                    <a:pt x="202692" y="0"/>
                  </a:lnTo>
                  <a:lnTo>
                    <a:pt x="249165" y="5311"/>
                  </a:lnTo>
                  <a:lnTo>
                    <a:pt x="291828" y="20442"/>
                  </a:lnTo>
                  <a:lnTo>
                    <a:pt x="329463" y="44187"/>
                  </a:lnTo>
                  <a:lnTo>
                    <a:pt x="360852" y="75338"/>
                  </a:lnTo>
                  <a:lnTo>
                    <a:pt x="384781" y="112689"/>
                  </a:lnTo>
                  <a:lnTo>
                    <a:pt x="400030" y="155034"/>
                  </a:lnTo>
                  <a:lnTo>
                    <a:pt x="405384" y="201168"/>
                  </a:lnTo>
                  <a:lnTo>
                    <a:pt x="400030" y="247301"/>
                  </a:lnTo>
                  <a:lnTo>
                    <a:pt x="384781" y="289646"/>
                  </a:lnTo>
                  <a:lnTo>
                    <a:pt x="360852" y="326997"/>
                  </a:lnTo>
                  <a:lnTo>
                    <a:pt x="329463" y="358148"/>
                  </a:lnTo>
                  <a:lnTo>
                    <a:pt x="291828" y="381893"/>
                  </a:lnTo>
                  <a:lnTo>
                    <a:pt x="249165" y="397024"/>
                  </a:lnTo>
                  <a:lnTo>
                    <a:pt x="202692" y="402336"/>
                  </a:lnTo>
                  <a:lnTo>
                    <a:pt x="156218" y="397024"/>
                  </a:lnTo>
                  <a:lnTo>
                    <a:pt x="113555" y="381893"/>
                  </a:lnTo>
                  <a:lnTo>
                    <a:pt x="75920" y="358148"/>
                  </a:lnTo>
                  <a:lnTo>
                    <a:pt x="44531" y="326997"/>
                  </a:lnTo>
                  <a:lnTo>
                    <a:pt x="20602" y="289646"/>
                  </a:lnTo>
                  <a:lnTo>
                    <a:pt x="5353" y="247301"/>
                  </a:lnTo>
                  <a:lnTo>
                    <a:pt x="0" y="201168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42"/>
          <p:cNvSpPr txBox="1"/>
          <p:nvPr/>
        </p:nvSpPr>
        <p:spPr>
          <a:xfrm>
            <a:off x="926998" y="1477656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8" name="object 43"/>
          <p:cNvGrpSpPr/>
          <p:nvPr/>
        </p:nvGrpSpPr>
        <p:grpSpPr>
          <a:xfrm>
            <a:off x="2702305" y="1390584"/>
            <a:ext cx="429259" cy="427990"/>
            <a:chOff x="2702305" y="992377"/>
            <a:chExt cx="429259" cy="427990"/>
          </a:xfrm>
          <a:solidFill>
            <a:srgbClr val="00B050"/>
          </a:solidFill>
        </p:grpSpPr>
        <p:sp>
          <p:nvSpPr>
            <p:cNvPr id="119" name="object 44"/>
            <p:cNvSpPr/>
            <p:nvPr/>
          </p:nvSpPr>
          <p:spPr>
            <a:xfrm>
              <a:off x="2715005" y="1005077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60" h="402590">
                  <a:moveTo>
                    <a:pt x="201930" y="0"/>
                  </a:moveTo>
                  <a:lnTo>
                    <a:pt x="155634" y="5311"/>
                  </a:lnTo>
                  <a:lnTo>
                    <a:pt x="113133" y="20442"/>
                  </a:lnTo>
                  <a:lnTo>
                    <a:pt x="75640" y="44187"/>
                  </a:lnTo>
                  <a:lnTo>
                    <a:pt x="44367" y="75338"/>
                  </a:lnTo>
                  <a:lnTo>
                    <a:pt x="20527" y="112689"/>
                  </a:lnTo>
                  <a:lnTo>
                    <a:pt x="5333" y="155034"/>
                  </a:lnTo>
                  <a:lnTo>
                    <a:pt x="0" y="201168"/>
                  </a:lnTo>
                  <a:lnTo>
                    <a:pt x="5333" y="247301"/>
                  </a:lnTo>
                  <a:lnTo>
                    <a:pt x="20527" y="289646"/>
                  </a:lnTo>
                  <a:lnTo>
                    <a:pt x="44367" y="326997"/>
                  </a:lnTo>
                  <a:lnTo>
                    <a:pt x="75640" y="358148"/>
                  </a:lnTo>
                  <a:lnTo>
                    <a:pt x="113133" y="381893"/>
                  </a:lnTo>
                  <a:lnTo>
                    <a:pt x="155634" y="397024"/>
                  </a:lnTo>
                  <a:lnTo>
                    <a:pt x="201930" y="402336"/>
                  </a:lnTo>
                  <a:lnTo>
                    <a:pt x="248225" y="397024"/>
                  </a:lnTo>
                  <a:lnTo>
                    <a:pt x="290726" y="381893"/>
                  </a:lnTo>
                  <a:lnTo>
                    <a:pt x="328219" y="358148"/>
                  </a:lnTo>
                  <a:lnTo>
                    <a:pt x="359492" y="326997"/>
                  </a:lnTo>
                  <a:lnTo>
                    <a:pt x="383332" y="289646"/>
                  </a:lnTo>
                  <a:lnTo>
                    <a:pt x="398526" y="247301"/>
                  </a:lnTo>
                  <a:lnTo>
                    <a:pt x="403860" y="201168"/>
                  </a:lnTo>
                  <a:lnTo>
                    <a:pt x="398526" y="155034"/>
                  </a:lnTo>
                  <a:lnTo>
                    <a:pt x="383332" y="112689"/>
                  </a:lnTo>
                  <a:lnTo>
                    <a:pt x="359492" y="75338"/>
                  </a:lnTo>
                  <a:lnTo>
                    <a:pt x="328219" y="44187"/>
                  </a:lnTo>
                  <a:lnTo>
                    <a:pt x="290726" y="20442"/>
                  </a:lnTo>
                  <a:lnTo>
                    <a:pt x="248225" y="5311"/>
                  </a:lnTo>
                  <a:lnTo>
                    <a:pt x="20193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45"/>
            <p:cNvSpPr/>
            <p:nvPr/>
          </p:nvSpPr>
          <p:spPr>
            <a:xfrm>
              <a:off x="2715005" y="1005077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60" h="402590">
                  <a:moveTo>
                    <a:pt x="0" y="201168"/>
                  </a:moveTo>
                  <a:lnTo>
                    <a:pt x="5333" y="155034"/>
                  </a:lnTo>
                  <a:lnTo>
                    <a:pt x="20527" y="112689"/>
                  </a:lnTo>
                  <a:lnTo>
                    <a:pt x="44367" y="75338"/>
                  </a:lnTo>
                  <a:lnTo>
                    <a:pt x="75640" y="44187"/>
                  </a:lnTo>
                  <a:lnTo>
                    <a:pt x="113133" y="20442"/>
                  </a:lnTo>
                  <a:lnTo>
                    <a:pt x="155634" y="5311"/>
                  </a:lnTo>
                  <a:lnTo>
                    <a:pt x="201930" y="0"/>
                  </a:lnTo>
                  <a:lnTo>
                    <a:pt x="248225" y="5311"/>
                  </a:lnTo>
                  <a:lnTo>
                    <a:pt x="290726" y="20442"/>
                  </a:lnTo>
                  <a:lnTo>
                    <a:pt x="328219" y="44187"/>
                  </a:lnTo>
                  <a:lnTo>
                    <a:pt x="359492" y="75338"/>
                  </a:lnTo>
                  <a:lnTo>
                    <a:pt x="383332" y="112689"/>
                  </a:lnTo>
                  <a:lnTo>
                    <a:pt x="398526" y="155034"/>
                  </a:lnTo>
                  <a:lnTo>
                    <a:pt x="403860" y="201168"/>
                  </a:lnTo>
                  <a:lnTo>
                    <a:pt x="398526" y="247301"/>
                  </a:lnTo>
                  <a:lnTo>
                    <a:pt x="383332" y="289646"/>
                  </a:lnTo>
                  <a:lnTo>
                    <a:pt x="359492" y="326997"/>
                  </a:lnTo>
                  <a:lnTo>
                    <a:pt x="328219" y="358148"/>
                  </a:lnTo>
                  <a:lnTo>
                    <a:pt x="290726" y="381893"/>
                  </a:lnTo>
                  <a:lnTo>
                    <a:pt x="248225" y="397024"/>
                  </a:lnTo>
                  <a:lnTo>
                    <a:pt x="201930" y="402336"/>
                  </a:lnTo>
                  <a:lnTo>
                    <a:pt x="155634" y="397024"/>
                  </a:lnTo>
                  <a:lnTo>
                    <a:pt x="113133" y="381893"/>
                  </a:lnTo>
                  <a:lnTo>
                    <a:pt x="75640" y="358148"/>
                  </a:lnTo>
                  <a:lnTo>
                    <a:pt x="44367" y="326997"/>
                  </a:lnTo>
                  <a:lnTo>
                    <a:pt x="20527" y="289646"/>
                  </a:lnTo>
                  <a:lnTo>
                    <a:pt x="5333" y="247301"/>
                  </a:lnTo>
                  <a:lnTo>
                    <a:pt x="0" y="201168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46"/>
          <p:cNvSpPr txBox="1"/>
          <p:nvPr/>
        </p:nvSpPr>
        <p:spPr>
          <a:xfrm>
            <a:off x="2854832" y="1477656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2" name="object 47"/>
          <p:cNvGrpSpPr/>
          <p:nvPr/>
        </p:nvGrpSpPr>
        <p:grpSpPr>
          <a:xfrm>
            <a:off x="4630165" y="1390584"/>
            <a:ext cx="429259" cy="427990"/>
            <a:chOff x="4630165" y="992377"/>
            <a:chExt cx="429259" cy="427990"/>
          </a:xfrm>
          <a:solidFill>
            <a:srgbClr val="00B050"/>
          </a:solidFill>
        </p:grpSpPr>
        <p:sp>
          <p:nvSpPr>
            <p:cNvPr id="123" name="object 48"/>
            <p:cNvSpPr/>
            <p:nvPr/>
          </p:nvSpPr>
          <p:spPr>
            <a:xfrm>
              <a:off x="4642865" y="1005077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60" h="402590">
                  <a:moveTo>
                    <a:pt x="201930" y="0"/>
                  </a:moveTo>
                  <a:lnTo>
                    <a:pt x="155634" y="5311"/>
                  </a:lnTo>
                  <a:lnTo>
                    <a:pt x="113133" y="20442"/>
                  </a:lnTo>
                  <a:lnTo>
                    <a:pt x="75640" y="44187"/>
                  </a:lnTo>
                  <a:lnTo>
                    <a:pt x="44367" y="75338"/>
                  </a:lnTo>
                  <a:lnTo>
                    <a:pt x="20527" y="112689"/>
                  </a:lnTo>
                  <a:lnTo>
                    <a:pt x="5334" y="155034"/>
                  </a:lnTo>
                  <a:lnTo>
                    <a:pt x="0" y="201168"/>
                  </a:lnTo>
                  <a:lnTo>
                    <a:pt x="5334" y="247301"/>
                  </a:lnTo>
                  <a:lnTo>
                    <a:pt x="20527" y="289646"/>
                  </a:lnTo>
                  <a:lnTo>
                    <a:pt x="44367" y="326997"/>
                  </a:lnTo>
                  <a:lnTo>
                    <a:pt x="75640" y="358148"/>
                  </a:lnTo>
                  <a:lnTo>
                    <a:pt x="113133" y="381893"/>
                  </a:lnTo>
                  <a:lnTo>
                    <a:pt x="155634" y="397024"/>
                  </a:lnTo>
                  <a:lnTo>
                    <a:pt x="201930" y="402336"/>
                  </a:lnTo>
                  <a:lnTo>
                    <a:pt x="248225" y="397024"/>
                  </a:lnTo>
                  <a:lnTo>
                    <a:pt x="290726" y="381893"/>
                  </a:lnTo>
                  <a:lnTo>
                    <a:pt x="328219" y="358148"/>
                  </a:lnTo>
                  <a:lnTo>
                    <a:pt x="359492" y="326997"/>
                  </a:lnTo>
                  <a:lnTo>
                    <a:pt x="383332" y="289646"/>
                  </a:lnTo>
                  <a:lnTo>
                    <a:pt x="398525" y="247301"/>
                  </a:lnTo>
                  <a:lnTo>
                    <a:pt x="403860" y="201168"/>
                  </a:lnTo>
                  <a:lnTo>
                    <a:pt x="398526" y="155034"/>
                  </a:lnTo>
                  <a:lnTo>
                    <a:pt x="383332" y="112689"/>
                  </a:lnTo>
                  <a:lnTo>
                    <a:pt x="359492" y="75338"/>
                  </a:lnTo>
                  <a:lnTo>
                    <a:pt x="328219" y="44187"/>
                  </a:lnTo>
                  <a:lnTo>
                    <a:pt x="290726" y="20442"/>
                  </a:lnTo>
                  <a:lnTo>
                    <a:pt x="248225" y="5311"/>
                  </a:lnTo>
                  <a:lnTo>
                    <a:pt x="20193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49"/>
            <p:cNvSpPr/>
            <p:nvPr/>
          </p:nvSpPr>
          <p:spPr>
            <a:xfrm>
              <a:off x="4642865" y="1005077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60" h="402590">
                  <a:moveTo>
                    <a:pt x="0" y="201168"/>
                  </a:moveTo>
                  <a:lnTo>
                    <a:pt x="5334" y="155034"/>
                  </a:lnTo>
                  <a:lnTo>
                    <a:pt x="20527" y="112689"/>
                  </a:lnTo>
                  <a:lnTo>
                    <a:pt x="44367" y="75338"/>
                  </a:lnTo>
                  <a:lnTo>
                    <a:pt x="75640" y="44187"/>
                  </a:lnTo>
                  <a:lnTo>
                    <a:pt x="113133" y="20442"/>
                  </a:lnTo>
                  <a:lnTo>
                    <a:pt x="155634" y="5311"/>
                  </a:lnTo>
                  <a:lnTo>
                    <a:pt x="201930" y="0"/>
                  </a:lnTo>
                  <a:lnTo>
                    <a:pt x="248225" y="5311"/>
                  </a:lnTo>
                  <a:lnTo>
                    <a:pt x="290726" y="20442"/>
                  </a:lnTo>
                  <a:lnTo>
                    <a:pt x="328219" y="44187"/>
                  </a:lnTo>
                  <a:lnTo>
                    <a:pt x="359492" y="75338"/>
                  </a:lnTo>
                  <a:lnTo>
                    <a:pt x="383332" y="112689"/>
                  </a:lnTo>
                  <a:lnTo>
                    <a:pt x="398526" y="155034"/>
                  </a:lnTo>
                  <a:lnTo>
                    <a:pt x="403860" y="201168"/>
                  </a:lnTo>
                  <a:lnTo>
                    <a:pt x="398525" y="247301"/>
                  </a:lnTo>
                  <a:lnTo>
                    <a:pt x="383332" y="289646"/>
                  </a:lnTo>
                  <a:lnTo>
                    <a:pt x="359492" y="326997"/>
                  </a:lnTo>
                  <a:lnTo>
                    <a:pt x="328219" y="358148"/>
                  </a:lnTo>
                  <a:lnTo>
                    <a:pt x="290726" y="381893"/>
                  </a:lnTo>
                  <a:lnTo>
                    <a:pt x="248225" y="397024"/>
                  </a:lnTo>
                  <a:lnTo>
                    <a:pt x="201930" y="402336"/>
                  </a:lnTo>
                  <a:lnTo>
                    <a:pt x="155634" y="397024"/>
                  </a:lnTo>
                  <a:lnTo>
                    <a:pt x="113133" y="381893"/>
                  </a:lnTo>
                  <a:lnTo>
                    <a:pt x="75640" y="358148"/>
                  </a:lnTo>
                  <a:lnTo>
                    <a:pt x="44367" y="326997"/>
                  </a:lnTo>
                  <a:lnTo>
                    <a:pt x="20527" y="289646"/>
                  </a:lnTo>
                  <a:lnTo>
                    <a:pt x="5334" y="247301"/>
                  </a:lnTo>
                  <a:lnTo>
                    <a:pt x="0" y="201168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50"/>
          <p:cNvSpPr txBox="1"/>
          <p:nvPr/>
        </p:nvSpPr>
        <p:spPr>
          <a:xfrm>
            <a:off x="4783073" y="1477656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6" name="object 51"/>
          <p:cNvGrpSpPr/>
          <p:nvPr/>
        </p:nvGrpSpPr>
        <p:grpSpPr>
          <a:xfrm>
            <a:off x="6558026" y="1390584"/>
            <a:ext cx="429259" cy="427990"/>
            <a:chOff x="6558026" y="992377"/>
            <a:chExt cx="429259" cy="427990"/>
          </a:xfrm>
          <a:solidFill>
            <a:srgbClr val="00B050"/>
          </a:solidFill>
        </p:grpSpPr>
        <p:sp>
          <p:nvSpPr>
            <p:cNvPr id="127" name="object 52"/>
            <p:cNvSpPr/>
            <p:nvPr/>
          </p:nvSpPr>
          <p:spPr>
            <a:xfrm>
              <a:off x="6570726" y="1005077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59" h="402590">
                  <a:moveTo>
                    <a:pt x="201929" y="0"/>
                  </a:moveTo>
                  <a:lnTo>
                    <a:pt x="155634" y="5311"/>
                  </a:lnTo>
                  <a:lnTo>
                    <a:pt x="113133" y="20442"/>
                  </a:lnTo>
                  <a:lnTo>
                    <a:pt x="75640" y="44187"/>
                  </a:lnTo>
                  <a:lnTo>
                    <a:pt x="44367" y="75338"/>
                  </a:lnTo>
                  <a:lnTo>
                    <a:pt x="20527" y="112689"/>
                  </a:lnTo>
                  <a:lnTo>
                    <a:pt x="5333" y="155034"/>
                  </a:lnTo>
                  <a:lnTo>
                    <a:pt x="0" y="201168"/>
                  </a:lnTo>
                  <a:lnTo>
                    <a:pt x="5333" y="247301"/>
                  </a:lnTo>
                  <a:lnTo>
                    <a:pt x="20527" y="289646"/>
                  </a:lnTo>
                  <a:lnTo>
                    <a:pt x="44367" y="326997"/>
                  </a:lnTo>
                  <a:lnTo>
                    <a:pt x="75640" y="358148"/>
                  </a:lnTo>
                  <a:lnTo>
                    <a:pt x="113133" y="381893"/>
                  </a:lnTo>
                  <a:lnTo>
                    <a:pt x="155634" y="397024"/>
                  </a:lnTo>
                  <a:lnTo>
                    <a:pt x="201929" y="402336"/>
                  </a:lnTo>
                  <a:lnTo>
                    <a:pt x="248225" y="397024"/>
                  </a:lnTo>
                  <a:lnTo>
                    <a:pt x="290726" y="381893"/>
                  </a:lnTo>
                  <a:lnTo>
                    <a:pt x="328219" y="358148"/>
                  </a:lnTo>
                  <a:lnTo>
                    <a:pt x="359492" y="326997"/>
                  </a:lnTo>
                  <a:lnTo>
                    <a:pt x="383332" y="289646"/>
                  </a:lnTo>
                  <a:lnTo>
                    <a:pt x="398525" y="247301"/>
                  </a:lnTo>
                  <a:lnTo>
                    <a:pt x="403859" y="201168"/>
                  </a:lnTo>
                  <a:lnTo>
                    <a:pt x="398525" y="155034"/>
                  </a:lnTo>
                  <a:lnTo>
                    <a:pt x="383332" y="112689"/>
                  </a:lnTo>
                  <a:lnTo>
                    <a:pt x="359492" y="75338"/>
                  </a:lnTo>
                  <a:lnTo>
                    <a:pt x="328219" y="44187"/>
                  </a:lnTo>
                  <a:lnTo>
                    <a:pt x="290726" y="20442"/>
                  </a:lnTo>
                  <a:lnTo>
                    <a:pt x="248225" y="5311"/>
                  </a:lnTo>
                  <a:lnTo>
                    <a:pt x="201929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53"/>
            <p:cNvSpPr/>
            <p:nvPr/>
          </p:nvSpPr>
          <p:spPr>
            <a:xfrm>
              <a:off x="6570726" y="1005077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59" h="402590">
                  <a:moveTo>
                    <a:pt x="0" y="201168"/>
                  </a:moveTo>
                  <a:lnTo>
                    <a:pt x="5333" y="155034"/>
                  </a:lnTo>
                  <a:lnTo>
                    <a:pt x="20527" y="112689"/>
                  </a:lnTo>
                  <a:lnTo>
                    <a:pt x="44367" y="75338"/>
                  </a:lnTo>
                  <a:lnTo>
                    <a:pt x="75640" y="44187"/>
                  </a:lnTo>
                  <a:lnTo>
                    <a:pt x="113133" y="20442"/>
                  </a:lnTo>
                  <a:lnTo>
                    <a:pt x="155634" y="5311"/>
                  </a:lnTo>
                  <a:lnTo>
                    <a:pt x="201929" y="0"/>
                  </a:lnTo>
                  <a:lnTo>
                    <a:pt x="248225" y="5311"/>
                  </a:lnTo>
                  <a:lnTo>
                    <a:pt x="290726" y="20442"/>
                  </a:lnTo>
                  <a:lnTo>
                    <a:pt x="328219" y="44187"/>
                  </a:lnTo>
                  <a:lnTo>
                    <a:pt x="359492" y="75338"/>
                  </a:lnTo>
                  <a:lnTo>
                    <a:pt x="383332" y="112689"/>
                  </a:lnTo>
                  <a:lnTo>
                    <a:pt x="398525" y="155034"/>
                  </a:lnTo>
                  <a:lnTo>
                    <a:pt x="403859" y="201168"/>
                  </a:lnTo>
                  <a:lnTo>
                    <a:pt x="398525" y="247301"/>
                  </a:lnTo>
                  <a:lnTo>
                    <a:pt x="383332" y="289646"/>
                  </a:lnTo>
                  <a:lnTo>
                    <a:pt x="359492" y="326997"/>
                  </a:lnTo>
                  <a:lnTo>
                    <a:pt x="328219" y="358148"/>
                  </a:lnTo>
                  <a:lnTo>
                    <a:pt x="290726" y="381893"/>
                  </a:lnTo>
                  <a:lnTo>
                    <a:pt x="248225" y="397024"/>
                  </a:lnTo>
                  <a:lnTo>
                    <a:pt x="201929" y="402336"/>
                  </a:lnTo>
                  <a:lnTo>
                    <a:pt x="155634" y="397024"/>
                  </a:lnTo>
                  <a:lnTo>
                    <a:pt x="113133" y="381893"/>
                  </a:lnTo>
                  <a:lnTo>
                    <a:pt x="75640" y="358148"/>
                  </a:lnTo>
                  <a:lnTo>
                    <a:pt x="44367" y="326997"/>
                  </a:lnTo>
                  <a:lnTo>
                    <a:pt x="20527" y="289646"/>
                  </a:lnTo>
                  <a:lnTo>
                    <a:pt x="5333" y="247301"/>
                  </a:lnTo>
                  <a:lnTo>
                    <a:pt x="0" y="201168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54"/>
          <p:cNvSpPr txBox="1"/>
          <p:nvPr/>
        </p:nvSpPr>
        <p:spPr>
          <a:xfrm>
            <a:off x="6710933" y="1477656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0" name="object 55"/>
          <p:cNvGrpSpPr/>
          <p:nvPr/>
        </p:nvGrpSpPr>
        <p:grpSpPr>
          <a:xfrm>
            <a:off x="789193" y="2781063"/>
            <a:ext cx="431165" cy="427990"/>
            <a:chOff x="774445" y="2537714"/>
            <a:chExt cx="431165" cy="427990"/>
          </a:xfrm>
          <a:solidFill>
            <a:srgbClr val="00B050"/>
          </a:solidFill>
        </p:grpSpPr>
        <p:sp>
          <p:nvSpPr>
            <p:cNvPr id="131" name="object 56"/>
            <p:cNvSpPr/>
            <p:nvPr/>
          </p:nvSpPr>
          <p:spPr>
            <a:xfrm>
              <a:off x="787145" y="2550414"/>
              <a:ext cx="405765" cy="402590"/>
            </a:xfrm>
            <a:custGeom>
              <a:avLst/>
              <a:gdLst/>
              <a:ahLst/>
              <a:cxnLst/>
              <a:rect l="l" t="t" r="r" b="b"/>
              <a:pathLst>
                <a:path w="405765" h="402589">
                  <a:moveTo>
                    <a:pt x="202692" y="0"/>
                  </a:moveTo>
                  <a:lnTo>
                    <a:pt x="156218" y="5311"/>
                  </a:lnTo>
                  <a:lnTo>
                    <a:pt x="113555" y="20442"/>
                  </a:lnTo>
                  <a:lnTo>
                    <a:pt x="75920" y="44187"/>
                  </a:lnTo>
                  <a:lnTo>
                    <a:pt x="44531" y="75338"/>
                  </a:lnTo>
                  <a:lnTo>
                    <a:pt x="20602" y="112689"/>
                  </a:lnTo>
                  <a:lnTo>
                    <a:pt x="5353" y="155034"/>
                  </a:lnTo>
                  <a:lnTo>
                    <a:pt x="0" y="201168"/>
                  </a:lnTo>
                  <a:lnTo>
                    <a:pt x="5353" y="247301"/>
                  </a:lnTo>
                  <a:lnTo>
                    <a:pt x="20602" y="289646"/>
                  </a:lnTo>
                  <a:lnTo>
                    <a:pt x="44531" y="326997"/>
                  </a:lnTo>
                  <a:lnTo>
                    <a:pt x="75920" y="358148"/>
                  </a:lnTo>
                  <a:lnTo>
                    <a:pt x="113555" y="381893"/>
                  </a:lnTo>
                  <a:lnTo>
                    <a:pt x="156218" y="397024"/>
                  </a:lnTo>
                  <a:lnTo>
                    <a:pt x="202692" y="402336"/>
                  </a:lnTo>
                  <a:lnTo>
                    <a:pt x="249165" y="397024"/>
                  </a:lnTo>
                  <a:lnTo>
                    <a:pt x="291828" y="381893"/>
                  </a:lnTo>
                  <a:lnTo>
                    <a:pt x="329463" y="358148"/>
                  </a:lnTo>
                  <a:lnTo>
                    <a:pt x="360852" y="326997"/>
                  </a:lnTo>
                  <a:lnTo>
                    <a:pt x="384781" y="289646"/>
                  </a:lnTo>
                  <a:lnTo>
                    <a:pt x="400030" y="247301"/>
                  </a:lnTo>
                  <a:lnTo>
                    <a:pt x="405384" y="201168"/>
                  </a:lnTo>
                  <a:lnTo>
                    <a:pt x="400030" y="155034"/>
                  </a:lnTo>
                  <a:lnTo>
                    <a:pt x="384781" y="112689"/>
                  </a:lnTo>
                  <a:lnTo>
                    <a:pt x="360852" y="75338"/>
                  </a:lnTo>
                  <a:lnTo>
                    <a:pt x="329463" y="44187"/>
                  </a:lnTo>
                  <a:lnTo>
                    <a:pt x="291828" y="20442"/>
                  </a:lnTo>
                  <a:lnTo>
                    <a:pt x="249165" y="5311"/>
                  </a:lnTo>
                  <a:lnTo>
                    <a:pt x="202692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57"/>
            <p:cNvSpPr/>
            <p:nvPr/>
          </p:nvSpPr>
          <p:spPr>
            <a:xfrm>
              <a:off x="787145" y="2550414"/>
              <a:ext cx="405765" cy="402590"/>
            </a:xfrm>
            <a:custGeom>
              <a:avLst/>
              <a:gdLst/>
              <a:ahLst/>
              <a:cxnLst/>
              <a:rect l="l" t="t" r="r" b="b"/>
              <a:pathLst>
                <a:path w="405765" h="402589">
                  <a:moveTo>
                    <a:pt x="0" y="201168"/>
                  </a:moveTo>
                  <a:lnTo>
                    <a:pt x="5353" y="155034"/>
                  </a:lnTo>
                  <a:lnTo>
                    <a:pt x="20602" y="112689"/>
                  </a:lnTo>
                  <a:lnTo>
                    <a:pt x="44531" y="75338"/>
                  </a:lnTo>
                  <a:lnTo>
                    <a:pt x="75920" y="44187"/>
                  </a:lnTo>
                  <a:lnTo>
                    <a:pt x="113555" y="20442"/>
                  </a:lnTo>
                  <a:lnTo>
                    <a:pt x="156218" y="5311"/>
                  </a:lnTo>
                  <a:lnTo>
                    <a:pt x="202692" y="0"/>
                  </a:lnTo>
                  <a:lnTo>
                    <a:pt x="249165" y="5311"/>
                  </a:lnTo>
                  <a:lnTo>
                    <a:pt x="291828" y="20442"/>
                  </a:lnTo>
                  <a:lnTo>
                    <a:pt x="329463" y="44187"/>
                  </a:lnTo>
                  <a:lnTo>
                    <a:pt x="360852" y="75338"/>
                  </a:lnTo>
                  <a:lnTo>
                    <a:pt x="384781" y="112689"/>
                  </a:lnTo>
                  <a:lnTo>
                    <a:pt x="400030" y="155034"/>
                  </a:lnTo>
                  <a:lnTo>
                    <a:pt x="405384" y="201168"/>
                  </a:lnTo>
                  <a:lnTo>
                    <a:pt x="400030" y="247301"/>
                  </a:lnTo>
                  <a:lnTo>
                    <a:pt x="384781" y="289646"/>
                  </a:lnTo>
                  <a:lnTo>
                    <a:pt x="360852" y="326997"/>
                  </a:lnTo>
                  <a:lnTo>
                    <a:pt x="329463" y="358148"/>
                  </a:lnTo>
                  <a:lnTo>
                    <a:pt x="291828" y="381893"/>
                  </a:lnTo>
                  <a:lnTo>
                    <a:pt x="249165" y="397024"/>
                  </a:lnTo>
                  <a:lnTo>
                    <a:pt x="202692" y="402336"/>
                  </a:lnTo>
                  <a:lnTo>
                    <a:pt x="156218" y="397024"/>
                  </a:lnTo>
                  <a:lnTo>
                    <a:pt x="113555" y="381893"/>
                  </a:lnTo>
                  <a:lnTo>
                    <a:pt x="75920" y="358148"/>
                  </a:lnTo>
                  <a:lnTo>
                    <a:pt x="44531" y="326997"/>
                  </a:lnTo>
                  <a:lnTo>
                    <a:pt x="20602" y="289646"/>
                  </a:lnTo>
                  <a:lnTo>
                    <a:pt x="5353" y="247301"/>
                  </a:lnTo>
                  <a:lnTo>
                    <a:pt x="0" y="201168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58"/>
          <p:cNvSpPr txBox="1"/>
          <p:nvPr/>
        </p:nvSpPr>
        <p:spPr>
          <a:xfrm>
            <a:off x="941746" y="2868388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4" name="object 59"/>
          <p:cNvGrpSpPr/>
          <p:nvPr/>
        </p:nvGrpSpPr>
        <p:grpSpPr>
          <a:xfrm>
            <a:off x="2731802" y="2781062"/>
            <a:ext cx="429259" cy="427990"/>
            <a:chOff x="2702305" y="2537714"/>
            <a:chExt cx="429259" cy="427990"/>
          </a:xfrm>
          <a:solidFill>
            <a:srgbClr val="00B050"/>
          </a:solidFill>
        </p:grpSpPr>
        <p:sp>
          <p:nvSpPr>
            <p:cNvPr id="135" name="object 60"/>
            <p:cNvSpPr/>
            <p:nvPr/>
          </p:nvSpPr>
          <p:spPr>
            <a:xfrm>
              <a:off x="2715005" y="2550414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60" h="402589">
                  <a:moveTo>
                    <a:pt x="201930" y="0"/>
                  </a:moveTo>
                  <a:lnTo>
                    <a:pt x="155634" y="5311"/>
                  </a:lnTo>
                  <a:lnTo>
                    <a:pt x="113133" y="20442"/>
                  </a:lnTo>
                  <a:lnTo>
                    <a:pt x="75640" y="44187"/>
                  </a:lnTo>
                  <a:lnTo>
                    <a:pt x="44367" y="75338"/>
                  </a:lnTo>
                  <a:lnTo>
                    <a:pt x="20527" y="112689"/>
                  </a:lnTo>
                  <a:lnTo>
                    <a:pt x="5333" y="155034"/>
                  </a:lnTo>
                  <a:lnTo>
                    <a:pt x="0" y="201168"/>
                  </a:lnTo>
                  <a:lnTo>
                    <a:pt x="5333" y="247301"/>
                  </a:lnTo>
                  <a:lnTo>
                    <a:pt x="20527" y="289646"/>
                  </a:lnTo>
                  <a:lnTo>
                    <a:pt x="44367" y="326997"/>
                  </a:lnTo>
                  <a:lnTo>
                    <a:pt x="75640" y="358148"/>
                  </a:lnTo>
                  <a:lnTo>
                    <a:pt x="113133" y="381893"/>
                  </a:lnTo>
                  <a:lnTo>
                    <a:pt x="155634" y="397024"/>
                  </a:lnTo>
                  <a:lnTo>
                    <a:pt x="201930" y="402336"/>
                  </a:lnTo>
                  <a:lnTo>
                    <a:pt x="248225" y="397024"/>
                  </a:lnTo>
                  <a:lnTo>
                    <a:pt x="290726" y="381893"/>
                  </a:lnTo>
                  <a:lnTo>
                    <a:pt x="328219" y="358148"/>
                  </a:lnTo>
                  <a:lnTo>
                    <a:pt x="359492" y="326997"/>
                  </a:lnTo>
                  <a:lnTo>
                    <a:pt x="383332" y="289646"/>
                  </a:lnTo>
                  <a:lnTo>
                    <a:pt x="398526" y="247301"/>
                  </a:lnTo>
                  <a:lnTo>
                    <a:pt x="403860" y="201168"/>
                  </a:lnTo>
                  <a:lnTo>
                    <a:pt x="398526" y="155034"/>
                  </a:lnTo>
                  <a:lnTo>
                    <a:pt x="383332" y="112689"/>
                  </a:lnTo>
                  <a:lnTo>
                    <a:pt x="359492" y="75338"/>
                  </a:lnTo>
                  <a:lnTo>
                    <a:pt x="328219" y="44187"/>
                  </a:lnTo>
                  <a:lnTo>
                    <a:pt x="290726" y="20442"/>
                  </a:lnTo>
                  <a:lnTo>
                    <a:pt x="248225" y="5311"/>
                  </a:lnTo>
                  <a:lnTo>
                    <a:pt x="20193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61"/>
            <p:cNvSpPr/>
            <p:nvPr/>
          </p:nvSpPr>
          <p:spPr>
            <a:xfrm>
              <a:off x="2715005" y="2550414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60" h="402589">
                  <a:moveTo>
                    <a:pt x="0" y="201168"/>
                  </a:moveTo>
                  <a:lnTo>
                    <a:pt x="5333" y="155034"/>
                  </a:lnTo>
                  <a:lnTo>
                    <a:pt x="20527" y="112689"/>
                  </a:lnTo>
                  <a:lnTo>
                    <a:pt x="44367" y="75338"/>
                  </a:lnTo>
                  <a:lnTo>
                    <a:pt x="75640" y="44187"/>
                  </a:lnTo>
                  <a:lnTo>
                    <a:pt x="113133" y="20442"/>
                  </a:lnTo>
                  <a:lnTo>
                    <a:pt x="155634" y="5311"/>
                  </a:lnTo>
                  <a:lnTo>
                    <a:pt x="201930" y="0"/>
                  </a:lnTo>
                  <a:lnTo>
                    <a:pt x="248225" y="5311"/>
                  </a:lnTo>
                  <a:lnTo>
                    <a:pt x="290726" y="20442"/>
                  </a:lnTo>
                  <a:lnTo>
                    <a:pt x="328219" y="44187"/>
                  </a:lnTo>
                  <a:lnTo>
                    <a:pt x="359492" y="75338"/>
                  </a:lnTo>
                  <a:lnTo>
                    <a:pt x="383332" y="112689"/>
                  </a:lnTo>
                  <a:lnTo>
                    <a:pt x="398526" y="155034"/>
                  </a:lnTo>
                  <a:lnTo>
                    <a:pt x="403860" y="201168"/>
                  </a:lnTo>
                  <a:lnTo>
                    <a:pt x="398526" y="247301"/>
                  </a:lnTo>
                  <a:lnTo>
                    <a:pt x="383332" y="289646"/>
                  </a:lnTo>
                  <a:lnTo>
                    <a:pt x="359492" y="326997"/>
                  </a:lnTo>
                  <a:lnTo>
                    <a:pt x="328219" y="358148"/>
                  </a:lnTo>
                  <a:lnTo>
                    <a:pt x="290726" y="381893"/>
                  </a:lnTo>
                  <a:lnTo>
                    <a:pt x="248225" y="397024"/>
                  </a:lnTo>
                  <a:lnTo>
                    <a:pt x="201930" y="402336"/>
                  </a:lnTo>
                  <a:lnTo>
                    <a:pt x="155634" y="397024"/>
                  </a:lnTo>
                  <a:lnTo>
                    <a:pt x="113133" y="381893"/>
                  </a:lnTo>
                  <a:lnTo>
                    <a:pt x="75640" y="358148"/>
                  </a:lnTo>
                  <a:lnTo>
                    <a:pt x="44367" y="326997"/>
                  </a:lnTo>
                  <a:lnTo>
                    <a:pt x="20527" y="289646"/>
                  </a:lnTo>
                  <a:lnTo>
                    <a:pt x="5333" y="247301"/>
                  </a:lnTo>
                  <a:lnTo>
                    <a:pt x="0" y="201168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62"/>
          <p:cNvSpPr txBox="1"/>
          <p:nvPr/>
        </p:nvSpPr>
        <p:spPr>
          <a:xfrm>
            <a:off x="2869580" y="2868388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8" name="object 63"/>
          <p:cNvGrpSpPr/>
          <p:nvPr/>
        </p:nvGrpSpPr>
        <p:grpSpPr>
          <a:xfrm>
            <a:off x="4644913" y="2781063"/>
            <a:ext cx="429259" cy="427990"/>
            <a:chOff x="4630165" y="2537714"/>
            <a:chExt cx="429259" cy="427990"/>
          </a:xfrm>
          <a:solidFill>
            <a:srgbClr val="00B050"/>
          </a:solidFill>
        </p:grpSpPr>
        <p:sp>
          <p:nvSpPr>
            <p:cNvPr id="139" name="object 64"/>
            <p:cNvSpPr/>
            <p:nvPr/>
          </p:nvSpPr>
          <p:spPr>
            <a:xfrm>
              <a:off x="4642865" y="2550414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60" h="402589">
                  <a:moveTo>
                    <a:pt x="201930" y="0"/>
                  </a:moveTo>
                  <a:lnTo>
                    <a:pt x="155634" y="5311"/>
                  </a:lnTo>
                  <a:lnTo>
                    <a:pt x="113133" y="20442"/>
                  </a:lnTo>
                  <a:lnTo>
                    <a:pt x="75640" y="44187"/>
                  </a:lnTo>
                  <a:lnTo>
                    <a:pt x="44367" y="75338"/>
                  </a:lnTo>
                  <a:lnTo>
                    <a:pt x="20527" y="112689"/>
                  </a:lnTo>
                  <a:lnTo>
                    <a:pt x="5334" y="155034"/>
                  </a:lnTo>
                  <a:lnTo>
                    <a:pt x="0" y="201168"/>
                  </a:lnTo>
                  <a:lnTo>
                    <a:pt x="5334" y="247301"/>
                  </a:lnTo>
                  <a:lnTo>
                    <a:pt x="20527" y="289646"/>
                  </a:lnTo>
                  <a:lnTo>
                    <a:pt x="44367" y="326997"/>
                  </a:lnTo>
                  <a:lnTo>
                    <a:pt x="75640" y="358148"/>
                  </a:lnTo>
                  <a:lnTo>
                    <a:pt x="113133" y="381893"/>
                  </a:lnTo>
                  <a:lnTo>
                    <a:pt x="155634" y="397024"/>
                  </a:lnTo>
                  <a:lnTo>
                    <a:pt x="201930" y="402336"/>
                  </a:lnTo>
                  <a:lnTo>
                    <a:pt x="248225" y="397024"/>
                  </a:lnTo>
                  <a:lnTo>
                    <a:pt x="290726" y="381893"/>
                  </a:lnTo>
                  <a:lnTo>
                    <a:pt x="328219" y="358148"/>
                  </a:lnTo>
                  <a:lnTo>
                    <a:pt x="359492" y="326997"/>
                  </a:lnTo>
                  <a:lnTo>
                    <a:pt x="383332" y="289646"/>
                  </a:lnTo>
                  <a:lnTo>
                    <a:pt x="398525" y="247301"/>
                  </a:lnTo>
                  <a:lnTo>
                    <a:pt x="403860" y="201168"/>
                  </a:lnTo>
                  <a:lnTo>
                    <a:pt x="398526" y="155034"/>
                  </a:lnTo>
                  <a:lnTo>
                    <a:pt x="383332" y="112689"/>
                  </a:lnTo>
                  <a:lnTo>
                    <a:pt x="359492" y="75338"/>
                  </a:lnTo>
                  <a:lnTo>
                    <a:pt x="328219" y="44187"/>
                  </a:lnTo>
                  <a:lnTo>
                    <a:pt x="290726" y="20442"/>
                  </a:lnTo>
                  <a:lnTo>
                    <a:pt x="248225" y="5311"/>
                  </a:lnTo>
                  <a:lnTo>
                    <a:pt x="20193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65"/>
            <p:cNvSpPr/>
            <p:nvPr/>
          </p:nvSpPr>
          <p:spPr>
            <a:xfrm>
              <a:off x="4642865" y="2550414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60" h="402589">
                  <a:moveTo>
                    <a:pt x="0" y="201168"/>
                  </a:moveTo>
                  <a:lnTo>
                    <a:pt x="5334" y="155034"/>
                  </a:lnTo>
                  <a:lnTo>
                    <a:pt x="20527" y="112689"/>
                  </a:lnTo>
                  <a:lnTo>
                    <a:pt x="44367" y="75338"/>
                  </a:lnTo>
                  <a:lnTo>
                    <a:pt x="75640" y="44187"/>
                  </a:lnTo>
                  <a:lnTo>
                    <a:pt x="113133" y="20442"/>
                  </a:lnTo>
                  <a:lnTo>
                    <a:pt x="155634" y="5311"/>
                  </a:lnTo>
                  <a:lnTo>
                    <a:pt x="201930" y="0"/>
                  </a:lnTo>
                  <a:lnTo>
                    <a:pt x="248225" y="5311"/>
                  </a:lnTo>
                  <a:lnTo>
                    <a:pt x="290726" y="20442"/>
                  </a:lnTo>
                  <a:lnTo>
                    <a:pt x="328219" y="44187"/>
                  </a:lnTo>
                  <a:lnTo>
                    <a:pt x="359492" y="75338"/>
                  </a:lnTo>
                  <a:lnTo>
                    <a:pt x="383332" y="112689"/>
                  </a:lnTo>
                  <a:lnTo>
                    <a:pt x="398526" y="155034"/>
                  </a:lnTo>
                  <a:lnTo>
                    <a:pt x="403860" y="201168"/>
                  </a:lnTo>
                  <a:lnTo>
                    <a:pt x="398525" y="247301"/>
                  </a:lnTo>
                  <a:lnTo>
                    <a:pt x="383332" y="289646"/>
                  </a:lnTo>
                  <a:lnTo>
                    <a:pt x="359492" y="326997"/>
                  </a:lnTo>
                  <a:lnTo>
                    <a:pt x="328219" y="358148"/>
                  </a:lnTo>
                  <a:lnTo>
                    <a:pt x="290726" y="381893"/>
                  </a:lnTo>
                  <a:lnTo>
                    <a:pt x="248225" y="397024"/>
                  </a:lnTo>
                  <a:lnTo>
                    <a:pt x="201930" y="402336"/>
                  </a:lnTo>
                  <a:lnTo>
                    <a:pt x="155634" y="397024"/>
                  </a:lnTo>
                  <a:lnTo>
                    <a:pt x="113133" y="381893"/>
                  </a:lnTo>
                  <a:lnTo>
                    <a:pt x="75640" y="358148"/>
                  </a:lnTo>
                  <a:lnTo>
                    <a:pt x="44367" y="326997"/>
                  </a:lnTo>
                  <a:lnTo>
                    <a:pt x="20527" y="289646"/>
                  </a:lnTo>
                  <a:lnTo>
                    <a:pt x="5334" y="247301"/>
                  </a:lnTo>
                  <a:lnTo>
                    <a:pt x="0" y="201168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66"/>
          <p:cNvSpPr txBox="1"/>
          <p:nvPr/>
        </p:nvSpPr>
        <p:spPr>
          <a:xfrm>
            <a:off x="4797821" y="2868388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2" name="object 67"/>
          <p:cNvGrpSpPr/>
          <p:nvPr/>
        </p:nvGrpSpPr>
        <p:grpSpPr>
          <a:xfrm>
            <a:off x="6572774" y="2781063"/>
            <a:ext cx="429259" cy="427990"/>
            <a:chOff x="6558026" y="2537714"/>
            <a:chExt cx="429259" cy="427990"/>
          </a:xfrm>
          <a:solidFill>
            <a:srgbClr val="00B050"/>
          </a:solidFill>
        </p:grpSpPr>
        <p:sp>
          <p:nvSpPr>
            <p:cNvPr id="143" name="object 68"/>
            <p:cNvSpPr/>
            <p:nvPr/>
          </p:nvSpPr>
          <p:spPr>
            <a:xfrm>
              <a:off x="6570726" y="2550414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59" h="402589">
                  <a:moveTo>
                    <a:pt x="201929" y="0"/>
                  </a:moveTo>
                  <a:lnTo>
                    <a:pt x="155634" y="5311"/>
                  </a:lnTo>
                  <a:lnTo>
                    <a:pt x="113133" y="20442"/>
                  </a:lnTo>
                  <a:lnTo>
                    <a:pt x="75640" y="44187"/>
                  </a:lnTo>
                  <a:lnTo>
                    <a:pt x="44367" y="75338"/>
                  </a:lnTo>
                  <a:lnTo>
                    <a:pt x="20527" y="112689"/>
                  </a:lnTo>
                  <a:lnTo>
                    <a:pt x="5333" y="155034"/>
                  </a:lnTo>
                  <a:lnTo>
                    <a:pt x="0" y="201168"/>
                  </a:lnTo>
                  <a:lnTo>
                    <a:pt x="5333" y="247301"/>
                  </a:lnTo>
                  <a:lnTo>
                    <a:pt x="20527" y="289646"/>
                  </a:lnTo>
                  <a:lnTo>
                    <a:pt x="44367" y="326997"/>
                  </a:lnTo>
                  <a:lnTo>
                    <a:pt x="75640" y="358148"/>
                  </a:lnTo>
                  <a:lnTo>
                    <a:pt x="113133" y="381893"/>
                  </a:lnTo>
                  <a:lnTo>
                    <a:pt x="155634" y="397024"/>
                  </a:lnTo>
                  <a:lnTo>
                    <a:pt x="201929" y="402336"/>
                  </a:lnTo>
                  <a:lnTo>
                    <a:pt x="248225" y="397024"/>
                  </a:lnTo>
                  <a:lnTo>
                    <a:pt x="290726" y="381893"/>
                  </a:lnTo>
                  <a:lnTo>
                    <a:pt x="328219" y="358148"/>
                  </a:lnTo>
                  <a:lnTo>
                    <a:pt x="359492" y="326997"/>
                  </a:lnTo>
                  <a:lnTo>
                    <a:pt x="383332" y="289646"/>
                  </a:lnTo>
                  <a:lnTo>
                    <a:pt x="398525" y="247301"/>
                  </a:lnTo>
                  <a:lnTo>
                    <a:pt x="403859" y="201168"/>
                  </a:lnTo>
                  <a:lnTo>
                    <a:pt x="398525" y="155034"/>
                  </a:lnTo>
                  <a:lnTo>
                    <a:pt x="383332" y="112689"/>
                  </a:lnTo>
                  <a:lnTo>
                    <a:pt x="359492" y="75338"/>
                  </a:lnTo>
                  <a:lnTo>
                    <a:pt x="328219" y="44187"/>
                  </a:lnTo>
                  <a:lnTo>
                    <a:pt x="290726" y="20442"/>
                  </a:lnTo>
                  <a:lnTo>
                    <a:pt x="248225" y="5311"/>
                  </a:lnTo>
                  <a:lnTo>
                    <a:pt x="201929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69"/>
            <p:cNvSpPr/>
            <p:nvPr/>
          </p:nvSpPr>
          <p:spPr>
            <a:xfrm>
              <a:off x="6570726" y="2550414"/>
              <a:ext cx="403860" cy="402590"/>
            </a:xfrm>
            <a:custGeom>
              <a:avLst/>
              <a:gdLst/>
              <a:ahLst/>
              <a:cxnLst/>
              <a:rect l="l" t="t" r="r" b="b"/>
              <a:pathLst>
                <a:path w="403859" h="402589">
                  <a:moveTo>
                    <a:pt x="0" y="201168"/>
                  </a:moveTo>
                  <a:lnTo>
                    <a:pt x="5333" y="155034"/>
                  </a:lnTo>
                  <a:lnTo>
                    <a:pt x="20527" y="112689"/>
                  </a:lnTo>
                  <a:lnTo>
                    <a:pt x="44367" y="75338"/>
                  </a:lnTo>
                  <a:lnTo>
                    <a:pt x="75640" y="44187"/>
                  </a:lnTo>
                  <a:lnTo>
                    <a:pt x="113133" y="20442"/>
                  </a:lnTo>
                  <a:lnTo>
                    <a:pt x="155634" y="5311"/>
                  </a:lnTo>
                  <a:lnTo>
                    <a:pt x="201929" y="0"/>
                  </a:lnTo>
                  <a:lnTo>
                    <a:pt x="248225" y="5311"/>
                  </a:lnTo>
                  <a:lnTo>
                    <a:pt x="290726" y="20442"/>
                  </a:lnTo>
                  <a:lnTo>
                    <a:pt x="328219" y="44187"/>
                  </a:lnTo>
                  <a:lnTo>
                    <a:pt x="359492" y="75338"/>
                  </a:lnTo>
                  <a:lnTo>
                    <a:pt x="383332" y="112689"/>
                  </a:lnTo>
                  <a:lnTo>
                    <a:pt x="398525" y="155034"/>
                  </a:lnTo>
                  <a:lnTo>
                    <a:pt x="403859" y="201168"/>
                  </a:lnTo>
                  <a:lnTo>
                    <a:pt x="398525" y="247301"/>
                  </a:lnTo>
                  <a:lnTo>
                    <a:pt x="383332" y="289646"/>
                  </a:lnTo>
                  <a:lnTo>
                    <a:pt x="359492" y="326997"/>
                  </a:lnTo>
                  <a:lnTo>
                    <a:pt x="328219" y="358148"/>
                  </a:lnTo>
                  <a:lnTo>
                    <a:pt x="290726" y="381893"/>
                  </a:lnTo>
                  <a:lnTo>
                    <a:pt x="248225" y="397024"/>
                  </a:lnTo>
                  <a:lnTo>
                    <a:pt x="201929" y="402336"/>
                  </a:lnTo>
                  <a:lnTo>
                    <a:pt x="155634" y="397024"/>
                  </a:lnTo>
                  <a:lnTo>
                    <a:pt x="113133" y="381893"/>
                  </a:lnTo>
                  <a:lnTo>
                    <a:pt x="75640" y="358148"/>
                  </a:lnTo>
                  <a:lnTo>
                    <a:pt x="44367" y="326997"/>
                  </a:lnTo>
                  <a:lnTo>
                    <a:pt x="20527" y="289646"/>
                  </a:lnTo>
                  <a:lnTo>
                    <a:pt x="5333" y="247301"/>
                  </a:lnTo>
                  <a:lnTo>
                    <a:pt x="0" y="201168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70"/>
          <p:cNvSpPr txBox="1"/>
          <p:nvPr/>
        </p:nvSpPr>
        <p:spPr>
          <a:xfrm>
            <a:off x="6725681" y="2868388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Project Life Cycle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pSp>
        <p:nvGrpSpPr>
          <p:cNvPr id="4" name="object 2"/>
          <p:cNvGrpSpPr/>
          <p:nvPr/>
        </p:nvGrpSpPr>
        <p:grpSpPr>
          <a:xfrm>
            <a:off x="663341" y="1138682"/>
            <a:ext cx="2037080" cy="661035"/>
            <a:chOff x="1216405" y="681481"/>
            <a:chExt cx="2037080" cy="661035"/>
          </a:xfrm>
        </p:grpSpPr>
        <p:sp>
          <p:nvSpPr>
            <p:cNvPr id="5" name="object 3"/>
            <p:cNvSpPr/>
            <p:nvPr/>
          </p:nvSpPr>
          <p:spPr>
            <a:xfrm>
              <a:off x="1229105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80" h="635635">
                  <a:moveTo>
                    <a:pt x="1693926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1693926" y="635507"/>
                  </a:lnTo>
                  <a:lnTo>
                    <a:pt x="2011680" y="317753"/>
                  </a:lnTo>
                  <a:lnTo>
                    <a:pt x="16939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229105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80" h="635635">
                  <a:moveTo>
                    <a:pt x="0" y="0"/>
                  </a:moveTo>
                  <a:lnTo>
                    <a:pt x="1693926" y="0"/>
                  </a:lnTo>
                  <a:lnTo>
                    <a:pt x="2011680" y="317753"/>
                  </a:lnTo>
                  <a:lnTo>
                    <a:pt x="1693926" y="635507"/>
                  </a:lnTo>
                  <a:lnTo>
                    <a:pt x="0" y="63550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/>
          <p:cNvSpPr txBox="1"/>
          <p:nvPr/>
        </p:nvSpPr>
        <p:spPr>
          <a:xfrm>
            <a:off x="1047263" y="1236727"/>
            <a:ext cx="11087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1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ndersta</a:t>
            </a:r>
            <a:r>
              <a:rPr sz="1400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7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Explore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object 6"/>
          <p:cNvGrpSpPr/>
          <p:nvPr/>
        </p:nvGrpSpPr>
        <p:grpSpPr>
          <a:xfrm>
            <a:off x="2530241" y="1138682"/>
            <a:ext cx="2037080" cy="661035"/>
            <a:chOff x="3083305" y="681481"/>
            <a:chExt cx="2037080" cy="661035"/>
          </a:xfrm>
        </p:grpSpPr>
        <p:sp>
          <p:nvSpPr>
            <p:cNvPr id="9" name="object 7"/>
            <p:cNvSpPr/>
            <p:nvPr/>
          </p:nvSpPr>
          <p:spPr>
            <a:xfrm>
              <a:off x="3096005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1693926" y="0"/>
                  </a:moveTo>
                  <a:lnTo>
                    <a:pt x="0" y="0"/>
                  </a:lnTo>
                  <a:lnTo>
                    <a:pt x="317754" y="317753"/>
                  </a:lnTo>
                  <a:lnTo>
                    <a:pt x="0" y="635507"/>
                  </a:lnTo>
                  <a:lnTo>
                    <a:pt x="1693926" y="635507"/>
                  </a:lnTo>
                  <a:lnTo>
                    <a:pt x="2011680" y="317753"/>
                  </a:lnTo>
                  <a:lnTo>
                    <a:pt x="16939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3096005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0" y="0"/>
                  </a:moveTo>
                  <a:lnTo>
                    <a:pt x="1693926" y="0"/>
                  </a:lnTo>
                  <a:lnTo>
                    <a:pt x="2011680" y="317753"/>
                  </a:lnTo>
                  <a:lnTo>
                    <a:pt x="1693926" y="635507"/>
                  </a:lnTo>
                  <a:lnTo>
                    <a:pt x="0" y="635507"/>
                  </a:lnTo>
                  <a:lnTo>
                    <a:pt x="317754" y="31775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/>
          <p:cNvSpPr txBox="1"/>
          <p:nvPr/>
        </p:nvSpPr>
        <p:spPr>
          <a:xfrm>
            <a:off x="3135396" y="1236727"/>
            <a:ext cx="8255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sz="1400" spc="-6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9461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Prepare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object 10"/>
          <p:cNvGrpSpPr/>
          <p:nvPr/>
        </p:nvGrpSpPr>
        <p:grpSpPr>
          <a:xfrm>
            <a:off x="4395618" y="1138682"/>
            <a:ext cx="2037080" cy="661035"/>
            <a:chOff x="4948682" y="681481"/>
            <a:chExt cx="2037080" cy="661035"/>
          </a:xfrm>
        </p:grpSpPr>
        <p:sp>
          <p:nvSpPr>
            <p:cNvPr id="13" name="object 11"/>
            <p:cNvSpPr/>
            <p:nvPr/>
          </p:nvSpPr>
          <p:spPr>
            <a:xfrm>
              <a:off x="4961382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1693925" y="0"/>
                  </a:moveTo>
                  <a:lnTo>
                    <a:pt x="0" y="0"/>
                  </a:lnTo>
                  <a:lnTo>
                    <a:pt x="317753" y="317753"/>
                  </a:lnTo>
                  <a:lnTo>
                    <a:pt x="0" y="635507"/>
                  </a:lnTo>
                  <a:lnTo>
                    <a:pt x="1693925" y="635507"/>
                  </a:lnTo>
                  <a:lnTo>
                    <a:pt x="2011679" y="317753"/>
                  </a:lnTo>
                  <a:lnTo>
                    <a:pt x="16939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4961382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0" y="0"/>
                  </a:moveTo>
                  <a:lnTo>
                    <a:pt x="1693925" y="0"/>
                  </a:lnTo>
                  <a:lnTo>
                    <a:pt x="2011679" y="317753"/>
                  </a:lnTo>
                  <a:lnTo>
                    <a:pt x="1693925" y="635507"/>
                  </a:lnTo>
                  <a:lnTo>
                    <a:pt x="0" y="635507"/>
                  </a:lnTo>
                  <a:lnTo>
                    <a:pt x="317753" y="31775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3"/>
          <p:cNvSpPr txBox="1"/>
          <p:nvPr/>
        </p:nvSpPr>
        <p:spPr>
          <a:xfrm>
            <a:off x="5055382" y="1236727"/>
            <a:ext cx="7175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sz="1400" spc="-5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object 14"/>
          <p:cNvGrpSpPr/>
          <p:nvPr/>
        </p:nvGrpSpPr>
        <p:grpSpPr>
          <a:xfrm>
            <a:off x="6262517" y="1138682"/>
            <a:ext cx="2037080" cy="661035"/>
            <a:chOff x="6815581" y="681481"/>
            <a:chExt cx="2037080" cy="661035"/>
          </a:xfrm>
        </p:grpSpPr>
        <p:sp>
          <p:nvSpPr>
            <p:cNvPr id="17" name="object 15"/>
            <p:cNvSpPr/>
            <p:nvPr/>
          </p:nvSpPr>
          <p:spPr>
            <a:xfrm>
              <a:off x="6828281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1693926" y="0"/>
                  </a:moveTo>
                  <a:lnTo>
                    <a:pt x="0" y="0"/>
                  </a:lnTo>
                  <a:lnTo>
                    <a:pt x="317753" y="317753"/>
                  </a:lnTo>
                  <a:lnTo>
                    <a:pt x="0" y="635507"/>
                  </a:lnTo>
                  <a:lnTo>
                    <a:pt x="1693926" y="635507"/>
                  </a:lnTo>
                  <a:lnTo>
                    <a:pt x="2011679" y="317753"/>
                  </a:lnTo>
                  <a:lnTo>
                    <a:pt x="16939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6828281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0" y="0"/>
                  </a:moveTo>
                  <a:lnTo>
                    <a:pt x="1693926" y="0"/>
                  </a:lnTo>
                  <a:lnTo>
                    <a:pt x="2011679" y="317753"/>
                  </a:lnTo>
                  <a:lnTo>
                    <a:pt x="1693926" y="635507"/>
                  </a:lnTo>
                  <a:lnTo>
                    <a:pt x="0" y="635507"/>
                  </a:lnTo>
                  <a:lnTo>
                    <a:pt x="317753" y="31775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7"/>
          <p:cNvSpPr txBox="1"/>
          <p:nvPr/>
        </p:nvSpPr>
        <p:spPr>
          <a:xfrm>
            <a:off x="6819793" y="1236727"/>
            <a:ext cx="92201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Compare</a:t>
            </a:r>
            <a:r>
              <a:rPr sz="1400" spc="-8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70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Improve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Diagram 20"/>
          <p:cNvGraphicFramePr/>
          <p:nvPr/>
        </p:nvGraphicFramePr>
        <p:xfrm>
          <a:off x="717550" y="1943100"/>
          <a:ext cx="7581900" cy="269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Methods &amp; Techniques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pSp>
        <p:nvGrpSpPr>
          <p:cNvPr id="4" name="object 6"/>
          <p:cNvGrpSpPr/>
          <p:nvPr/>
        </p:nvGrpSpPr>
        <p:grpSpPr>
          <a:xfrm>
            <a:off x="1095755" y="1189481"/>
            <a:ext cx="2037080" cy="661035"/>
            <a:chOff x="1216405" y="681481"/>
            <a:chExt cx="2037080" cy="661035"/>
          </a:xfrm>
        </p:grpSpPr>
        <p:sp>
          <p:nvSpPr>
            <p:cNvPr id="5" name="object 7"/>
            <p:cNvSpPr/>
            <p:nvPr/>
          </p:nvSpPr>
          <p:spPr>
            <a:xfrm>
              <a:off x="1229105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80" h="635635">
                  <a:moveTo>
                    <a:pt x="1693926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1693926" y="635507"/>
                  </a:lnTo>
                  <a:lnTo>
                    <a:pt x="2011680" y="317753"/>
                  </a:lnTo>
                  <a:lnTo>
                    <a:pt x="16939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1229105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80" h="635635">
                  <a:moveTo>
                    <a:pt x="0" y="0"/>
                  </a:moveTo>
                  <a:lnTo>
                    <a:pt x="1693926" y="0"/>
                  </a:lnTo>
                  <a:lnTo>
                    <a:pt x="2011680" y="317753"/>
                  </a:lnTo>
                  <a:lnTo>
                    <a:pt x="1693926" y="635507"/>
                  </a:lnTo>
                  <a:lnTo>
                    <a:pt x="0" y="63550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 txBox="1"/>
          <p:nvPr/>
        </p:nvSpPr>
        <p:spPr>
          <a:xfrm>
            <a:off x="1479677" y="1287526"/>
            <a:ext cx="110871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sz="1200" spc="-8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 marL="1270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Explore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object 10"/>
          <p:cNvGrpSpPr/>
          <p:nvPr/>
        </p:nvGrpSpPr>
        <p:grpSpPr>
          <a:xfrm>
            <a:off x="2962655" y="1189481"/>
            <a:ext cx="2037080" cy="661035"/>
            <a:chOff x="3083305" y="681481"/>
            <a:chExt cx="2037080" cy="661035"/>
          </a:xfrm>
        </p:grpSpPr>
        <p:sp>
          <p:nvSpPr>
            <p:cNvPr id="9" name="object 11"/>
            <p:cNvSpPr/>
            <p:nvPr/>
          </p:nvSpPr>
          <p:spPr>
            <a:xfrm>
              <a:off x="3096005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1693926" y="0"/>
                  </a:moveTo>
                  <a:lnTo>
                    <a:pt x="0" y="0"/>
                  </a:lnTo>
                  <a:lnTo>
                    <a:pt x="317754" y="317753"/>
                  </a:lnTo>
                  <a:lnTo>
                    <a:pt x="0" y="635507"/>
                  </a:lnTo>
                  <a:lnTo>
                    <a:pt x="1693926" y="635507"/>
                  </a:lnTo>
                  <a:lnTo>
                    <a:pt x="2011680" y="317753"/>
                  </a:lnTo>
                  <a:lnTo>
                    <a:pt x="16939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3096005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0" y="0"/>
                  </a:moveTo>
                  <a:lnTo>
                    <a:pt x="1693926" y="0"/>
                  </a:lnTo>
                  <a:lnTo>
                    <a:pt x="2011680" y="317753"/>
                  </a:lnTo>
                  <a:lnTo>
                    <a:pt x="1693926" y="635507"/>
                  </a:lnTo>
                  <a:lnTo>
                    <a:pt x="0" y="635507"/>
                  </a:lnTo>
                  <a:lnTo>
                    <a:pt x="317754" y="31775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3"/>
          <p:cNvSpPr txBox="1"/>
          <p:nvPr/>
        </p:nvSpPr>
        <p:spPr>
          <a:xfrm>
            <a:off x="3567810" y="1287526"/>
            <a:ext cx="8255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sz="1200" spc="-6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 marL="9461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Prepare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object 14"/>
          <p:cNvGrpSpPr/>
          <p:nvPr/>
        </p:nvGrpSpPr>
        <p:grpSpPr>
          <a:xfrm>
            <a:off x="4828032" y="1189481"/>
            <a:ext cx="2037080" cy="661035"/>
            <a:chOff x="4948682" y="681481"/>
            <a:chExt cx="2037080" cy="661035"/>
          </a:xfrm>
        </p:grpSpPr>
        <p:sp>
          <p:nvSpPr>
            <p:cNvPr id="13" name="object 15"/>
            <p:cNvSpPr/>
            <p:nvPr/>
          </p:nvSpPr>
          <p:spPr>
            <a:xfrm>
              <a:off x="4961382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1693925" y="0"/>
                  </a:moveTo>
                  <a:lnTo>
                    <a:pt x="0" y="0"/>
                  </a:lnTo>
                  <a:lnTo>
                    <a:pt x="317753" y="317753"/>
                  </a:lnTo>
                  <a:lnTo>
                    <a:pt x="0" y="635507"/>
                  </a:lnTo>
                  <a:lnTo>
                    <a:pt x="1693925" y="635507"/>
                  </a:lnTo>
                  <a:lnTo>
                    <a:pt x="2011679" y="317753"/>
                  </a:lnTo>
                  <a:lnTo>
                    <a:pt x="16939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6"/>
            <p:cNvSpPr/>
            <p:nvPr/>
          </p:nvSpPr>
          <p:spPr>
            <a:xfrm>
              <a:off x="4961382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0" y="0"/>
                  </a:moveTo>
                  <a:lnTo>
                    <a:pt x="1693925" y="0"/>
                  </a:lnTo>
                  <a:lnTo>
                    <a:pt x="2011679" y="317753"/>
                  </a:lnTo>
                  <a:lnTo>
                    <a:pt x="1693925" y="635507"/>
                  </a:lnTo>
                  <a:lnTo>
                    <a:pt x="0" y="635507"/>
                  </a:lnTo>
                  <a:lnTo>
                    <a:pt x="317753" y="31775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7"/>
          <p:cNvSpPr txBox="1"/>
          <p:nvPr/>
        </p:nvSpPr>
        <p:spPr>
          <a:xfrm>
            <a:off x="5487796" y="1287526"/>
            <a:ext cx="7175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sz="1200" spc="-5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object 18"/>
          <p:cNvGrpSpPr/>
          <p:nvPr/>
        </p:nvGrpSpPr>
        <p:grpSpPr>
          <a:xfrm>
            <a:off x="6694931" y="1189481"/>
            <a:ext cx="2037080" cy="661035"/>
            <a:chOff x="6815581" y="681481"/>
            <a:chExt cx="2037080" cy="661035"/>
          </a:xfrm>
        </p:grpSpPr>
        <p:sp>
          <p:nvSpPr>
            <p:cNvPr id="17" name="object 19"/>
            <p:cNvSpPr/>
            <p:nvPr/>
          </p:nvSpPr>
          <p:spPr>
            <a:xfrm>
              <a:off x="6828281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1693926" y="0"/>
                  </a:moveTo>
                  <a:lnTo>
                    <a:pt x="0" y="0"/>
                  </a:lnTo>
                  <a:lnTo>
                    <a:pt x="317753" y="317753"/>
                  </a:lnTo>
                  <a:lnTo>
                    <a:pt x="0" y="635507"/>
                  </a:lnTo>
                  <a:lnTo>
                    <a:pt x="1693926" y="635507"/>
                  </a:lnTo>
                  <a:lnTo>
                    <a:pt x="2011679" y="317753"/>
                  </a:lnTo>
                  <a:lnTo>
                    <a:pt x="16939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6828281" y="694181"/>
              <a:ext cx="2011680" cy="635635"/>
            </a:xfrm>
            <a:custGeom>
              <a:avLst/>
              <a:gdLst/>
              <a:ahLst/>
              <a:cxnLst/>
              <a:rect l="l" t="t" r="r" b="b"/>
              <a:pathLst>
                <a:path w="2011679" h="635635">
                  <a:moveTo>
                    <a:pt x="0" y="0"/>
                  </a:moveTo>
                  <a:lnTo>
                    <a:pt x="1693926" y="0"/>
                  </a:lnTo>
                  <a:lnTo>
                    <a:pt x="2011679" y="317753"/>
                  </a:lnTo>
                  <a:lnTo>
                    <a:pt x="1693926" y="635507"/>
                  </a:lnTo>
                  <a:lnTo>
                    <a:pt x="0" y="635507"/>
                  </a:lnTo>
                  <a:lnTo>
                    <a:pt x="317753" y="31775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1"/>
          <p:cNvSpPr txBox="1"/>
          <p:nvPr/>
        </p:nvSpPr>
        <p:spPr>
          <a:xfrm>
            <a:off x="7252207" y="1287526"/>
            <a:ext cx="92201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Compare</a:t>
            </a:r>
            <a:r>
              <a:rPr sz="1200" spc="-8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 marL="127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Improve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23"/>
          <p:cNvGraphicFramePr>
            <a:graphicFrameLocks noGrp="1"/>
          </p:cNvGraphicFramePr>
          <p:nvPr/>
        </p:nvGraphicFramePr>
        <p:xfrm>
          <a:off x="1120736" y="1976205"/>
          <a:ext cx="7470816" cy="301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704"/>
                <a:gridCol w="1867704"/>
                <a:gridCol w="1867704"/>
                <a:gridCol w="1867704"/>
              </a:tblGrid>
              <a:tr h="159925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920239" algn="l"/>
                          <a:tab pos="3792220" algn="l"/>
                          <a:tab pos="5706745" algn="l"/>
                        </a:tabLst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Plan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Analyze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Execute</a:t>
                      </a:r>
                      <a:r>
                        <a:rPr sz="900" spc="-35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064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280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sz="800" b="1" spc="-5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Preprocessing: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Dupli</a:t>
                      </a:r>
                      <a:r>
                        <a:rPr sz="800" spc="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ated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Missing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Outliers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Skewness</a:t>
                      </a:r>
                      <a:r>
                        <a:rPr sz="800" spc="-4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sz="800" spc="-1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distribution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Engineering: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r>
                        <a:rPr sz="800" spc="-2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ele</a:t>
                      </a:r>
                      <a:r>
                        <a:rPr sz="800" spc="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sz="800" spc="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r>
                        <a:rPr sz="800" spc="-6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transformation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r>
                        <a:rPr sz="800" spc="-5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extraction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Clr>
                          <a:srgbClr val="FFFFFF"/>
                        </a:buClr>
                        <a:buFont typeface="Arial MT"/>
                        <a:buChar char="•"/>
                      </a:pP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Scaling: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Standardization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Scaling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Encoding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sz="800" b="1" spc="-4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Evaluation:</a:t>
                      </a:r>
                      <a:r>
                        <a:rPr sz="800" b="1" spc="-2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Metrics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F1-score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ROC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Clr>
                          <a:srgbClr val="FFFFFF"/>
                        </a:buClr>
                        <a:buFont typeface="Arial MT"/>
                        <a:buChar char="•"/>
                      </a:pP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sz="800" b="1" spc="-4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Evaluation:</a:t>
                      </a:r>
                      <a:r>
                        <a:rPr sz="800" b="1" spc="-2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Visual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Confu</a:t>
                      </a:r>
                      <a:r>
                        <a:rPr sz="800" spc="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ion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2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atr</a:t>
                      </a:r>
                      <a:r>
                        <a:rPr sz="800" spc="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Select</a:t>
                      </a:r>
                      <a:r>
                        <a:rPr sz="800" b="1" spc="-3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Best</a:t>
                      </a:r>
                      <a:r>
                        <a:rPr sz="800" b="1" spc="-3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marR="276225" indent="-91440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Regression</a:t>
                      </a:r>
                      <a:r>
                        <a:rPr sz="800" spc="-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(Binomial </a:t>
                      </a:r>
                      <a:r>
                        <a:rPr sz="800" spc="-23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Logistic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Regression)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Naïve Bayes</a:t>
                      </a:r>
                      <a:r>
                        <a:rPr sz="800" spc="-1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marR="224154" indent="-91440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Tree-based</a:t>
                      </a:r>
                      <a:r>
                        <a:rPr sz="800" spc="-3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(Random </a:t>
                      </a:r>
                      <a:r>
                        <a:rPr sz="800" spc="-23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Forest,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XGBoost</a:t>
                      </a:r>
                      <a:r>
                        <a:rPr sz="800" spc="-5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sz="800" b="1" spc="-5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Split: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Training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Validation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685135">
                <a:tc>
                  <a:txBody>
                    <a:bodyPr/>
                    <a:lstStyle/>
                    <a:p>
                      <a:pPr marL="182880" marR="314960" indent="-9144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Missing data and skewness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affect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sz="800" spc="-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performance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marR="97155" indent="-9144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Outliers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affects performance of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regression</a:t>
                      </a:r>
                      <a:r>
                        <a:rPr sz="800" spc="-5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models,</a:t>
                      </a:r>
                      <a:r>
                        <a:rPr sz="800" spc="-5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but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tree-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based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04139" indent="-9144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Separate/Define</a:t>
                      </a:r>
                      <a:r>
                        <a:rPr sz="800" spc="-6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X-features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y-variable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build</a:t>
                      </a:r>
                      <a:r>
                        <a:rPr sz="800" spc="-2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marR="175260" indent="-9144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Either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scale</a:t>
                      </a:r>
                      <a:r>
                        <a:rPr sz="800" spc="-5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extreme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r>
                        <a:rPr sz="800" spc="-2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find models that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does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require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scaling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3515" marR="113664" indent="-9144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84150" algn="l"/>
                        </a:tabLst>
                      </a:pP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Measure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performance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using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appropriate</a:t>
                      </a:r>
                      <a:r>
                        <a:rPr sz="800" spc="-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metrics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achieve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business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goal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3515" marR="106045" indent="-9144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Select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800" spc="-1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best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based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model performance and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explainability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marR="122555" indent="-9144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Present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overfitting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underfitting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800" spc="-1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82880" marR="122555" indent="-91440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Identified</a:t>
                      </a:r>
                      <a:r>
                        <a:rPr sz="800" spc="-5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outliers</a:t>
                      </a:r>
                      <a:r>
                        <a:rPr sz="800" spc="-4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using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Z-score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800" spc="-1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1.5*IQR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rules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marR="106680" indent="-9144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Identified</a:t>
                      </a:r>
                      <a:r>
                        <a:rPr sz="800" spc="-5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distribution</a:t>
                      </a:r>
                      <a:r>
                        <a:rPr sz="800" spc="-5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types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using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histogram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marR="174625" indent="-9144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Checked class imbalance by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calculating</a:t>
                      </a:r>
                      <a:r>
                        <a:rPr sz="800" spc="-6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proportion</a:t>
                      </a:r>
                      <a:r>
                        <a:rPr sz="800" spc="-6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target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36525" indent="-91440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Dropped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non-predictive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  <a:r>
                        <a:rPr sz="800" spc="-4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800" spc="-4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duplicated</a:t>
                      </a:r>
                      <a:r>
                        <a:rPr sz="800" spc="-6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such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800" spc="-1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“ID”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marR="233045" indent="-9144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Transformed categorial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  <a:r>
                        <a:rPr sz="800" spc="-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(“label”,</a:t>
                      </a:r>
                      <a:r>
                        <a:rPr sz="800" spc="-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“device”)</a:t>
                      </a:r>
                      <a:r>
                        <a:rPr sz="800" spc="-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880" indent="-92075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3515" algn="l"/>
                        </a:tabLst>
                      </a:pP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Created</a:t>
                      </a:r>
                      <a:r>
                        <a:rPr sz="800" spc="-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Evaluate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classification</a:t>
                      </a:r>
                      <a:r>
                        <a:rPr sz="800" spc="-6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models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F1-score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indent="-92075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Confu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ion</a:t>
                      </a:r>
                      <a:r>
                        <a:rPr sz="800" spc="-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atr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2075" marR="200660">
                        <a:lnSpc>
                          <a:spcPct val="100000"/>
                        </a:lnSpc>
                      </a:pP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Measured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baseline</a:t>
                      </a:r>
                      <a:r>
                        <a:rPr sz="800" spc="-5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via</a:t>
                      </a:r>
                      <a:r>
                        <a:rPr sz="800" spc="-2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binomial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logistic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regression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3515" marR="96520" indent="-91440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Compared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Navie Bayes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(does not require scaling) and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Random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Forest,</a:t>
                      </a:r>
                      <a:r>
                        <a:rPr sz="800" spc="-4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XGBoost</a:t>
                      </a:r>
                      <a:r>
                        <a:rPr sz="800" spc="-1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(tree-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based model that are less 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sensitive</a:t>
                      </a:r>
                      <a:r>
                        <a:rPr sz="800" spc="-4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800" spc="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outliers)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3515" marR="118745" indent="-9144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84150" algn="l"/>
                        </a:tabLst>
                      </a:pP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Evaluated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r>
                        <a:rPr sz="800" spc="-2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sz="800" spc="-3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using </a:t>
                      </a:r>
                      <a:r>
                        <a:rPr sz="800" spc="-23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r>
                        <a:rPr sz="800" spc="-15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25252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sz="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21" name="object 26"/>
          <p:cNvSpPr txBox="1"/>
          <p:nvPr/>
        </p:nvSpPr>
        <p:spPr>
          <a:xfrm>
            <a:off x="307340" y="2296998"/>
            <a:ext cx="81470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Techniques</a:t>
            </a:r>
            <a:endParaRPr sz="10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7"/>
          <p:cNvSpPr txBox="1"/>
          <p:nvPr/>
        </p:nvSpPr>
        <p:spPr>
          <a:xfrm>
            <a:off x="377190" y="2971292"/>
            <a:ext cx="67119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Ratio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ale</a:t>
            </a:r>
            <a:endParaRPr sz="105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Actions</a:t>
            </a:r>
            <a:endParaRPr sz="10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300" y="1390650"/>
            <a:ext cx="58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>
                <a:latin typeface="Times New Roman" pitchFamily="18" charset="0"/>
                <a:cs typeface="Times New Roman" pitchFamily="18" charset="0"/>
              </a:rPr>
              <a:t>Phases</a:t>
            </a:r>
            <a:endParaRPr lang="en-US" sz="105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Exploratory Data Analysis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350" y="1264518"/>
            <a:ext cx="3841750" cy="2920132"/>
          </a:xfrm>
        </p:spPr>
      </p:pic>
      <p:sp>
        <p:nvSpPr>
          <p:cNvPr id="7" name="TextBox 6"/>
          <p:cNvSpPr txBox="1"/>
          <p:nvPr/>
        </p:nvSpPr>
        <p:spPr>
          <a:xfrm>
            <a:off x="4559300" y="1149350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6 Practices of EDA: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1.Discovering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Check the overall shape,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size,and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content of the dataset using head(), info(), describe(), and shape() functions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2.Structuring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Sorting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Extracting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Slicing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Grouping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Merging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3.Cleaning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Identify &amp; handle duplicated data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Identify &amp; handle missing data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Identify &amp; handle outliers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Identify &amp; handle data quality issues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Identify categorical data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Transform categorical data into numerical data using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lebel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and categorical encoding techniques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4.Joining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Adding more data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5.Validating</a:t>
            </a:r>
          </a:p>
          <a:p>
            <a:pPr lvl="1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Validate data for accuracy and completeness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6.Presenting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Data Visualization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3" descr="im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7" y="1082036"/>
            <a:ext cx="2508764" cy="1938010"/>
          </a:xfrm>
          <a:prstGeom prst="rect">
            <a:avLst/>
          </a:prstGeom>
        </p:spPr>
      </p:pic>
      <p:pic>
        <p:nvPicPr>
          <p:cNvPr id="5" name="Picture 4" descr="im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638" y="1215386"/>
            <a:ext cx="2330962" cy="1587818"/>
          </a:xfrm>
          <a:prstGeom prst="rect">
            <a:avLst/>
          </a:prstGeom>
        </p:spPr>
      </p:pic>
      <p:pic>
        <p:nvPicPr>
          <p:cNvPr id="6" name="Picture 5" descr="im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583" y="1219200"/>
            <a:ext cx="2324867" cy="163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550" y="3086100"/>
            <a:ext cx="256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retained 11763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churned 2536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the graph it is clearly seen  the no of retained users are more than the churned users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class is balanced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 the proportion of retained vs. churned is 82.2% vs. 17.7%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4700" y="3041650"/>
            <a:ext cx="212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9672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Android 5327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graph it is clearly seen that user uses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over Android device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64.48% user uses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&amp; 35.51% users uses Android device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83300" y="3054350"/>
            <a:ext cx="2349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Churned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- 0.648659                                                        Android - 0.351341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Retained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- 0.644393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Android - 0.355607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Microsoft Office PowerPoint</Application>
  <PresentationFormat>On-screen Show (16:9)</PresentationFormat>
  <Paragraphs>322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  Waze User Churn Prediction         Binary Classification Problem  </vt:lpstr>
      <vt:lpstr>   Problem Statement </vt:lpstr>
      <vt:lpstr> Project Goal &amp; Objective </vt:lpstr>
      <vt:lpstr>Data Set</vt:lpstr>
      <vt:lpstr>    Data Architecture  </vt:lpstr>
      <vt:lpstr>Project Life Cycle </vt:lpstr>
      <vt:lpstr>Methods &amp; Techniques </vt:lpstr>
      <vt:lpstr>  Exploratory Data Analysis </vt:lpstr>
      <vt:lpstr> Data Visualization </vt:lpstr>
      <vt:lpstr>    Data Visualization   </vt:lpstr>
      <vt:lpstr>Handling Outliers </vt:lpstr>
      <vt:lpstr> Distribution of data along Feature column  </vt:lpstr>
      <vt:lpstr> Pair Plot </vt:lpstr>
      <vt:lpstr>Corelation Heatmap</vt:lpstr>
      <vt:lpstr> Logistic Regression Model Feature Analysis </vt:lpstr>
      <vt:lpstr> Analysis Results </vt:lpstr>
      <vt:lpstr>Churn Rate by the Features</vt:lpstr>
      <vt:lpstr>   Recommendations based on EDA  </vt:lpstr>
      <vt:lpstr>Recommended Next Steps based on Final Model  Evaluation using Test Data</vt:lpstr>
      <vt:lpstr> Hypothesis Testing </vt:lpstr>
      <vt:lpstr>Slide 21</vt:lpstr>
      <vt:lpstr> Hypothesis Testing </vt:lpstr>
      <vt:lpstr>Leasson Learned</vt:lpstr>
      <vt:lpstr>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2023-12-21T17:30:09Z</dcterms:modified>
</cp:coreProperties>
</file>