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0" r:id="rId16"/>
    <p:sldId id="26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A4400-3635-484D-92BF-2C7D9902B6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428B8-33F7-4286-A15E-1F68660D45E5}">
      <dgm:prSet phldrT="[Text]"/>
      <dgm:spPr/>
      <dgm:t>
        <a:bodyPr/>
        <a:lstStyle/>
        <a:p>
          <a:r>
            <a:rPr lang="en-US" dirty="0" smtClean="0"/>
            <a:t>Mammal</a:t>
          </a:r>
          <a:endParaRPr lang="en-US" dirty="0"/>
        </a:p>
      </dgm:t>
    </dgm:pt>
    <dgm:pt modelId="{1E0DA3F2-7CC3-4CB5-934E-3B52C2ACD160}" type="parTrans" cxnId="{B36B556A-BBBC-4430-9B76-4B6BA53FB4C7}">
      <dgm:prSet/>
      <dgm:spPr/>
      <dgm:t>
        <a:bodyPr/>
        <a:lstStyle/>
        <a:p>
          <a:endParaRPr lang="en-US"/>
        </a:p>
      </dgm:t>
    </dgm:pt>
    <dgm:pt modelId="{9861954A-A85A-442E-B140-7634A1229F36}" type="sibTrans" cxnId="{B36B556A-BBBC-4430-9B76-4B6BA53FB4C7}">
      <dgm:prSet/>
      <dgm:spPr/>
      <dgm:t>
        <a:bodyPr/>
        <a:lstStyle/>
        <a:p>
          <a:endParaRPr lang="en-US"/>
        </a:p>
      </dgm:t>
    </dgm:pt>
    <dgm:pt modelId="{707B204C-7053-45F6-A1BD-E61431E5DC77}">
      <dgm:prSet phldrT="[Text]"/>
      <dgm:spPr/>
      <dgm:t>
        <a:bodyPr/>
        <a:lstStyle/>
        <a:p>
          <a:r>
            <a:rPr lang="en-US" dirty="0" err="1" smtClean="0"/>
            <a:t>LandBased</a:t>
          </a:r>
          <a:endParaRPr lang="en-US" dirty="0"/>
        </a:p>
      </dgm:t>
    </dgm:pt>
    <dgm:pt modelId="{E7D95FC9-14DF-4454-993C-3DD8BA49CDA7}" type="parTrans" cxnId="{67633591-D283-42C3-AD44-70AB61BCC536}">
      <dgm:prSet/>
      <dgm:spPr/>
      <dgm:t>
        <a:bodyPr/>
        <a:lstStyle/>
        <a:p>
          <a:endParaRPr lang="en-US"/>
        </a:p>
      </dgm:t>
    </dgm:pt>
    <dgm:pt modelId="{DA65E4DD-3E7C-40B0-8357-E47272FB58D7}" type="sibTrans" cxnId="{67633591-D283-42C3-AD44-70AB61BCC536}">
      <dgm:prSet/>
      <dgm:spPr/>
      <dgm:t>
        <a:bodyPr/>
        <a:lstStyle/>
        <a:p>
          <a:endParaRPr lang="en-US"/>
        </a:p>
      </dgm:t>
    </dgm:pt>
    <dgm:pt modelId="{BCE73BE3-A68F-437A-83EC-F0221DEB61E1}">
      <dgm:prSet phldrT="[Text]"/>
      <dgm:spPr/>
      <dgm:t>
        <a:bodyPr/>
        <a:lstStyle/>
        <a:p>
          <a:r>
            <a:rPr lang="en-US" dirty="0" smtClean="0"/>
            <a:t>Lion</a:t>
          </a:r>
          <a:endParaRPr lang="en-US" dirty="0"/>
        </a:p>
      </dgm:t>
    </dgm:pt>
    <dgm:pt modelId="{4624BA69-415E-4895-9E17-2AD1F548F7E9}" type="parTrans" cxnId="{3CC7EE63-7A2C-4662-8698-CD39D7AC655E}">
      <dgm:prSet/>
      <dgm:spPr/>
      <dgm:t>
        <a:bodyPr/>
        <a:lstStyle/>
        <a:p>
          <a:endParaRPr lang="en-US"/>
        </a:p>
      </dgm:t>
    </dgm:pt>
    <dgm:pt modelId="{D1C27D9A-3483-4F26-B83F-C14199847932}" type="sibTrans" cxnId="{3CC7EE63-7A2C-4662-8698-CD39D7AC655E}">
      <dgm:prSet/>
      <dgm:spPr/>
      <dgm:t>
        <a:bodyPr/>
        <a:lstStyle/>
        <a:p>
          <a:endParaRPr lang="en-US"/>
        </a:p>
      </dgm:t>
    </dgm:pt>
    <dgm:pt modelId="{26AF19D4-F1EE-453D-85B2-F316BBD8E79D}">
      <dgm:prSet phldrT="[Text]"/>
      <dgm:spPr/>
      <dgm:t>
        <a:bodyPr/>
        <a:lstStyle/>
        <a:p>
          <a:r>
            <a:rPr lang="en-US" dirty="0" smtClean="0"/>
            <a:t>Tiger</a:t>
          </a:r>
          <a:endParaRPr lang="en-US" dirty="0"/>
        </a:p>
      </dgm:t>
    </dgm:pt>
    <dgm:pt modelId="{B3ABF4B9-00A2-41E8-9B63-5510608FD63C}" type="parTrans" cxnId="{4A76F562-63E6-4C88-BDB2-85041668ACF6}">
      <dgm:prSet/>
      <dgm:spPr/>
      <dgm:t>
        <a:bodyPr/>
        <a:lstStyle/>
        <a:p>
          <a:endParaRPr lang="en-US"/>
        </a:p>
      </dgm:t>
    </dgm:pt>
    <dgm:pt modelId="{B3C193E6-F75C-468C-95A4-E13A5DD7D559}" type="sibTrans" cxnId="{4A76F562-63E6-4C88-BDB2-85041668ACF6}">
      <dgm:prSet/>
      <dgm:spPr/>
      <dgm:t>
        <a:bodyPr/>
        <a:lstStyle/>
        <a:p>
          <a:endParaRPr lang="en-US"/>
        </a:p>
      </dgm:t>
    </dgm:pt>
    <dgm:pt modelId="{01779D70-8716-4978-963C-FA1589248888}">
      <dgm:prSet phldrT="[Text]"/>
      <dgm:spPr/>
      <dgm:t>
        <a:bodyPr/>
        <a:lstStyle/>
        <a:p>
          <a:r>
            <a:rPr lang="en-US" dirty="0" err="1" smtClean="0"/>
            <a:t>WaterBased</a:t>
          </a:r>
          <a:endParaRPr lang="en-US" dirty="0"/>
        </a:p>
      </dgm:t>
    </dgm:pt>
    <dgm:pt modelId="{C68B7851-0D80-492E-950D-6F59888B9B14}" type="parTrans" cxnId="{83435A11-3250-44B4-BC14-E1E3DA35E8AC}">
      <dgm:prSet/>
      <dgm:spPr/>
      <dgm:t>
        <a:bodyPr/>
        <a:lstStyle/>
        <a:p>
          <a:endParaRPr lang="en-US"/>
        </a:p>
      </dgm:t>
    </dgm:pt>
    <dgm:pt modelId="{6DDC6804-8847-41C6-B8EF-331AE8710792}" type="sibTrans" cxnId="{83435A11-3250-44B4-BC14-E1E3DA35E8AC}">
      <dgm:prSet/>
      <dgm:spPr/>
      <dgm:t>
        <a:bodyPr/>
        <a:lstStyle/>
        <a:p>
          <a:endParaRPr lang="en-US"/>
        </a:p>
      </dgm:t>
    </dgm:pt>
    <dgm:pt modelId="{832D715A-D5CF-414E-8900-A3DB8BAD7F92}">
      <dgm:prSet phldrT="[Text]"/>
      <dgm:spPr/>
      <dgm:t>
        <a:bodyPr/>
        <a:lstStyle/>
        <a:p>
          <a:r>
            <a:rPr lang="en-US" dirty="0" smtClean="0"/>
            <a:t>Whale</a:t>
          </a:r>
          <a:endParaRPr lang="en-US" dirty="0"/>
        </a:p>
      </dgm:t>
    </dgm:pt>
    <dgm:pt modelId="{548C6681-0E8A-4A93-8B9F-2E464D0BD2D3}" type="parTrans" cxnId="{12D804B0-A731-491B-983E-D0048077F2DB}">
      <dgm:prSet/>
      <dgm:spPr/>
      <dgm:t>
        <a:bodyPr/>
        <a:lstStyle/>
        <a:p>
          <a:endParaRPr lang="en-US"/>
        </a:p>
      </dgm:t>
    </dgm:pt>
    <dgm:pt modelId="{2435628C-A396-4B53-B912-62C508292D81}" type="sibTrans" cxnId="{12D804B0-A731-491B-983E-D0048077F2DB}">
      <dgm:prSet/>
      <dgm:spPr/>
      <dgm:t>
        <a:bodyPr/>
        <a:lstStyle/>
        <a:p>
          <a:endParaRPr lang="en-US"/>
        </a:p>
      </dgm:t>
    </dgm:pt>
    <dgm:pt modelId="{700EDFF4-5D40-4F5E-91DE-0FB9AE4EB327}" type="pres">
      <dgm:prSet presAssocID="{752A4400-3635-484D-92BF-2C7D9902B6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071A9B5-965E-4B79-B2E9-F63A880EA3B5}" type="pres">
      <dgm:prSet presAssocID="{694428B8-33F7-4286-A15E-1F68660D45E5}" presName="hierRoot1" presStyleCnt="0"/>
      <dgm:spPr/>
    </dgm:pt>
    <dgm:pt modelId="{58A7CAF6-1FD5-4E52-9C8B-772731241ACB}" type="pres">
      <dgm:prSet presAssocID="{694428B8-33F7-4286-A15E-1F68660D45E5}" presName="composite" presStyleCnt="0"/>
      <dgm:spPr/>
    </dgm:pt>
    <dgm:pt modelId="{660FE7DC-5257-43CE-949D-9DE8FAC5B0DB}" type="pres">
      <dgm:prSet presAssocID="{694428B8-33F7-4286-A15E-1F68660D45E5}" presName="background" presStyleLbl="node0" presStyleIdx="0" presStyleCnt="1"/>
      <dgm:spPr/>
    </dgm:pt>
    <dgm:pt modelId="{B4EE9041-F58F-40ED-9C67-49648E214943}" type="pres">
      <dgm:prSet presAssocID="{694428B8-33F7-4286-A15E-1F68660D45E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B052E1-F1B7-4AB0-9786-03A80A5CA8A6}" type="pres">
      <dgm:prSet presAssocID="{694428B8-33F7-4286-A15E-1F68660D45E5}" presName="hierChild2" presStyleCnt="0"/>
      <dgm:spPr/>
    </dgm:pt>
    <dgm:pt modelId="{A5A2790F-C0B2-41FD-8CE9-E8AEDD2A9DA0}" type="pres">
      <dgm:prSet presAssocID="{E7D95FC9-14DF-4454-993C-3DD8BA49CDA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CCB266F-1675-4764-A7B5-1EDB21E93A1E}" type="pres">
      <dgm:prSet presAssocID="{707B204C-7053-45F6-A1BD-E61431E5DC77}" presName="hierRoot2" presStyleCnt="0"/>
      <dgm:spPr/>
    </dgm:pt>
    <dgm:pt modelId="{E1E23D62-2D08-4C26-86AE-7556ECAED8FC}" type="pres">
      <dgm:prSet presAssocID="{707B204C-7053-45F6-A1BD-E61431E5DC77}" presName="composite2" presStyleCnt="0"/>
      <dgm:spPr/>
    </dgm:pt>
    <dgm:pt modelId="{CC71DBC0-169A-4BC7-8168-B2D69C89D37E}" type="pres">
      <dgm:prSet presAssocID="{707B204C-7053-45F6-A1BD-E61431E5DC77}" presName="background2" presStyleLbl="node2" presStyleIdx="0" presStyleCnt="2"/>
      <dgm:spPr/>
    </dgm:pt>
    <dgm:pt modelId="{A0B606A0-2D2A-48FE-A8FD-54218E039EBC}" type="pres">
      <dgm:prSet presAssocID="{707B204C-7053-45F6-A1BD-E61431E5DC7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95EC8-398E-4D30-AA6A-A4534FD9F580}" type="pres">
      <dgm:prSet presAssocID="{707B204C-7053-45F6-A1BD-E61431E5DC77}" presName="hierChild3" presStyleCnt="0"/>
      <dgm:spPr/>
    </dgm:pt>
    <dgm:pt modelId="{76ADB700-CA42-48B0-A0F7-BDE20FEFBCAB}" type="pres">
      <dgm:prSet presAssocID="{4624BA69-415E-4895-9E17-2AD1F548F7E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E11FD216-5806-4771-BAE7-CCD4EE1CF8C6}" type="pres">
      <dgm:prSet presAssocID="{BCE73BE3-A68F-437A-83EC-F0221DEB61E1}" presName="hierRoot3" presStyleCnt="0"/>
      <dgm:spPr/>
    </dgm:pt>
    <dgm:pt modelId="{63EAC62D-0A6A-4A0C-9ABE-A53A776E9959}" type="pres">
      <dgm:prSet presAssocID="{BCE73BE3-A68F-437A-83EC-F0221DEB61E1}" presName="composite3" presStyleCnt="0"/>
      <dgm:spPr/>
    </dgm:pt>
    <dgm:pt modelId="{78FF50BA-ACB6-4750-BC21-91A9C11A8399}" type="pres">
      <dgm:prSet presAssocID="{BCE73BE3-A68F-437A-83EC-F0221DEB61E1}" presName="background3" presStyleLbl="node3" presStyleIdx="0" presStyleCnt="3"/>
      <dgm:spPr/>
    </dgm:pt>
    <dgm:pt modelId="{4C5979F8-23FF-48E5-9B99-CE73CDE388E6}" type="pres">
      <dgm:prSet presAssocID="{BCE73BE3-A68F-437A-83EC-F0221DEB61E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FEF19-855A-4139-863D-A5809B1CFAD6}" type="pres">
      <dgm:prSet presAssocID="{BCE73BE3-A68F-437A-83EC-F0221DEB61E1}" presName="hierChild4" presStyleCnt="0"/>
      <dgm:spPr/>
    </dgm:pt>
    <dgm:pt modelId="{BE0478CD-0A50-4A31-882C-4120F58ED2CC}" type="pres">
      <dgm:prSet presAssocID="{B3ABF4B9-00A2-41E8-9B63-5510608FD63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5CB6353B-63A6-47A2-9E26-A8D522D2BFEA}" type="pres">
      <dgm:prSet presAssocID="{26AF19D4-F1EE-453D-85B2-F316BBD8E79D}" presName="hierRoot3" presStyleCnt="0"/>
      <dgm:spPr/>
    </dgm:pt>
    <dgm:pt modelId="{350E5E2A-89C9-429C-8C90-C689BFD54DC3}" type="pres">
      <dgm:prSet presAssocID="{26AF19D4-F1EE-453D-85B2-F316BBD8E79D}" presName="composite3" presStyleCnt="0"/>
      <dgm:spPr/>
    </dgm:pt>
    <dgm:pt modelId="{FC578005-A968-4AA4-AF00-762F49A98230}" type="pres">
      <dgm:prSet presAssocID="{26AF19D4-F1EE-453D-85B2-F316BBD8E79D}" presName="background3" presStyleLbl="node3" presStyleIdx="1" presStyleCnt="3"/>
      <dgm:spPr/>
    </dgm:pt>
    <dgm:pt modelId="{CCB289AB-B0A1-42FE-8FBB-C74F66603E5E}" type="pres">
      <dgm:prSet presAssocID="{26AF19D4-F1EE-453D-85B2-F316BBD8E79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A2D16-7E8D-4330-BB4A-980BF2232986}" type="pres">
      <dgm:prSet presAssocID="{26AF19D4-F1EE-453D-85B2-F316BBD8E79D}" presName="hierChild4" presStyleCnt="0"/>
      <dgm:spPr/>
    </dgm:pt>
    <dgm:pt modelId="{633902C9-787A-4FA4-81A6-1EC844BD534F}" type="pres">
      <dgm:prSet presAssocID="{C68B7851-0D80-492E-950D-6F59888B9B1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6B265B7-C824-4F71-B369-22029F71508A}" type="pres">
      <dgm:prSet presAssocID="{01779D70-8716-4978-963C-FA1589248888}" presName="hierRoot2" presStyleCnt="0"/>
      <dgm:spPr/>
    </dgm:pt>
    <dgm:pt modelId="{94954AA4-D3C3-4C5D-80D2-94C514CFA1AC}" type="pres">
      <dgm:prSet presAssocID="{01779D70-8716-4978-963C-FA1589248888}" presName="composite2" presStyleCnt="0"/>
      <dgm:spPr/>
    </dgm:pt>
    <dgm:pt modelId="{3811E985-88AF-47DD-B836-418E44F27F3D}" type="pres">
      <dgm:prSet presAssocID="{01779D70-8716-4978-963C-FA1589248888}" presName="background2" presStyleLbl="node2" presStyleIdx="1" presStyleCnt="2"/>
      <dgm:spPr/>
    </dgm:pt>
    <dgm:pt modelId="{A8A42329-0C0C-44C9-9386-DC7BD91D5DD3}" type="pres">
      <dgm:prSet presAssocID="{01779D70-8716-4978-963C-FA158924888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D140E-DFB6-4EF5-95E9-A7877807DC26}" type="pres">
      <dgm:prSet presAssocID="{01779D70-8716-4978-963C-FA1589248888}" presName="hierChild3" presStyleCnt="0"/>
      <dgm:spPr/>
    </dgm:pt>
    <dgm:pt modelId="{06159CFE-D3E4-4B15-88DB-543AF6276777}" type="pres">
      <dgm:prSet presAssocID="{548C6681-0E8A-4A93-8B9F-2E464D0BD2D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8BD81F7D-006A-4863-9767-C4E804DC41D3}" type="pres">
      <dgm:prSet presAssocID="{832D715A-D5CF-414E-8900-A3DB8BAD7F92}" presName="hierRoot3" presStyleCnt="0"/>
      <dgm:spPr/>
    </dgm:pt>
    <dgm:pt modelId="{393AE441-DE41-45A8-8776-8DC8551484E2}" type="pres">
      <dgm:prSet presAssocID="{832D715A-D5CF-414E-8900-A3DB8BAD7F92}" presName="composite3" presStyleCnt="0"/>
      <dgm:spPr/>
    </dgm:pt>
    <dgm:pt modelId="{E2E7208D-9C47-4481-A33B-0FEA9F8EB251}" type="pres">
      <dgm:prSet presAssocID="{832D715A-D5CF-414E-8900-A3DB8BAD7F92}" presName="background3" presStyleLbl="node3" presStyleIdx="2" presStyleCnt="3"/>
      <dgm:spPr/>
    </dgm:pt>
    <dgm:pt modelId="{4021A569-8297-4B43-86B9-CDD364E5ABD6}" type="pres">
      <dgm:prSet presAssocID="{832D715A-D5CF-414E-8900-A3DB8BAD7F9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22D0B-32B8-4089-A01D-00D23AD48AB7}" type="pres">
      <dgm:prSet presAssocID="{832D715A-D5CF-414E-8900-A3DB8BAD7F92}" presName="hierChild4" presStyleCnt="0"/>
      <dgm:spPr/>
    </dgm:pt>
  </dgm:ptLst>
  <dgm:cxnLst>
    <dgm:cxn modelId="{E0119978-225E-457A-9277-52F3960A6F26}" type="presOf" srcId="{4624BA69-415E-4895-9E17-2AD1F548F7E9}" destId="{76ADB700-CA42-48B0-A0F7-BDE20FEFBCAB}" srcOrd="0" destOrd="0" presId="urn:microsoft.com/office/officeart/2005/8/layout/hierarchy1"/>
    <dgm:cxn modelId="{30F41CE2-4E55-419D-A67C-62F17EC02F7D}" type="presOf" srcId="{832D715A-D5CF-414E-8900-A3DB8BAD7F92}" destId="{4021A569-8297-4B43-86B9-CDD364E5ABD6}" srcOrd="0" destOrd="0" presId="urn:microsoft.com/office/officeart/2005/8/layout/hierarchy1"/>
    <dgm:cxn modelId="{3CC7EE63-7A2C-4662-8698-CD39D7AC655E}" srcId="{707B204C-7053-45F6-A1BD-E61431E5DC77}" destId="{BCE73BE3-A68F-437A-83EC-F0221DEB61E1}" srcOrd="0" destOrd="0" parTransId="{4624BA69-415E-4895-9E17-2AD1F548F7E9}" sibTransId="{D1C27D9A-3483-4F26-B83F-C14199847932}"/>
    <dgm:cxn modelId="{612D4DC9-8DBE-4F38-8099-916EF7C6EAEB}" type="presOf" srcId="{C68B7851-0D80-492E-950D-6F59888B9B14}" destId="{633902C9-787A-4FA4-81A6-1EC844BD534F}" srcOrd="0" destOrd="0" presId="urn:microsoft.com/office/officeart/2005/8/layout/hierarchy1"/>
    <dgm:cxn modelId="{37ABD150-A6C7-49C9-97F5-B2828DE1A65D}" type="presOf" srcId="{B3ABF4B9-00A2-41E8-9B63-5510608FD63C}" destId="{BE0478CD-0A50-4A31-882C-4120F58ED2CC}" srcOrd="0" destOrd="0" presId="urn:microsoft.com/office/officeart/2005/8/layout/hierarchy1"/>
    <dgm:cxn modelId="{B36B556A-BBBC-4430-9B76-4B6BA53FB4C7}" srcId="{752A4400-3635-484D-92BF-2C7D9902B633}" destId="{694428B8-33F7-4286-A15E-1F68660D45E5}" srcOrd="0" destOrd="0" parTransId="{1E0DA3F2-7CC3-4CB5-934E-3B52C2ACD160}" sibTransId="{9861954A-A85A-442E-B140-7634A1229F36}"/>
    <dgm:cxn modelId="{12D804B0-A731-491B-983E-D0048077F2DB}" srcId="{01779D70-8716-4978-963C-FA1589248888}" destId="{832D715A-D5CF-414E-8900-A3DB8BAD7F92}" srcOrd="0" destOrd="0" parTransId="{548C6681-0E8A-4A93-8B9F-2E464D0BD2D3}" sibTransId="{2435628C-A396-4B53-B912-62C508292D81}"/>
    <dgm:cxn modelId="{7C8D1393-9C62-4BD6-B24C-FDDAD0D04690}" type="presOf" srcId="{E7D95FC9-14DF-4454-993C-3DD8BA49CDA7}" destId="{A5A2790F-C0B2-41FD-8CE9-E8AEDD2A9DA0}" srcOrd="0" destOrd="0" presId="urn:microsoft.com/office/officeart/2005/8/layout/hierarchy1"/>
    <dgm:cxn modelId="{826451EA-6F9A-443E-AC20-5EA19A807AE6}" type="presOf" srcId="{694428B8-33F7-4286-A15E-1F68660D45E5}" destId="{B4EE9041-F58F-40ED-9C67-49648E214943}" srcOrd="0" destOrd="0" presId="urn:microsoft.com/office/officeart/2005/8/layout/hierarchy1"/>
    <dgm:cxn modelId="{1C507A45-290E-4C70-90C2-327A03C1A734}" type="presOf" srcId="{01779D70-8716-4978-963C-FA1589248888}" destId="{A8A42329-0C0C-44C9-9386-DC7BD91D5DD3}" srcOrd="0" destOrd="0" presId="urn:microsoft.com/office/officeart/2005/8/layout/hierarchy1"/>
    <dgm:cxn modelId="{318E173A-6BE8-47F5-9227-9489BE54940C}" type="presOf" srcId="{548C6681-0E8A-4A93-8B9F-2E464D0BD2D3}" destId="{06159CFE-D3E4-4B15-88DB-543AF6276777}" srcOrd="0" destOrd="0" presId="urn:microsoft.com/office/officeart/2005/8/layout/hierarchy1"/>
    <dgm:cxn modelId="{4A76F562-63E6-4C88-BDB2-85041668ACF6}" srcId="{707B204C-7053-45F6-A1BD-E61431E5DC77}" destId="{26AF19D4-F1EE-453D-85B2-F316BBD8E79D}" srcOrd="1" destOrd="0" parTransId="{B3ABF4B9-00A2-41E8-9B63-5510608FD63C}" sibTransId="{B3C193E6-F75C-468C-95A4-E13A5DD7D559}"/>
    <dgm:cxn modelId="{ACDBAD4B-8C29-46AB-A5E7-2D4AA9499A30}" type="presOf" srcId="{752A4400-3635-484D-92BF-2C7D9902B633}" destId="{700EDFF4-5D40-4F5E-91DE-0FB9AE4EB327}" srcOrd="0" destOrd="0" presId="urn:microsoft.com/office/officeart/2005/8/layout/hierarchy1"/>
    <dgm:cxn modelId="{67633591-D283-42C3-AD44-70AB61BCC536}" srcId="{694428B8-33F7-4286-A15E-1F68660D45E5}" destId="{707B204C-7053-45F6-A1BD-E61431E5DC77}" srcOrd="0" destOrd="0" parTransId="{E7D95FC9-14DF-4454-993C-3DD8BA49CDA7}" sibTransId="{DA65E4DD-3E7C-40B0-8357-E47272FB58D7}"/>
    <dgm:cxn modelId="{83435A11-3250-44B4-BC14-E1E3DA35E8AC}" srcId="{694428B8-33F7-4286-A15E-1F68660D45E5}" destId="{01779D70-8716-4978-963C-FA1589248888}" srcOrd="1" destOrd="0" parTransId="{C68B7851-0D80-492E-950D-6F59888B9B14}" sibTransId="{6DDC6804-8847-41C6-B8EF-331AE8710792}"/>
    <dgm:cxn modelId="{5EC75EEA-4031-4018-AA35-73BBBB040B06}" type="presOf" srcId="{26AF19D4-F1EE-453D-85B2-F316BBD8E79D}" destId="{CCB289AB-B0A1-42FE-8FBB-C74F66603E5E}" srcOrd="0" destOrd="0" presId="urn:microsoft.com/office/officeart/2005/8/layout/hierarchy1"/>
    <dgm:cxn modelId="{18046E81-621B-4C06-A771-88BC7CFC9461}" type="presOf" srcId="{707B204C-7053-45F6-A1BD-E61431E5DC77}" destId="{A0B606A0-2D2A-48FE-A8FD-54218E039EBC}" srcOrd="0" destOrd="0" presId="urn:microsoft.com/office/officeart/2005/8/layout/hierarchy1"/>
    <dgm:cxn modelId="{E07B9523-03BE-4A6C-AAF3-CA11F79B89EC}" type="presOf" srcId="{BCE73BE3-A68F-437A-83EC-F0221DEB61E1}" destId="{4C5979F8-23FF-48E5-9B99-CE73CDE388E6}" srcOrd="0" destOrd="0" presId="urn:microsoft.com/office/officeart/2005/8/layout/hierarchy1"/>
    <dgm:cxn modelId="{A2A94BD9-EB39-4626-86AD-253760B70426}" type="presParOf" srcId="{700EDFF4-5D40-4F5E-91DE-0FB9AE4EB327}" destId="{4071A9B5-965E-4B79-B2E9-F63A880EA3B5}" srcOrd="0" destOrd="0" presId="urn:microsoft.com/office/officeart/2005/8/layout/hierarchy1"/>
    <dgm:cxn modelId="{51331AFF-ADD7-4ADC-B489-EA51C1A73B6E}" type="presParOf" srcId="{4071A9B5-965E-4B79-B2E9-F63A880EA3B5}" destId="{58A7CAF6-1FD5-4E52-9C8B-772731241ACB}" srcOrd="0" destOrd="0" presId="urn:microsoft.com/office/officeart/2005/8/layout/hierarchy1"/>
    <dgm:cxn modelId="{A72A8E0F-C752-4A57-8EFF-04D8760484B9}" type="presParOf" srcId="{58A7CAF6-1FD5-4E52-9C8B-772731241ACB}" destId="{660FE7DC-5257-43CE-949D-9DE8FAC5B0DB}" srcOrd="0" destOrd="0" presId="urn:microsoft.com/office/officeart/2005/8/layout/hierarchy1"/>
    <dgm:cxn modelId="{B6F391B0-94D2-4476-BAB8-B9A01D3199D8}" type="presParOf" srcId="{58A7CAF6-1FD5-4E52-9C8B-772731241ACB}" destId="{B4EE9041-F58F-40ED-9C67-49648E214943}" srcOrd="1" destOrd="0" presId="urn:microsoft.com/office/officeart/2005/8/layout/hierarchy1"/>
    <dgm:cxn modelId="{51D76CBB-2881-4972-8483-05C619F51930}" type="presParOf" srcId="{4071A9B5-965E-4B79-B2E9-F63A880EA3B5}" destId="{6BB052E1-F1B7-4AB0-9786-03A80A5CA8A6}" srcOrd="1" destOrd="0" presId="urn:microsoft.com/office/officeart/2005/8/layout/hierarchy1"/>
    <dgm:cxn modelId="{BB4A550E-E93C-4392-828C-09E1166891DE}" type="presParOf" srcId="{6BB052E1-F1B7-4AB0-9786-03A80A5CA8A6}" destId="{A5A2790F-C0B2-41FD-8CE9-E8AEDD2A9DA0}" srcOrd="0" destOrd="0" presId="urn:microsoft.com/office/officeart/2005/8/layout/hierarchy1"/>
    <dgm:cxn modelId="{8E7D4933-2F55-432E-8CFF-5B264900436F}" type="presParOf" srcId="{6BB052E1-F1B7-4AB0-9786-03A80A5CA8A6}" destId="{CCCB266F-1675-4764-A7B5-1EDB21E93A1E}" srcOrd="1" destOrd="0" presId="urn:microsoft.com/office/officeart/2005/8/layout/hierarchy1"/>
    <dgm:cxn modelId="{19C1ADE1-E4F6-458C-B2BD-4FA3328EE7C3}" type="presParOf" srcId="{CCCB266F-1675-4764-A7B5-1EDB21E93A1E}" destId="{E1E23D62-2D08-4C26-86AE-7556ECAED8FC}" srcOrd="0" destOrd="0" presId="urn:microsoft.com/office/officeart/2005/8/layout/hierarchy1"/>
    <dgm:cxn modelId="{E1C6E8D8-BF86-4340-A441-F3BB985D1A14}" type="presParOf" srcId="{E1E23D62-2D08-4C26-86AE-7556ECAED8FC}" destId="{CC71DBC0-169A-4BC7-8168-B2D69C89D37E}" srcOrd="0" destOrd="0" presId="urn:microsoft.com/office/officeart/2005/8/layout/hierarchy1"/>
    <dgm:cxn modelId="{3FDCDD4B-80F4-4489-A613-F6664AF7721A}" type="presParOf" srcId="{E1E23D62-2D08-4C26-86AE-7556ECAED8FC}" destId="{A0B606A0-2D2A-48FE-A8FD-54218E039EBC}" srcOrd="1" destOrd="0" presId="urn:microsoft.com/office/officeart/2005/8/layout/hierarchy1"/>
    <dgm:cxn modelId="{2BBEDFCF-2968-4DDC-AA6F-85EE89AC0A53}" type="presParOf" srcId="{CCCB266F-1675-4764-A7B5-1EDB21E93A1E}" destId="{10195EC8-398E-4D30-AA6A-A4534FD9F580}" srcOrd="1" destOrd="0" presId="urn:microsoft.com/office/officeart/2005/8/layout/hierarchy1"/>
    <dgm:cxn modelId="{6C02BAEE-F7AE-4F3A-97CD-880C9DCD7617}" type="presParOf" srcId="{10195EC8-398E-4D30-AA6A-A4534FD9F580}" destId="{76ADB700-CA42-48B0-A0F7-BDE20FEFBCAB}" srcOrd="0" destOrd="0" presId="urn:microsoft.com/office/officeart/2005/8/layout/hierarchy1"/>
    <dgm:cxn modelId="{6537ED71-AC00-4E12-AB27-5F437F4CFBB4}" type="presParOf" srcId="{10195EC8-398E-4D30-AA6A-A4534FD9F580}" destId="{E11FD216-5806-4771-BAE7-CCD4EE1CF8C6}" srcOrd="1" destOrd="0" presId="urn:microsoft.com/office/officeart/2005/8/layout/hierarchy1"/>
    <dgm:cxn modelId="{2ABB9C8D-B124-4AEB-B92F-BE5269AA34AF}" type="presParOf" srcId="{E11FD216-5806-4771-BAE7-CCD4EE1CF8C6}" destId="{63EAC62D-0A6A-4A0C-9ABE-A53A776E9959}" srcOrd="0" destOrd="0" presId="urn:microsoft.com/office/officeart/2005/8/layout/hierarchy1"/>
    <dgm:cxn modelId="{1B051EAA-D1E1-4C64-9B90-D3025B96346F}" type="presParOf" srcId="{63EAC62D-0A6A-4A0C-9ABE-A53A776E9959}" destId="{78FF50BA-ACB6-4750-BC21-91A9C11A8399}" srcOrd="0" destOrd="0" presId="urn:microsoft.com/office/officeart/2005/8/layout/hierarchy1"/>
    <dgm:cxn modelId="{9E7AFEF2-18E7-4A9B-B52C-91CDCE0E3C34}" type="presParOf" srcId="{63EAC62D-0A6A-4A0C-9ABE-A53A776E9959}" destId="{4C5979F8-23FF-48E5-9B99-CE73CDE388E6}" srcOrd="1" destOrd="0" presId="urn:microsoft.com/office/officeart/2005/8/layout/hierarchy1"/>
    <dgm:cxn modelId="{FC753F05-91F3-414A-AA26-01C2325ED2E3}" type="presParOf" srcId="{E11FD216-5806-4771-BAE7-CCD4EE1CF8C6}" destId="{A59FEF19-855A-4139-863D-A5809B1CFAD6}" srcOrd="1" destOrd="0" presId="urn:microsoft.com/office/officeart/2005/8/layout/hierarchy1"/>
    <dgm:cxn modelId="{74CD2D41-7FA4-4D6F-A7EC-20A4AFD31EEF}" type="presParOf" srcId="{10195EC8-398E-4D30-AA6A-A4534FD9F580}" destId="{BE0478CD-0A50-4A31-882C-4120F58ED2CC}" srcOrd="2" destOrd="0" presId="urn:microsoft.com/office/officeart/2005/8/layout/hierarchy1"/>
    <dgm:cxn modelId="{37A2379F-3DDD-44D6-BCFE-FE87CE92BFDA}" type="presParOf" srcId="{10195EC8-398E-4D30-AA6A-A4534FD9F580}" destId="{5CB6353B-63A6-47A2-9E26-A8D522D2BFEA}" srcOrd="3" destOrd="0" presId="urn:microsoft.com/office/officeart/2005/8/layout/hierarchy1"/>
    <dgm:cxn modelId="{6A34AB39-27BF-45A8-9691-21EC72A568CF}" type="presParOf" srcId="{5CB6353B-63A6-47A2-9E26-A8D522D2BFEA}" destId="{350E5E2A-89C9-429C-8C90-C689BFD54DC3}" srcOrd="0" destOrd="0" presId="urn:microsoft.com/office/officeart/2005/8/layout/hierarchy1"/>
    <dgm:cxn modelId="{935F7827-5385-4DAC-813C-F8138EA63EAC}" type="presParOf" srcId="{350E5E2A-89C9-429C-8C90-C689BFD54DC3}" destId="{FC578005-A968-4AA4-AF00-762F49A98230}" srcOrd="0" destOrd="0" presId="urn:microsoft.com/office/officeart/2005/8/layout/hierarchy1"/>
    <dgm:cxn modelId="{D983C424-46A9-4E48-BE76-2A65973FFA10}" type="presParOf" srcId="{350E5E2A-89C9-429C-8C90-C689BFD54DC3}" destId="{CCB289AB-B0A1-42FE-8FBB-C74F66603E5E}" srcOrd="1" destOrd="0" presId="urn:microsoft.com/office/officeart/2005/8/layout/hierarchy1"/>
    <dgm:cxn modelId="{86B4FD59-E7DB-4EB1-B144-27BD7C33989F}" type="presParOf" srcId="{5CB6353B-63A6-47A2-9E26-A8D522D2BFEA}" destId="{9C8A2D16-7E8D-4330-BB4A-980BF2232986}" srcOrd="1" destOrd="0" presId="urn:microsoft.com/office/officeart/2005/8/layout/hierarchy1"/>
    <dgm:cxn modelId="{62819EAD-4604-407F-A82C-1E823B9C68B7}" type="presParOf" srcId="{6BB052E1-F1B7-4AB0-9786-03A80A5CA8A6}" destId="{633902C9-787A-4FA4-81A6-1EC844BD534F}" srcOrd="2" destOrd="0" presId="urn:microsoft.com/office/officeart/2005/8/layout/hierarchy1"/>
    <dgm:cxn modelId="{5293A113-2ACE-4160-88E3-9CCCBF8D3912}" type="presParOf" srcId="{6BB052E1-F1B7-4AB0-9786-03A80A5CA8A6}" destId="{86B265B7-C824-4F71-B369-22029F71508A}" srcOrd="3" destOrd="0" presId="urn:microsoft.com/office/officeart/2005/8/layout/hierarchy1"/>
    <dgm:cxn modelId="{B0521E67-B75B-4834-B587-C90B18C9CAC8}" type="presParOf" srcId="{86B265B7-C824-4F71-B369-22029F71508A}" destId="{94954AA4-D3C3-4C5D-80D2-94C514CFA1AC}" srcOrd="0" destOrd="0" presId="urn:microsoft.com/office/officeart/2005/8/layout/hierarchy1"/>
    <dgm:cxn modelId="{61ADFD08-419C-4A85-813F-4A8E5D137BEC}" type="presParOf" srcId="{94954AA4-D3C3-4C5D-80D2-94C514CFA1AC}" destId="{3811E985-88AF-47DD-B836-418E44F27F3D}" srcOrd="0" destOrd="0" presId="urn:microsoft.com/office/officeart/2005/8/layout/hierarchy1"/>
    <dgm:cxn modelId="{9FD1C0D6-867A-41E2-9DCB-C13C0ECE2D8E}" type="presParOf" srcId="{94954AA4-D3C3-4C5D-80D2-94C514CFA1AC}" destId="{A8A42329-0C0C-44C9-9386-DC7BD91D5DD3}" srcOrd="1" destOrd="0" presId="urn:microsoft.com/office/officeart/2005/8/layout/hierarchy1"/>
    <dgm:cxn modelId="{705E77B9-87EA-4621-8F72-EBABC178EF55}" type="presParOf" srcId="{86B265B7-C824-4F71-B369-22029F71508A}" destId="{CC6D140E-DFB6-4EF5-95E9-A7877807DC26}" srcOrd="1" destOrd="0" presId="urn:microsoft.com/office/officeart/2005/8/layout/hierarchy1"/>
    <dgm:cxn modelId="{16E6EF0C-B4FE-4EA2-B8FA-969BC8B2F767}" type="presParOf" srcId="{CC6D140E-DFB6-4EF5-95E9-A7877807DC26}" destId="{06159CFE-D3E4-4B15-88DB-543AF6276777}" srcOrd="0" destOrd="0" presId="urn:microsoft.com/office/officeart/2005/8/layout/hierarchy1"/>
    <dgm:cxn modelId="{1D02941E-848A-461E-BA5D-0664AD2B9186}" type="presParOf" srcId="{CC6D140E-DFB6-4EF5-95E9-A7877807DC26}" destId="{8BD81F7D-006A-4863-9767-C4E804DC41D3}" srcOrd="1" destOrd="0" presId="urn:microsoft.com/office/officeart/2005/8/layout/hierarchy1"/>
    <dgm:cxn modelId="{2B17E4A9-2300-43D2-B975-A5FED97AED1E}" type="presParOf" srcId="{8BD81F7D-006A-4863-9767-C4E804DC41D3}" destId="{393AE441-DE41-45A8-8776-8DC8551484E2}" srcOrd="0" destOrd="0" presId="urn:microsoft.com/office/officeart/2005/8/layout/hierarchy1"/>
    <dgm:cxn modelId="{A97CA514-7A6B-4A36-B22C-5D6D66E4959B}" type="presParOf" srcId="{393AE441-DE41-45A8-8776-8DC8551484E2}" destId="{E2E7208D-9C47-4481-A33B-0FEA9F8EB251}" srcOrd="0" destOrd="0" presId="urn:microsoft.com/office/officeart/2005/8/layout/hierarchy1"/>
    <dgm:cxn modelId="{AB681479-BF70-433E-B4DC-190859DC7F57}" type="presParOf" srcId="{393AE441-DE41-45A8-8776-8DC8551484E2}" destId="{4021A569-8297-4B43-86B9-CDD364E5ABD6}" srcOrd="1" destOrd="0" presId="urn:microsoft.com/office/officeart/2005/8/layout/hierarchy1"/>
    <dgm:cxn modelId="{59E7A06B-8229-40B5-A014-9F366A8DCF6D}" type="presParOf" srcId="{8BD81F7D-006A-4863-9767-C4E804DC41D3}" destId="{E9422D0B-32B8-4089-A01D-00D23AD48A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1EA95-507D-4F86-B287-7AFD93F9248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FF06B73-9435-432C-9D42-40C34DCA5C45}">
      <dgm:prSet phldrT="[Text]"/>
      <dgm:spPr/>
      <dgm:t>
        <a:bodyPr/>
        <a:lstStyle/>
        <a:p>
          <a:r>
            <a:rPr lang="en-US" dirty="0" smtClean="0"/>
            <a:t>Car</a:t>
          </a:r>
          <a:endParaRPr lang="en-US" dirty="0"/>
        </a:p>
      </dgm:t>
    </dgm:pt>
    <dgm:pt modelId="{9182D23B-FB9A-44B7-A1D5-D4E270A4F0CE}" type="parTrans" cxnId="{6B21D57D-06C7-48CC-BBC5-AEA7A4F3FC65}">
      <dgm:prSet/>
      <dgm:spPr/>
      <dgm:t>
        <a:bodyPr/>
        <a:lstStyle/>
        <a:p>
          <a:endParaRPr lang="en-US"/>
        </a:p>
      </dgm:t>
    </dgm:pt>
    <dgm:pt modelId="{1A216EC7-4C72-4C13-A044-FAC74D0F4604}" type="sibTrans" cxnId="{6B21D57D-06C7-48CC-BBC5-AEA7A4F3FC65}">
      <dgm:prSet/>
      <dgm:spPr/>
      <dgm:t>
        <a:bodyPr/>
        <a:lstStyle/>
        <a:p>
          <a:endParaRPr lang="en-US"/>
        </a:p>
      </dgm:t>
    </dgm:pt>
    <dgm:pt modelId="{9E0C8DE7-C631-4166-A809-5876E2A104CC}">
      <dgm:prSet phldrT="[Text]"/>
      <dgm:spPr/>
      <dgm:t>
        <a:bodyPr/>
        <a:lstStyle/>
        <a:p>
          <a:r>
            <a:rPr lang="en-US" dirty="0" smtClean="0"/>
            <a:t>Petrol Based</a:t>
          </a:r>
          <a:endParaRPr lang="en-US" dirty="0"/>
        </a:p>
      </dgm:t>
    </dgm:pt>
    <dgm:pt modelId="{1DD62817-1EBB-4D6B-A28F-4BB05E4C5C3A}" type="parTrans" cxnId="{31B482AA-6030-4957-8EBA-A21AB1610EF0}">
      <dgm:prSet/>
      <dgm:spPr/>
      <dgm:t>
        <a:bodyPr/>
        <a:lstStyle/>
        <a:p>
          <a:endParaRPr lang="en-US"/>
        </a:p>
      </dgm:t>
    </dgm:pt>
    <dgm:pt modelId="{01D1217E-DE9B-4398-9B9F-D9AE5AB469A7}" type="sibTrans" cxnId="{31B482AA-6030-4957-8EBA-A21AB1610EF0}">
      <dgm:prSet/>
      <dgm:spPr/>
      <dgm:t>
        <a:bodyPr/>
        <a:lstStyle/>
        <a:p>
          <a:endParaRPr lang="en-US"/>
        </a:p>
      </dgm:t>
    </dgm:pt>
    <dgm:pt modelId="{BE80795C-E062-44A0-A9AD-AAF4705244D4}">
      <dgm:prSet phldrT="[Text]"/>
      <dgm:spPr/>
      <dgm:t>
        <a:bodyPr/>
        <a:lstStyle/>
        <a:p>
          <a:r>
            <a:rPr lang="en-US" dirty="0" smtClean="0"/>
            <a:t>Sub1200cc</a:t>
          </a:r>
          <a:endParaRPr lang="en-US" dirty="0"/>
        </a:p>
      </dgm:t>
    </dgm:pt>
    <dgm:pt modelId="{DE88908B-9F7F-4BDC-A14B-C0E9F525B287}" type="parTrans" cxnId="{1B41EC7B-E8F0-4B13-AC60-52B750B562F0}">
      <dgm:prSet/>
      <dgm:spPr/>
      <dgm:t>
        <a:bodyPr/>
        <a:lstStyle/>
        <a:p>
          <a:endParaRPr lang="en-US"/>
        </a:p>
      </dgm:t>
    </dgm:pt>
    <dgm:pt modelId="{4D384B75-7C1B-44FA-A86B-4A0743A4756F}" type="sibTrans" cxnId="{1B41EC7B-E8F0-4B13-AC60-52B750B562F0}">
      <dgm:prSet/>
      <dgm:spPr/>
      <dgm:t>
        <a:bodyPr/>
        <a:lstStyle/>
        <a:p>
          <a:endParaRPr lang="en-US"/>
        </a:p>
      </dgm:t>
    </dgm:pt>
    <dgm:pt modelId="{95F06F31-7DB3-469E-9181-9D9E4C1B5B62}" type="pres">
      <dgm:prSet presAssocID="{E971EA95-507D-4F86-B287-7AFD93F92484}" presName="linearFlow" presStyleCnt="0">
        <dgm:presLayoutVars>
          <dgm:resizeHandles val="exact"/>
        </dgm:presLayoutVars>
      </dgm:prSet>
      <dgm:spPr/>
    </dgm:pt>
    <dgm:pt modelId="{6D0B72B1-F9FD-4539-A8D5-547E4634AB1C}" type="pres">
      <dgm:prSet presAssocID="{BFF06B73-9435-432C-9D42-40C34DCA5C4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413C4-9968-47EE-8B54-87C383955800}" type="pres">
      <dgm:prSet presAssocID="{1A216EC7-4C72-4C13-A044-FAC74D0F460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323BDCA-4F3D-4E1E-A15C-5DE3EC376DE7}" type="pres">
      <dgm:prSet presAssocID="{1A216EC7-4C72-4C13-A044-FAC74D0F460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684D714-68A4-4944-BADD-B9914D78FE01}" type="pres">
      <dgm:prSet presAssocID="{9E0C8DE7-C631-4166-A809-5876E2A104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A9C26-1378-4E7E-BA1C-91182658BE22}" type="pres">
      <dgm:prSet presAssocID="{01D1217E-DE9B-4398-9B9F-D9AE5AB469A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8B3FC4B-6F56-4E80-924F-491211637351}" type="pres">
      <dgm:prSet presAssocID="{01D1217E-DE9B-4398-9B9F-D9AE5AB469A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BD8DCDD-D338-494E-9E72-EECD0DA5AB00}" type="pres">
      <dgm:prSet presAssocID="{BE80795C-E062-44A0-A9AD-AAF4705244D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41EC7B-E8F0-4B13-AC60-52B750B562F0}" srcId="{E971EA95-507D-4F86-B287-7AFD93F92484}" destId="{BE80795C-E062-44A0-A9AD-AAF4705244D4}" srcOrd="2" destOrd="0" parTransId="{DE88908B-9F7F-4BDC-A14B-C0E9F525B287}" sibTransId="{4D384B75-7C1B-44FA-A86B-4A0743A4756F}"/>
    <dgm:cxn modelId="{31B482AA-6030-4957-8EBA-A21AB1610EF0}" srcId="{E971EA95-507D-4F86-B287-7AFD93F92484}" destId="{9E0C8DE7-C631-4166-A809-5876E2A104CC}" srcOrd="1" destOrd="0" parTransId="{1DD62817-1EBB-4D6B-A28F-4BB05E4C5C3A}" sibTransId="{01D1217E-DE9B-4398-9B9F-D9AE5AB469A7}"/>
    <dgm:cxn modelId="{FA6DE212-C9A6-4625-8B26-02130EC14A44}" type="presOf" srcId="{01D1217E-DE9B-4398-9B9F-D9AE5AB469A7}" destId="{37FA9C26-1378-4E7E-BA1C-91182658BE22}" srcOrd="0" destOrd="0" presId="urn:microsoft.com/office/officeart/2005/8/layout/process2"/>
    <dgm:cxn modelId="{98727DA2-2B51-4F1C-AB28-D4268E604203}" type="presOf" srcId="{1A216EC7-4C72-4C13-A044-FAC74D0F4604}" destId="{CAD413C4-9968-47EE-8B54-87C383955800}" srcOrd="0" destOrd="0" presId="urn:microsoft.com/office/officeart/2005/8/layout/process2"/>
    <dgm:cxn modelId="{AF0A86F4-C7F6-45C5-9DCB-5417AF6291E0}" type="presOf" srcId="{E971EA95-507D-4F86-B287-7AFD93F92484}" destId="{95F06F31-7DB3-469E-9181-9D9E4C1B5B62}" srcOrd="0" destOrd="0" presId="urn:microsoft.com/office/officeart/2005/8/layout/process2"/>
    <dgm:cxn modelId="{00F6312A-47AE-496C-AB11-50DCBAE96F37}" type="presOf" srcId="{01D1217E-DE9B-4398-9B9F-D9AE5AB469A7}" destId="{68B3FC4B-6F56-4E80-924F-491211637351}" srcOrd="1" destOrd="0" presId="urn:microsoft.com/office/officeart/2005/8/layout/process2"/>
    <dgm:cxn modelId="{6B21D57D-06C7-48CC-BBC5-AEA7A4F3FC65}" srcId="{E971EA95-507D-4F86-B287-7AFD93F92484}" destId="{BFF06B73-9435-432C-9D42-40C34DCA5C45}" srcOrd="0" destOrd="0" parTransId="{9182D23B-FB9A-44B7-A1D5-D4E270A4F0CE}" sibTransId="{1A216EC7-4C72-4C13-A044-FAC74D0F4604}"/>
    <dgm:cxn modelId="{791BCCF4-5B08-4C55-B088-3896E80BE06E}" type="presOf" srcId="{BE80795C-E062-44A0-A9AD-AAF4705244D4}" destId="{6BD8DCDD-D338-494E-9E72-EECD0DA5AB00}" srcOrd="0" destOrd="0" presId="urn:microsoft.com/office/officeart/2005/8/layout/process2"/>
    <dgm:cxn modelId="{450C3CD6-1932-43B4-9928-CA10A19B077C}" type="presOf" srcId="{1A216EC7-4C72-4C13-A044-FAC74D0F4604}" destId="{2323BDCA-4F3D-4E1E-A15C-5DE3EC376DE7}" srcOrd="1" destOrd="0" presId="urn:microsoft.com/office/officeart/2005/8/layout/process2"/>
    <dgm:cxn modelId="{5C43C6F8-CA60-4383-AC88-5B130370B79F}" type="presOf" srcId="{9E0C8DE7-C631-4166-A809-5876E2A104CC}" destId="{C684D714-68A4-4944-BADD-B9914D78FE01}" srcOrd="0" destOrd="0" presId="urn:microsoft.com/office/officeart/2005/8/layout/process2"/>
    <dgm:cxn modelId="{49B392A5-DC8E-4FEC-8E8F-287F7BE695A4}" type="presOf" srcId="{BFF06B73-9435-432C-9D42-40C34DCA5C45}" destId="{6D0B72B1-F9FD-4539-A8D5-547E4634AB1C}" srcOrd="0" destOrd="0" presId="urn:microsoft.com/office/officeart/2005/8/layout/process2"/>
    <dgm:cxn modelId="{C1299768-2CA8-4009-B79A-CE45FE35BCDA}" type="presParOf" srcId="{95F06F31-7DB3-469E-9181-9D9E4C1B5B62}" destId="{6D0B72B1-F9FD-4539-A8D5-547E4634AB1C}" srcOrd="0" destOrd="0" presId="urn:microsoft.com/office/officeart/2005/8/layout/process2"/>
    <dgm:cxn modelId="{5AA4EFAD-92DE-4C06-B59C-129A0B996D84}" type="presParOf" srcId="{95F06F31-7DB3-469E-9181-9D9E4C1B5B62}" destId="{CAD413C4-9968-47EE-8B54-87C383955800}" srcOrd="1" destOrd="0" presId="urn:microsoft.com/office/officeart/2005/8/layout/process2"/>
    <dgm:cxn modelId="{6B196343-75C0-42F8-860C-56F1949D573B}" type="presParOf" srcId="{CAD413C4-9968-47EE-8B54-87C383955800}" destId="{2323BDCA-4F3D-4E1E-A15C-5DE3EC376DE7}" srcOrd="0" destOrd="0" presId="urn:microsoft.com/office/officeart/2005/8/layout/process2"/>
    <dgm:cxn modelId="{3A91A26F-587A-4D2F-9613-DDA49E083A52}" type="presParOf" srcId="{95F06F31-7DB3-469E-9181-9D9E4C1B5B62}" destId="{C684D714-68A4-4944-BADD-B9914D78FE01}" srcOrd="2" destOrd="0" presId="urn:microsoft.com/office/officeart/2005/8/layout/process2"/>
    <dgm:cxn modelId="{7187F7F7-A25D-4FD3-BA19-2BE395D2BD1F}" type="presParOf" srcId="{95F06F31-7DB3-469E-9181-9D9E4C1B5B62}" destId="{37FA9C26-1378-4E7E-BA1C-91182658BE22}" srcOrd="3" destOrd="0" presId="urn:microsoft.com/office/officeart/2005/8/layout/process2"/>
    <dgm:cxn modelId="{F1A8B398-05AD-4C48-A7A6-E44F6F81B719}" type="presParOf" srcId="{37FA9C26-1378-4E7E-BA1C-91182658BE22}" destId="{68B3FC4B-6F56-4E80-924F-491211637351}" srcOrd="0" destOrd="0" presId="urn:microsoft.com/office/officeart/2005/8/layout/process2"/>
    <dgm:cxn modelId="{47B1BB45-ABB7-4950-A6F7-7E60AED04556}" type="presParOf" srcId="{95F06F31-7DB3-469E-9181-9D9E4C1B5B62}" destId="{6BD8DCDD-D338-494E-9E72-EECD0DA5AB0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71EA95-507D-4F86-B287-7AFD93F9248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FF06B73-9435-432C-9D42-40C34DCA5C45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9182D23B-FB9A-44B7-A1D5-D4E270A4F0CE}" type="parTrans" cxnId="{6B21D57D-06C7-48CC-BBC5-AEA7A4F3FC65}">
      <dgm:prSet/>
      <dgm:spPr/>
      <dgm:t>
        <a:bodyPr/>
        <a:lstStyle/>
        <a:p>
          <a:endParaRPr lang="en-US"/>
        </a:p>
      </dgm:t>
    </dgm:pt>
    <dgm:pt modelId="{1A216EC7-4C72-4C13-A044-FAC74D0F4604}" type="sibTrans" cxnId="{6B21D57D-06C7-48CC-BBC5-AEA7A4F3FC65}">
      <dgm:prSet/>
      <dgm:spPr/>
      <dgm:t>
        <a:bodyPr/>
        <a:lstStyle/>
        <a:p>
          <a:endParaRPr lang="en-US"/>
        </a:p>
      </dgm:t>
    </dgm:pt>
    <dgm:pt modelId="{9E0C8DE7-C631-4166-A809-5876E2A104CC}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1DD62817-1EBB-4D6B-A28F-4BB05E4C5C3A}" type="parTrans" cxnId="{31B482AA-6030-4957-8EBA-A21AB1610EF0}">
      <dgm:prSet/>
      <dgm:spPr/>
      <dgm:t>
        <a:bodyPr/>
        <a:lstStyle/>
        <a:p>
          <a:endParaRPr lang="en-US"/>
        </a:p>
      </dgm:t>
    </dgm:pt>
    <dgm:pt modelId="{01D1217E-DE9B-4398-9B9F-D9AE5AB469A7}" type="sibTrans" cxnId="{31B482AA-6030-4957-8EBA-A21AB1610EF0}">
      <dgm:prSet/>
      <dgm:spPr/>
      <dgm:t>
        <a:bodyPr/>
        <a:lstStyle/>
        <a:p>
          <a:endParaRPr lang="en-US"/>
        </a:p>
      </dgm:t>
    </dgm:pt>
    <dgm:pt modelId="{95F06F31-7DB3-469E-9181-9D9E4C1B5B62}" type="pres">
      <dgm:prSet presAssocID="{E971EA95-507D-4F86-B287-7AFD93F92484}" presName="linearFlow" presStyleCnt="0">
        <dgm:presLayoutVars>
          <dgm:resizeHandles val="exact"/>
        </dgm:presLayoutVars>
      </dgm:prSet>
      <dgm:spPr/>
    </dgm:pt>
    <dgm:pt modelId="{6D0B72B1-F9FD-4539-A8D5-547E4634AB1C}" type="pres">
      <dgm:prSet presAssocID="{BFF06B73-9435-432C-9D42-40C34DCA5C4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413C4-9968-47EE-8B54-87C383955800}" type="pres">
      <dgm:prSet presAssocID="{1A216EC7-4C72-4C13-A044-FAC74D0F4604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323BDCA-4F3D-4E1E-A15C-5DE3EC376DE7}" type="pres">
      <dgm:prSet presAssocID="{1A216EC7-4C72-4C13-A044-FAC74D0F4604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684D714-68A4-4944-BADD-B9914D78FE01}" type="pres">
      <dgm:prSet presAssocID="{9E0C8DE7-C631-4166-A809-5876E2A104C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081D6F-0687-4A53-8D5C-2EB74D62086C}" type="presOf" srcId="{9E0C8DE7-C631-4166-A809-5876E2A104CC}" destId="{C684D714-68A4-4944-BADD-B9914D78FE01}" srcOrd="0" destOrd="0" presId="urn:microsoft.com/office/officeart/2005/8/layout/process2"/>
    <dgm:cxn modelId="{84098A27-1C28-4920-B14D-3707BDE2AAD5}" type="presOf" srcId="{1A216EC7-4C72-4C13-A044-FAC74D0F4604}" destId="{2323BDCA-4F3D-4E1E-A15C-5DE3EC376DE7}" srcOrd="1" destOrd="0" presId="urn:microsoft.com/office/officeart/2005/8/layout/process2"/>
    <dgm:cxn modelId="{4E97733C-165B-4C01-99C3-154EF450AD4A}" type="presOf" srcId="{E971EA95-507D-4F86-B287-7AFD93F92484}" destId="{95F06F31-7DB3-469E-9181-9D9E4C1B5B62}" srcOrd="0" destOrd="0" presId="urn:microsoft.com/office/officeart/2005/8/layout/process2"/>
    <dgm:cxn modelId="{31B482AA-6030-4957-8EBA-A21AB1610EF0}" srcId="{E971EA95-507D-4F86-B287-7AFD93F92484}" destId="{9E0C8DE7-C631-4166-A809-5876E2A104CC}" srcOrd="1" destOrd="0" parTransId="{1DD62817-1EBB-4D6B-A28F-4BB05E4C5C3A}" sibTransId="{01D1217E-DE9B-4398-9B9F-D9AE5AB469A7}"/>
    <dgm:cxn modelId="{6B21D57D-06C7-48CC-BBC5-AEA7A4F3FC65}" srcId="{E971EA95-507D-4F86-B287-7AFD93F92484}" destId="{BFF06B73-9435-432C-9D42-40C34DCA5C45}" srcOrd="0" destOrd="0" parTransId="{9182D23B-FB9A-44B7-A1D5-D4E270A4F0CE}" sibTransId="{1A216EC7-4C72-4C13-A044-FAC74D0F4604}"/>
    <dgm:cxn modelId="{2327F779-707B-4D22-B68C-E1B7CC90E079}" type="presOf" srcId="{BFF06B73-9435-432C-9D42-40C34DCA5C45}" destId="{6D0B72B1-F9FD-4539-A8D5-547E4634AB1C}" srcOrd="0" destOrd="0" presId="urn:microsoft.com/office/officeart/2005/8/layout/process2"/>
    <dgm:cxn modelId="{4D2DEC19-84B6-4B0F-B14B-441F3F5F4162}" type="presOf" srcId="{1A216EC7-4C72-4C13-A044-FAC74D0F4604}" destId="{CAD413C4-9968-47EE-8B54-87C383955800}" srcOrd="0" destOrd="0" presId="urn:microsoft.com/office/officeart/2005/8/layout/process2"/>
    <dgm:cxn modelId="{37E62F35-45AD-46A6-BDF5-1176300280E7}" type="presParOf" srcId="{95F06F31-7DB3-469E-9181-9D9E4C1B5B62}" destId="{6D0B72B1-F9FD-4539-A8D5-547E4634AB1C}" srcOrd="0" destOrd="0" presId="urn:microsoft.com/office/officeart/2005/8/layout/process2"/>
    <dgm:cxn modelId="{07D2141F-A901-421A-95C4-14E06F4731BF}" type="presParOf" srcId="{95F06F31-7DB3-469E-9181-9D9E4C1B5B62}" destId="{CAD413C4-9968-47EE-8B54-87C383955800}" srcOrd="1" destOrd="0" presId="urn:microsoft.com/office/officeart/2005/8/layout/process2"/>
    <dgm:cxn modelId="{6BAFAE9C-0ED1-46FA-AF28-F5D60003B5F9}" type="presParOf" srcId="{CAD413C4-9968-47EE-8B54-87C383955800}" destId="{2323BDCA-4F3D-4E1E-A15C-5DE3EC376DE7}" srcOrd="0" destOrd="0" presId="urn:microsoft.com/office/officeart/2005/8/layout/process2"/>
    <dgm:cxn modelId="{1299D238-F0CD-48E6-B267-65164CD72ED5}" type="presParOf" srcId="{95F06F31-7DB3-469E-9181-9D9E4C1B5B62}" destId="{C684D714-68A4-4944-BADD-B9914D78FE0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159CFE-D3E4-4B15-88DB-543AF6276777}">
      <dsp:nvSpPr>
        <dsp:cNvPr id="0" name=""/>
        <dsp:cNvSpPr/>
      </dsp:nvSpPr>
      <dsp:spPr>
        <a:xfrm>
          <a:off x="2037356" y="1055027"/>
          <a:ext cx="91440" cy="196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902C9-787A-4FA4-81A6-1EC844BD534F}">
      <dsp:nvSpPr>
        <dsp:cNvPr id="0" name=""/>
        <dsp:cNvSpPr/>
      </dsp:nvSpPr>
      <dsp:spPr>
        <a:xfrm>
          <a:off x="1464187" y="429949"/>
          <a:ext cx="618888" cy="196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11"/>
              </a:lnTo>
              <a:lnTo>
                <a:pt x="618888" y="133811"/>
              </a:lnTo>
              <a:lnTo>
                <a:pt x="618888" y="196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478CD-0A50-4A31-882C-4120F58ED2CC}">
      <dsp:nvSpPr>
        <dsp:cNvPr id="0" name=""/>
        <dsp:cNvSpPr/>
      </dsp:nvSpPr>
      <dsp:spPr>
        <a:xfrm>
          <a:off x="845299" y="1055027"/>
          <a:ext cx="412592" cy="196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11"/>
              </a:lnTo>
              <a:lnTo>
                <a:pt x="412592" y="133811"/>
              </a:lnTo>
              <a:lnTo>
                <a:pt x="412592" y="1963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DB700-CA42-48B0-A0F7-BDE20FEFBCAB}">
      <dsp:nvSpPr>
        <dsp:cNvPr id="0" name=""/>
        <dsp:cNvSpPr/>
      </dsp:nvSpPr>
      <dsp:spPr>
        <a:xfrm>
          <a:off x="432706" y="1055027"/>
          <a:ext cx="412592" cy="196356"/>
        </a:xfrm>
        <a:custGeom>
          <a:avLst/>
          <a:gdLst/>
          <a:ahLst/>
          <a:cxnLst/>
          <a:rect l="0" t="0" r="0" b="0"/>
          <a:pathLst>
            <a:path>
              <a:moveTo>
                <a:pt x="412592" y="0"/>
              </a:moveTo>
              <a:lnTo>
                <a:pt x="412592" y="133811"/>
              </a:lnTo>
              <a:lnTo>
                <a:pt x="0" y="133811"/>
              </a:lnTo>
              <a:lnTo>
                <a:pt x="0" y="1963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2790F-C0B2-41FD-8CE9-E8AEDD2A9DA0}">
      <dsp:nvSpPr>
        <dsp:cNvPr id="0" name=""/>
        <dsp:cNvSpPr/>
      </dsp:nvSpPr>
      <dsp:spPr>
        <a:xfrm>
          <a:off x="845299" y="429949"/>
          <a:ext cx="618888" cy="196356"/>
        </a:xfrm>
        <a:custGeom>
          <a:avLst/>
          <a:gdLst/>
          <a:ahLst/>
          <a:cxnLst/>
          <a:rect l="0" t="0" r="0" b="0"/>
          <a:pathLst>
            <a:path>
              <a:moveTo>
                <a:pt x="618888" y="0"/>
              </a:moveTo>
              <a:lnTo>
                <a:pt x="618888" y="133811"/>
              </a:lnTo>
              <a:lnTo>
                <a:pt x="0" y="133811"/>
              </a:lnTo>
              <a:lnTo>
                <a:pt x="0" y="196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FE7DC-5257-43CE-949D-9DE8FAC5B0DB}">
      <dsp:nvSpPr>
        <dsp:cNvPr id="0" name=""/>
        <dsp:cNvSpPr/>
      </dsp:nvSpPr>
      <dsp:spPr>
        <a:xfrm>
          <a:off x="1126612" y="1228"/>
          <a:ext cx="675151" cy="42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E9041-F58F-40ED-9C67-49648E214943}">
      <dsp:nvSpPr>
        <dsp:cNvPr id="0" name=""/>
        <dsp:cNvSpPr/>
      </dsp:nvSpPr>
      <dsp:spPr>
        <a:xfrm>
          <a:off x="1201628" y="72494"/>
          <a:ext cx="675151" cy="428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Mammal</a:t>
          </a:r>
          <a:endParaRPr lang="en-US" sz="900" kern="1200" dirty="0"/>
        </a:p>
      </dsp:txBody>
      <dsp:txXfrm>
        <a:off x="1201628" y="72494"/>
        <a:ext cx="675151" cy="428721"/>
      </dsp:txXfrm>
    </dsp:sp>
    <dsp:sp modelId="{CC71DBC0-169A-4BC7-8168-B2D69C89D37E}">
      <dsp:nvSpPr>
        <dsp:cNvPr id="0" name=""/>
        <dsp:cNvSpPr/>
      </dsp:nvSpPr>
      <dsp:spPr>
        <a:xfrm>
          <a:off x="507723" y="626306"/>
          <a:ext cx="675151" cy="42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606A0-2D2A-48FE-A8FD-54218E039EBC}">
      <dsp:nvSpPr>
        <dsp:cNvPr id="0" name=""/>
        <dsp:cNvSpPr/>
      </dsp:nvSpPr>
      <dsp:spPr>
        <a:xfrm>
          <a:off x="582740" y="697572"/>
          <a:ext cx="675151" cy="428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LandBased</a:t>
          </a:r>
          <a:endParaRPr lang="en-US" sz="900" kern="1200" dirty="0"/>
        </a:p>
      </dsp:txBody>
      <dsp:txXfrm>
        <a:off x="582740" y="697572"/>
        <a:ext cx="675151" cy="428721"/>
      </dsp:txXfrm>
    </dsp:sp>
    <dsp:sp modelId="{78FF50BA-ACB6-4750-BC21-91A9C11A8399}">
      <dsp:nvSpPr>
        <dsp:cNvPr id="0" name=""/>
        <dsp:cNvSpPr/>
      </dsp:nvSpPr>
      <dsp:spPr>
        <a:xfrm>
          <a:off x="95130" y="1251384"/>
          <a:ext cx="675151" cy="42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979F8-23FF-48E5-9B99-CE73CDE388E6}">
      <dsp:nvSpPr>
        <dsp:cNvPr id="0" name=""/>
        <dsp:cNvSpPr/>
      </dsp:nvSpPr>
      <dsp:spPr>
        <a:xfrm>
          <a:off x="170147" y="1322650"/>
          <a:ext cx="675151" cy="428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Lion</a:t>
          </a:r>
          <a:endParaRPr lang="en-US" sz="900" kern="1200" dirty="0"/>
        </a:p>
      </dsp:txBody>
      <dsp:txXfrm>
        <a:off x="170147" y="1322650"/>
        <a:ext cx="675151" cy="428721"/>
      </dsp:txXfrm>
    </dsp:sp>
    <dsp:sp modelId="{FC578005-A968-4AA4-AF00-762F49A98230}">
      <dsp:nvSpPr>
        <dsp:cNvPr id="0" name=""/>
        <dsp:cNvSpPr/>
      </dsp:nvSpPr>
      <dsp:spPr>
        <a:xfrm>
          <a:off x="920315" y="1251384"/>
          <a:ext cx="675151" cy="42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289AB-B0A1-42FE-8FBB-C74F66603E5E}">
      <dsp:nvSpPr>
        <dsp:cNvPr id="0" name=""/>
        <dsp:cNvSpPr/>
      </dsp:nvSpPr>
      <dsp:spPr>
        <a:xfrm>
          <a:off x="995332" y="1322650"/>
          <a:ext cx="675151" cy="428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Tiger</a:t>
          </a:r>
          <a:endParaRPr lang="en-US" sz="900" kern="1200" dirty="0"/>
        </a:p>
      </dsp:txBody>
      <dsp:txXfrm>
        <a:off x="995332" y="1322650"/>
        <a:ext cx="675151" cy="428721"/>
      </dsp:txXfrm>
    </dsp:sp>
    <dsp:sp modelId="{3811E985-88AF-47DD-B836-418E44F27F3D}">
      <dsp:nvSpPr>
        <dsp:cNvPr id="0" name=""/>
        <dsp:cNvSpPr/>
      </dsp:nvSpPr>
      <dsp:spPr>
        <a:xfrm>
          <a:off x="1745500" y="626306"/>
          <a:ext cx="675151" cy="42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42329-0C0C-44C9-9386-DC7BD91D5DD3}">
      <dsp:nvSpPr>
        <dsp:cNvPr id="0" name=""/>
        <dsp:cNvSpPr/>
      </dsp:nvSpPr>
      <dsp:spPr>
        <a:xfrm>
          <a:off x="1820517" y="697572"/>
          <a:ext cx="675151" cy="428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WaterBased</a:t>
          </a:r>
          <a:endParaRPr lang="en-US" sz="900" kern="1200" dirty="0"/>
        </a:p>
      </dsp:txBody>
      <dsp:txXfrm>
        <a:off x="1820517" y="697572"/>
        <a:ext cx="675151" cy="428721"/>
      </dsp:txXfrm>
    </dsp:sp>
    <dsp:sp modelId="{E2E7208D-9C47-4481-A33B-0FEA9F8EB251}">
      <dsp:nvSpPr>
        <dsp:cNvPr id="0" name=""/>
        <dsp:cNvSpPr/>
      </dsp:nvSpPr>
      <dsp:spPr>
        <a:xfrm>
          <a:off x="1745500" y="1251384"/>
          <a:ext cx="675151" cy="42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1A569-8297-4B43-86B9-CDD364E5ABD6}">
      <dsp:nvSpPr>
        <dsp:cNvPr id="0" name=""/>
        <dsp:cNvSpPr/>
      </dsp:nvSpPr>
      <dsp:spPr>
        <a:xfrm>
          <a:off x="1820517" y="1322650"/>
          <a:ext cx="675151" cy="428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Whale</a:t>
          </a:r>
          <a:endParaRPr lang="en-US" sz="900" kern="1200" dirty="0"/>
        </a:p>
      </dsp:txBody>
      <dsp:txXfrm>
        <a:off x="1820517" y="1322650"/>
        <a:ext cx="675151" cy="4287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0B72B1-F9FD-4539-A8D5-547E4634AB1C}">
      <dsp:nvSpPr>
        <dsp:cNvPr id="0" name=""/>
        <dsp:cNvSpPr/>
      </dsp:nvSpPr>
      <dsp:spPr>
        <a:xfrm>
          <a:off x="352246" y="0"/>
          <a:ext cx="1124307" cy="361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Car</a:t>
          </a:r>
          <a:endParaRPr lang="en-US" sz="1500" kern="1200" dirty="0"/>
        </a:p>
      </dsp:txBody>
      <dsp:txXfrm>
        <a:off x="352246" y="0"/>
        <a:ext cx="1124307" cy="361949"/>
      </dsp:txXfrm>
    </dsp:sp>
    <dsp:sp modelId="{CAD413C4-9968-47EE-8B54-87C383955800}">
      <dsp:nvSpPr>
        <dsp:cNvPr id="0" name=""/>
        <dsp:cNvSpPr/>
      </dsp:nvSpPr>
      <dsp:spPr>
        <a:xfrm rot="5400000">
          <a:off x="846534" y="370998"/>
          <a:ext cx="135731" cy="162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5400000">
        <a:off x="846534" y="370998"/>
        <a:ext cx="135731" cy="162877"/>
      </dsp:txXfrm>
    </dsp:sp>
    <dsp:sp modelId="{C684D714-68A4-4944-BADD-B9914D78FE01}">
      <dsp:nvSpPr>
        <dsp:cNvPr id="0" name=""/>
        <dsp:cNvSpPr/>
      </dsp:nvSpPr>
      <dsp:spPr>
        <a:xfrm>
          <a:off x="352246" y="542925"/>
          <a:ext cx="1124307" cy="361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Petrol Based</a:t>
          </a:r>
          <a:endParaRPr lang="en-US" sz="1500" kern="1200" dirty="0"/>
        </a:p>
      </dsp:txBody>
      <dsp:txXfrm>
        <a:off x="352246" y="542925"/>
        <a:ext cx="1124307" cy="361949"/>
      </dsp:txXfrm>
    </dsp:sp>
    <dsp:sp modelId="{37FA9C26-1378-4E7E-BA1C-91182658BE22}">
      <dsp:nvSpPr>
        <dsp:cNvPr id="0" name=""/>
        <dsp:cNvSpPr/>
      </dsp:nvSpPr>
      <dsp:spPr>
        <a:xfrm rot="5400000">
          <a:off x="846534" y="913923"/>
          <a:ext cx="135731" cy="162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5400000">
        <a:off x="846534" y="913923"/>
        <a:ext cx="135731" cy="162877"/>
      </dsp:txXfrm>
    </dsp:sp>
    <dsp:sp modelId="{6BD8DCDD-D338-494E-9E72-EECD0DA5AB00}">
      <dsp:nvSpPr>
        <dsp:cNvPr id="0" name=""/>
        <dsp:cNvSpPr/>
      </dsp:nvSpPr>
      <dsp:spPr>
        <a:xfrm>
          <a:off x="352246" y="1085850"/>
          <a:ext cx="1124307" cy="361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Sub1200cc</a:t>
          </a:r>
          <a:endParaRPr lang="en-US" sz="1500" kern="1200" dirty="0"/>
        </a:p>
      </dsp:txBody>
      <dsp:txXfrm>
        <a:off x="352246" y="1085850"/>
        <a:ext cx="1124307" cy="36194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0B72B1-F9FD-4539-A8D5-547E4634AB1C}">
      <dsp:nvSpPr>
        <dsp:cNvPr id="0" name=""/>
        <dsp:cNvSpPr/>
      </dsp:nvSpPr>
      <dsp:spPr>
        <a:xfrm>
          <a:off x="373416" y="176"/>
          <a:ext cx="1081966" cy="578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Shape</a:t>
          </a:r>
          <a:endParaRPr lang="en-US" sz="1800" kern="1200" dirty="0"/>
        </a:p>
      </dsp:txBody>
      <dsp:txXfrm>
        <a:off x="373416" y="176"/>
        <a:ext cx="1081966" cy="578978"/>
      </dsp:txXfrm>
    </dsp:sp>
    <dsp:sp modelId="{CAD413C4-9968-47EE-8B54-87C383955800}">
      <dsp:nvSpPr>
        <dsp:cNvPr id="0" name=""/>
        <dsp:cNvSpPr/>
      </dsp:nvSpPr>
      <dsp:spPr>
        <a:xfrm rot="5400000">
          <a:off x="805841" y="593629"/>
          <a:ext cx="217116" cy="260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805841" y="593629"/>
        <a:ext cx="217116" cy="260540"/>
      </dsp:txXfrm>
    </dsp:sp>
    <dsp:sp modelId="{C684D714-68A4-4944-BADD-B9914D78FE01}">
      <dsp:nvSpPr>
        <dsp:cNvPr id="0" name=""/>
        <dsp:cNvSpPr/>
      </dsp:nvSpPr>
      <dsp:spPr>
        <a:xfrm>
          <a:off x="373416" y="868644"/>
          <a:ext cx="1081966" cy="578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Rectangle</a:t>
          </a:r>
          <a:endParaRPr lang="en-US" sz="1800" kern="1200" dirty="0"/>
        </a:p>
      </dsp:txBody>
      <dsp:txXfrm>
        <a:off x="373416" y="868644"/>
        <a:ext cx="1081966" cy="578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9E040-981A-47AD-B10B-D26C77CE9870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D04B-14E5-4074-92C0-92641B3C4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9F5B-7DCE-449B-95EB-9FB390929AC5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DE6D-49E8-462C-890C-A69B54743E8D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701A-EAED-4009-AFA8-129D5C1C533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0164-D420-44BC-9029-12B66E072462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621B-A4B1-4761-8E3E-66567DB675C9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697-B43D-4F78-9583-0D7C6D25DBCE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A9E8-DEC3-4ACF-A44C-362C8004F878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906-8AE1-4B2E-AF99-529A71E80E02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F62C-1CF3-4ECC-ABB9-DAD43C1A658F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D03A-A18B-4B4B-9658-F274C32C9439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F1D8-55FF-48AF-AF97-18EFD2477A3F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Training – </a:t>
            </a:r>
            <a:r>
              <a:rPr lang="en-US" dirty="0" smtClean="0"/>
              <a:t>Day2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Qwest Bangalore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D798-6141-4C6C-8519-A4C8219363FD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common example: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 ++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2: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k = 0;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 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k = k +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(condition is met)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do something here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2: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&lt; 9)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-1;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Using a For loop , do the following</a:t>
            </a:r>
          </a:p>
          <a:p>
            <a:pPr>
              <a:buNone/>
            </a:pPr>
            <a:r>
              <a:rPr lang="en-US" dirty="0" smtClean="0"/>
              <a:t>Write a program which tells whether a number is even or odd. Take a range from 1 </a:t>
            </a:r>
            <a:r>
              <a:rPr lang="en-US" dirty="0" smtClean="0"/>
              <a:t>– 50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can be for loop inside a for loop . </a:t>
            </a:r>
          </a:p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 ++)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j = 0; j &lt; 10; j ++)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 ( “Value of </a:t>
            </a:r>
            <a:r>
              <a:rPr lang="en-US" dirty="0" err="1" smtClean="0"/>
              <a:t>i</a:t>
            </a:r>
            <a:r>
              <a:rPr lang="en-US" dirty="0" smtClean="0"/>
              <a:t> is : “ + </a:t>
            </a:r>
            <a:r>
              <a:rPr lang="en-US" dirty="0" err="1" smtClean="0"/>
              <a:t>i</a:t>
            </a:r>
            <a:r>
              <a:rPr lang="en-US" dirty="0" smtClean="0"/>
              <a:t> + “ And Value of J is  : “ + j);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represents a hierarchical relationship. </a:t>
            </a:r>
          </a:p>
          <a:p>
            <a:r>
              <a:rPr lang="en-US" dirty="0" smtClean="0"/>
              <a:t>Used to define and inherit common attributes.</a:t>
            </a:r>
          </a:p>
          <a:p>
            <a:r>
              <a:rPr lang="en-US" dirty="0" smtClean="0"/>
              <a:t>Inheritance is the process by which one object acquires the properties of another object.</a:t>
            </a:r>
          </a:p>
          <a:p>
            <a:r>
              <a:rPr lang="en-US" dirty="0" smtClean="0"/>
              <a:t>Contains super class and subclasses. Each subclasses contain specialized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2011 Qwest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Inheritance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Multilevel inheritance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Hierarchical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4800600" y="1600200"/>
          <a:ext cx="259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048000" y="3581400"/>
          <a:ext cx="18288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2133600" y="5029200"/>
          <a:ext cx="18288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5814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Person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	String name;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public Person()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public Person(String s,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name = s;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age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setAge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age = 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name = n;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685800"/>
            <a:ext cx="4191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Employee extends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Person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String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salary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Employee()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void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setSalary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salary= 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void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setDeptt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(String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 smtClean="0"/>
              <a:t>public void display()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(“Name:” +name + “ age:” + age + “ salary :” + salary + “ </a:t>
            </a:r>
            <a:r>
              <a:rPr lang="en-US" sz="3200" dirty="0" err="1" smtClean="0"/>
              <a:t>deptt</a:t>
            </a:r>
            <a:r>
              <a:rPr lang="en-US" sz="3200" dirty="0" smtClean="0"/>
              <a:t>:” + </a:t>
            </a:r>
            <a:r>
              <a:rPr lang="en-US" sz="3200" dirty="0" err="1" smtClean="0"/>
              <a:t>deptt</a:t>
            </a:r>
            <a:r>
              <a:rPr lang="en-US" sz="3200" dirty="0" smtClean="0"/>
              <a:t>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 smtClean="0"/>
              <a:t>}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a class called Vehicle, and subclass it with multiple types like </a:t>
            </a:r>
            <a:r>
              <a:rPr lang="en-US" dirty="0" err="1" smtClean="0"/>
              <a:t>Twowheelers</a:t>
            </a:r>
            <a:r>
              <a:rPr lang="en-US" dirty="0" smtClean="0"/>
              <a:t> and </a:t>
            </a:r>
            <a:r>
              <a:rPr lang="en-US" dirty="0" err="1" smtClean="0"/>
              <a:t>FourWheelers</a:t>
            </a:r>
            <a:r>
              <a:rPr lang="en-US" dirty="0" smtClean="0"/>
              <a:t> and then further subclass each of those . Identify common attributes and put them in the appropriate classes.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package is both a naming and a visibility control mechanism. You can define classes inside a package that are not accessible by code outside that package. You can also define class members that are only exposed to other members of the same package. </a:t>
            </a:r>
            <a:endParaRPr lang="en-US" dirty="0" smtClean="0"/>
          </a:p>
          <a:p>
            <a:r>
              <a:rPr lang="en-US" dirty="0" smtClean="0"/>
              <a:t>Packages are defined by “package” keyword.</a:t>
            </a:r>
          </a:p>
          <a:p>
            <a:r>
              <a:rPr lang="en-US" dirty="0" smtClean="0"/>
              <a:t>this keyword has to be the first keyword in every class (if they are part of the package).</a:t>
            </a:r>
          </a:p>
          <a:p>
            <a:r>
              <a:rPr lang="en-US" dirty="0" smtClean="0"/>
              <a:t>To get access to classes in other packages use “import” statements.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Constructors are member functions defined inside a class, used for </a:t>
            </a:r>
            <a:r>
              <a:rPr lang="en-US" dirty="0" err="1" smtClean="0"/>
              <a:t>initialising</a:t>
            </a:r>
            <a:r>
              <a:rPr lang="en-US" dirty="0" smtClean="0"/>
              <a:t> the data members at the time of creation.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 Constructor has the same name as that of the class.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We do not specify a return value for a constructor, not even void. The constructor returns a reference to the newly created object.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Each class has a default constructor which initializes all member variables to 0 or null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But if we write parameterized constructor then java wont add a default constructor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/>
              <a:t>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class Rectangle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width, height;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Rectangle()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width=10;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height=20;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3943-B819-4C62-B47B-50AFB0CA175E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2011 Qwest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Constructors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Rectangle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length, breadth;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Rectangle()			//default constructor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length=10; breadth = 20;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Rectangle(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b)		//parameterized constructor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length = l; breadth = b;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main(String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Rectangle r = new Rectangle();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Rectangle r1 = new Rectangle(100,400);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Final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smtClean="0"/>
              <a:t>Also known as constants. these variables don’t change value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800" dirty="0" smtClean="0"/>
              <a:t>public class </a:t>
            </a:r>
            <a:r>
              <a:rPr lang="en-US" sz="3800" dirty="0" err="1" smtClean="0"/>
              <a:t>FinalVariable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{</a:t>
            </a:r>
          </a:p>
          <a:p>
            <a:pPr>
              <a:buNone/>
            </a:pPr>
            <a:r>
              <a:rPr lang="en-US" sz="3800" dirty="0" smtClean="0"/>
              <a:t>	final </a:t>
            </a:r>
            <a:r>
              <a:rPr lang="en-US" sz="3800" dirty="0" err="1" smtClean="0"/>
              <a:t>int</a:t>
            </a:r>
            <a:r>
              <a:rPr lang="en-US" sz="3800" dirty="0" smtClean="0"/>
              <a:t> j = 100;</a:t>
            </a:r>
          </a:p>
          <a:p>
            <a:pPr>
              <a:buNone/>
            </a:pPr>
            <a:r>
              <a:rPr lang="en-US" sz="3800" dirty="0" smtClean="0"/>
              <a:t>	final char delimiter = ‘a’;</a:t>
            </a:r>
          </a:p>
          <a:p>
            <a:pPr>
              <a:buNone/>
            </a:pPr>
            <a:r>
              <a:rPr lang="en-US" sz="3800" dirty="0" smtClean="0"/>
              <a:t>	public void </a:t>
            </a:r>
            <a:r>
              <a:rPr lang="en-US" sz="3800" dirty="0" err="1" smtClean="0"/>
              <a:t>changeVar</a:t>
            </a:r>
            <a:r>
              <a:rPr lang="en-US" sz="3800" dirty="0" smtClean="0"/>
              <a:t>()</a:t>
            </a:r>
          </a:p>
          <a:p>
            <a:pPr>
              <a:buNone/>
            </a:pPr>
            <a:r>
              <a:rPr lang="en-US" sz="3800" dirty="0" smtClean="0"/>
              <a:t>	{</a:t>
            </a:r>
          </a:p>
          <a:p>
            <a:pPr>
              <a:buNone/>
            </a:pPr>
            <a:r>
              <a:rPr lang="en-US" sz="3800" dirty="0" smtClean="0"/>
              <a:t>		j = 1;</a:t>
            </a:r>
          </a:p>
          <a:p>
            <a:pPr>
              <a:buNone/>
            </a:pPr>
            <a:r>
              <a:rPr lang="en-US" sz="3800" dirty="0" smtClean="0"/>
              <a:t>	}</a:t>
            </a:r>
          </a:p>
          <a:p>
            <a:pPr>
              <a:buNone/>
            </a:pPr>
            <a:r>
              <a:rPr lang="en-US" sz="3800" dirty="0" smtClean="0"/>
              <a:t>	public static void main(String a[])</a:t>
            </a:r>
          </a:p>
          <a:p>
            <a:pPr>
              <a:buNone/>
            </a:pPr>
            <a:r>
              <a:rPr lang="en-US" sz="3800" dirty="0" smtClean="0"/>
              <a:t>	{</a:t>
            </a:r>
          </a:p>
          <a:p>
            <a:pPr>
              <a:buNone/>
            </a:pPr>
            <a:r>
              <a:rPr lang="en-US" sz="3800" dirty="0" smtClean="0"/>
              <a:t>		</a:t>
            </a:r>
            <a:r>
              <a:rPr lang="en-US" sz="3800" dirty="0" err="1" smtClean="0"/>
              <a:t>FinalVariable</a:t>
            </a:r>
            <a:r>
              <a:rPr lang="en-US" sz="3800" dirty="0" smtClean="0"/>
              <a:t> f = new </a:t>
            </a:r>
            <a:r>
              <a:rPr lang="en-US" sz="3800" dirty="0" err="1" smtClean="0"/>
              <a:t>FinalVariable</a:t>
            </a:r>
            <a:r>
              <a:rPr lang="en-US" sz="3800" dirty="0" smtClean="0"/>
              <a:t>();</a:t>
            </a:r>
          </a:p>
          <a:p>
            <a:pPr>
              <a:buNone/>
            </a:pPr>
            <a:r>
              <a:rPr lang="en-US" sz="3800" dirty="0" smtClean="0"/>
              <a:t>		</a:t>
            </a:r>
            <a:r>
              <a:rPr lang="en-US" sz="3800" dirty="0" err="1" smtClean="0"/>
              <a:t>f.changeVar</a:t>
            </a:r>
            <a:r>
              <a:rPr lang="en-US" sz="3800" dirty="0" smtClean="0"/>
              <a:t>(); //this will throw compilation error</a:t>
            </a:r>
          </a:p>
          <a:p>
            <a:pPr>
              <a:buNone/>
            </a:pPr>
            <a:r>
              <a:rPr lang="en-US" sz="3800" dirty="0" smtClean="0"/>
              <a:t>	}</a:t>
            </a:r>
          </a:p>
          <a:p>
            <a:pPr>
              <a:buNone/>
            </a:pPr>
            <a:r>
              <a:rPr lang="en-US" sz="3800" dirty="0" smtClean="0"/>
              <a:t>}</a:t>
            </a:r>
            <a:endParaRPr lang="en-US" sz="3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“if-else-</a:t>
            </a:r>
            <a:r>
              <a:rPr lang="en-US" dirty="0" err="1" smtClean="0"/>
              <a:t>elseif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Decision statements use “if” “else” and “else if” java keywords.</a:t>
            </a:r>
          </a:p>
          <a:p>
            <a:r>
              <a:rPr lang="en-US" dirty="0" smtClean="0"/>
              <a:t>Syntax is :</a:t>
            </a:r>
          </a:p>
          <a:p>
            <a:pPr lvl="1">
              <a:buNone/>
            </a:pPr>
            <a:r>
              <a:rPr lang="en-US" dirty="0" smtClean="0"/>
              <a:t> …</a:t>
            </a:r>
          </a:p>
          <a:p>
            <a:pPr lvl="1">
              <a:buNone/>
            </a:pPr>
            <a:r>
              <a:rPr lang="en-US" dirty="0" smtClean="0"/>
              <a:t>	if( condition to check here )</a:t>
            </a:r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	 do something 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	else if ( condition here )</a:t>
            </a:r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	do something else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	else</a:t>
            </a:r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	do Something else</a:t>
            </a:r>
          </a:p>
          <a:p>
            <a:pPr lvl="1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If (x  &lt; 10 ) 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 (“The if block is being executed.”);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 (“And the value of x is ; + x);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if (x = = 15) 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 (“The else if block is being executed.”);</a:t>
            </a:r>
          </a:p>
          <a:p>
            <a:pPr>
              <a:buNone/>
            </a:pPr>
            <a:r>
              <a:rPr lang="en-US" dirty="0" smtClean="0"/>
              <a:t>	System .</a:t>
            </a:r>
            <a:r>
              <a:rPr lang="en-US" dirty="0" err="1" smtClean="0"/>
              <a:t>out.println</a:t>
            </a:r>
            <a:r>
              <a:rPr lang="en-US" dirty="0" smtClean="0"/>
              <a:t> (“And the value of x MUST be 15!”);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 {</a:t>
            </a:r>
          </a:p>
          <a:p>
            <a:pPr>
              <a:buNone/>
            </a:pPr>
            <a:r>
              <a:rPr lang="en-US" dirty="0" smtClean="0"/>
              <a:t>	System. out. </a:t>
            </a:r>
            <a:r>
              <a:rPr lang="en-US" dirty="0" err="1" smtClean="0"/>
              <a:t>println</a:t>
            </a:r>
            <a:r>
              <a:rPr lang="en-US" dirty="0" smtClean="0"/>
              <a:t> (“The else block is being executed .”);</a:t>
            </a:r>
          </a:p>
          <a:p>
            <a:pPr>
              <a:buNone/>
            </a:pPr>
            <a:r>
              <a:rPr lang="en-US" dirty="0" smtClean="0"/>
              <a:t>	System. out. </a:t>
            </a:r>
            <a:r>
              <a:rPr lang="en-US" dirty="0" err="1" smtClean="0"/>
              <a:t>println</a:t>
            </a:r>
            <a:r>
              <a:rPr lang="en-US" dirty="0" smtClean="0"/>
              <a:t> (“And the value of x is:  “  + x);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program that takes input from user on command prompt (a number) and does the following</a:t>
            </a:r>
          </a:p>
          <a:p>
            <a:pPr lvl="1"/>
            <a:r>
              <a:rPr lang="en-US" dirty="0" smtClean="0"/>
              <a:t>If the number is divisible by 10 (remainder on division by 10 is 0) then print “Number is </a:t>
            </a:r>
            <a:r>
              <a:rPr lang="en-US" dirty="0" err="1" smtClean="0"/>
              <a:t>divvisible</a:t>
            </a:r>
            <a:r>
              <a:rPr lang="en-US" dirty="0" smtClean="0"/>
              <a:t> by 10.</a:t>
            </a:r>
          </a:p>
          <a:p>
            <a:pPr lvl="1"/>
            <a:r>
              <a:rPr lang="en-US" dirty="0" smtClean="0"/>
              <a:t>If the number is divisible by 9 then print “Number is divisible by 9</a:t>
            </a:r>
          </a:p>
          <a:p>
            <a:pPr lvl="1"/>
            <a:r>
              <a:rPr lang="en-US" dirty="0" smtClean="0"/>
              <a:t>if the number is divisible by 7, then print “number is divisible by 7”</a:t>
            </a:r>
          </a:p>
          <a:p>
            <a:pPr lvl="1"/>
            <a:r>
              <a:rPr lang="en-US" dirty="0" smtClean="0"/>
              <a:t>if its divisible by none of the above, then print “number not divisible by 10,9 or 7”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repeat a step “n” number of times</a:t>
            </a:r>
          </a:p>
          <a:p>
            <a:r>
              <a:rPr lang="en-US" dirty="0" smtClean="0"/>
              <a:t>Different looping keywords</a:t>
            </a:r>
          </a:p>
          <a:p>
            <a:pPr lvl="1"/>
            <a:r>
              <a:rPr lang="en-US" dirty="0" smtClean="0"/>
              <a:t>“for” loop</a:t>
            </a:r>
          </a:p>
          <a:p>
            <a:pPr lvl="1"/>
            <a:r>
              <a:rPr lang="en-US" dirty="0" smtClean="0"/>
              <a:t>“while”</a:t>
            </a:r>
          </a:p>
          <a:p>
            <a:pPr lvl="1"/>
            <a:r>
              <a:rPr lang="en-US" dirty="0" smtClean="0"/>
              <a:t>do while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repeats the code </a:t>
            </a:r>
            <a:r>
              <a:rPr lang="en-US" dirty="0" err="1" smtClean="0"/>
              <a:t>inide</a:t>
            </a:r>
            <a:r>
              <a:rPr lang="en-US" dirty="0" smtClean="0"/>
              <a:t> a block until a condition is met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for (start of </a:t>
            </a:r>
            <a:r>
              <a:rPr lang="en-US" dirty="0" err="1" smtClean="0"/>
              <a:t>condition;condition</a:t>
            </a:r>
            <a:r>
              <a:rPr lang="en-US" dirty="0" smtClean="0"/>
              <a:t> to meet; other statement)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code to execute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720</Words>
  <Application>Microsoft Office PowerPoint</Application>
  <PresentationFormat>On-screen Show (4:3)</PresentationFormat>
  <Paragraphs>279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Java Training – Day2</vt:lpstr>
      <vt:lpstr>Constructors</vt:lpstr>
      <vt:lpstr>Parameterized Constructors</vt:lpstr>
      <vt:lpstr>Final Variables</vt:lpstr>
      <vt:lpstr>Control Statements “if-else-elseif”</vt:lpstr>
      <vt:lpstr>Slide 6</vt:lpstr>
      <vt:lpstr>Exercise </vt:lpstr>
      <vt:lpstr>Loop</vt:lpstr>
      <vt:lpstr>“for” loop</vt:lpstr>
      <vt:lpstr>Slide 10</vt:lpstr>
      <vt:lpstr>while statement</vt:lpstr>
      <vt:lpstr>Exercise</vt:lpstr>
      <vt:lpstr>Slide 13</vt:lpstr>
      <vt:lpstr>Inheritance</vt:lpstr>
      <vt:lpstr>Different Inheritance Types</vt:lpstr>
      <vt:lpstr>Extends Keyword</vt:lpstr>
      <vt:lpstr>Exercise </vt:lpstr>
      <vt:lpstr>PACKAGES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Day2</dc:title>
  <dc:creator/>
  <cp:lastModifiedBy>Varun Airi</cp:lastModifiedBy>
  <cp:revision>44</cp:revision>
  <dcterms:created xsi:type="dcterms:W3CDTF">2006-08-16T00:00:00Z</dcterms:created>
  <dcterms:modified xsi:type="dcterms:W3CDTF">2011-07-05T18:48:48Z</dcterms:modified>
</cp:coreProperties>
</file>