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ms-office.legacyDiagramTex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60" r:id="rId6"/>
    <p:sldId id="262" r:id="rId7"/>
    <p:sldId id="265" r:id="rId8"/>
    <p:sldId id="266" r:id="rId9"/>
    <p:sldId id="267" r:id="rId10"/>
    <p:sldId id="268" r:id="rId11"/>
    <p:sldId id="263" r:id="rId12"/>
    <p:sldId id="264" r:id="rId13"/>
    <p:sldId id="269" r:id="rId14"/>
    <p:sldId id="270" r:id="rId15"/>
    <p:sldId id="273" r:id="rId16"/>
    <p:sldId id="258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2" autoAdjust="0"/>
    <p:restoredTop sz="94660"/>
  </p:normalViewPr>
  <p:slideViewPr>
    <p:cSldViewPr>
      <p:cViewPr>
        <p:scale>
          <a:sx n="66" d="100"/>
          <a:sy n="66" d="100"/>
        </p:scale>
        <p:origin x="-86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06/relationships/legacyDocTextInfo" Target="legacyDocTextInfo.bin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5" Type="http://schemas.microsoft.com/office/2006/relationships/legacyDiagramText" Target="legacyDiagramText5.bin"/><Relationship Id="rId4" Type="http://schemas.microsoft.com/office/2006/relationships/legacyDiagramText" Target="legacyDiagramText4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EFB0A-2162-4084-BAE5-6242E40FCA0E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4CD52-7EC0-4CE6-8489-8495E9F02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9B9C-F120-4FC7-B57C-74893D466673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68A7-7BC6-4931-864C-3ADFCA24CB0B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BBB9-91CA-404A-8CD1-6D58D80AF349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8E41-DC10-4BBE-A949-8818FE2B3FC8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8CA-F7C8-4DEB-8F4B-DC1EB37AC46A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36EF-C2E5-4FD1-BE86-6A9678F98F1E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C7D-DA7B-4BB9-B9B2-947F953A1085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F684-2264-4507-9903-83BA2E8B4E71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8EC4-CEF0-4B7D-BFD9-EFDC2309A3CE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CC21-0125-438B-AEA7-8A940C4EC4D4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A995-8E25-474F-9364-E5CE4BCE3CEF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Training – Day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Qwest Bangalore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9B9D-A2A8-430F-A37E-3BD9391C03DB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“throw”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throw statement is used when you want to throw exceptions manually, like when an invalid data is passed.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if(data &gt; 0 )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throw new Exception(“Data has to be negative or zero”);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“throws”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Throws is used in method signature to show the type of exception that a method is expected to throw.</a:t>
            </a:r>
          </a:p>
          <a:p>
            <a:r>
              <a:rPr lang="en-US" dirty="0" smtClean="0"/>
              <a:t>Calling method may catch it or choose to re throw it to the method above.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5105400"/>
            <a:ext cx="1524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Method that throws Exception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5029201"/>
            <a:ext cx="1905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Calling Method can catch or throw Exception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953000"/>
            <a:ext cx="1905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Calling Method can catch or throw Exception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514600" y="54102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81600" y="53340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TestException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void demo() throws </a:t>
            </a:r>
            <a:r>
              <a:rPr lang="en-US" dirty="0" err="1" smtClean="0"/>
              <a:t>OperationNotSupportedException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(“Hello”);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throw new </a:t>
            </a:r>
            <a:r>
              <a:rPr lang="en-US" dirty="0" err="1" smtClean="0"/>
              <a:t>UnsupportedOperationException</a:t>
            </a:r>
            <a:r>
              <a:rPr lang="en-US" dirty="0" smtClean="0"/>
              <a:t>(“Custom thrown”);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//</a:t>
            </a:r>
            <a:r>
              <a:rPr lang="en-US" dirty="0" err="1" smtClean="0"/>
              <a:t>System.out.println</a:t>
            </a:r>
            <a:r>
              <a:rPr lang="en-US" dirty="0" smtClean="0"/>
              <a:t>(“World”);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MainClass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static void main(String a[]) throws Exception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TestException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= new </a:t>
            </a:r>
            <a:r>
              <a:rPr lang="en-US" dirty="0" err="1" smtClean="0"/>
              <a:t>TestException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try{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te.demo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}catch(</a:t>
            </a:r>
            <a:r>
              <a:rPr lang="en-US" dirty="0" err="1" smtClean="0"/>
              <a:t>OperationNotSupportedException</a:t>
            </a:r>
            <a:r>
              <a:rPr lang="en-US" dirty="0" smtClean="0"/>
              <a:t> ex)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//write code here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throw new Exception(ex);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finally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 (“printing from finally”);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class that has one method that throws an exception explicitly, this method is called directly from another method in same class, that too should </a:t>
            </a:r>
            <a:r>
              <a:rPr lang="en-US" dirty="0" err="1" smtClean="0"/>
              <a:t>rethrow</a:t>
            </a:r>
            <a:r>
              <a:rPr lang="en-US" dirty="0" smtClean="0"/>
              <a:t> the exception.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Create another class that creates an object of this class and calls the second method in main and catches all the exceptions.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custom exception can be used to represent your own error condition. It can log messages in a particular log file as per your application needs.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convert one object type to another. </a:t>
            </a:r>
          </a:p>
          <a:p>
            <a:r>
              <a:rPr lang="en-US" dirty="0" smtClean="0"/>
              <a:t>Can only be done in classes that are “related”.</a:t>
            </a:r>
          </a:p>
          <a:p>
            <a:pPr>
              <a:buNone/>
            </a:pPr>
            <a:r>
              <a:rPr lang="en-US" dirty="0" smtClean="0"/>
              <a:t>	 </a:t>
            </a:r>
            <a:endParaRPr lang="en-US" dirty="0" smtClean="0"/>
          </a:p>
          <a:p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Person p = new Employee();</a:t>
            </a:r>
          </a:p>
          <a:p>
            <a:pPr>
              <a:buNone/>
            </a:pPr>
            <a:r>
              <a:rPr lang="en-US" dirty="0" smtClean="0"/>
              <a:t>Employee e = (Employee) p;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9;</a:t>
            </a:r>
          </a:p>
          <a:p>
            <a:pPr>
              <a:buNone/>
            </a:pPr>
            <a:r>
              <a:rPr lang="en-US" dirty="0" smtClean="0"/>
              <a:t>char c = (char)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 Output with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java.io package</a:t>
            </a:r>
          </a:p>
          <a:p>
            <a:pPr lvl="1"/>
            <a:r>
              <a:rPr lang="en-US" dirty="0" smtClean="0"/>
              <a:t>stream is an abstraction that either produces or consumes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linked to a physical device by the Java I/O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same I/O classes and methods can be applied to any type of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Sample Streams: File, Socket, Http, Console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Used to read data from a stream. </a:t>
            </a:r>
          </a:p>
          <a:p>
            <a:pPr lvl="1"/>
            <a:r>
              <a:rPr lang="en-US" dirty="0" smtClean="0"/>
              <a:t>can be used with multiple streams.</a:t>
            </a:r>
          </a:p>
          <a:p>
            <a:pPr lvl="1"/>
            <a:r>
              <a:rPr lang="en-US" dirty="0" smtClean="0"/>
              <a:t>important methods: read(), close()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used to write data to a stream.</a:t>
            </a:r>
          </a:p>
          <a:p>
            <a:pPr lvl="1"/>
            <a:r>
              <a:rPr lang="en-US" dirty="0" smtClean="0"/>
              <a:t>important methods : write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), close()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FileInputStream</a:t>
            </a:r>
            <a:r>
              <a:rPr lang="en-US" dirty="0" smtClean="0"/>
              <a:t>/ </a:t>
            </a:r>
            <a:r>
              <a:rPr lang="en-US" dirty="0" err="1" smtClean="0"/>
              <a:t>FileOutputStream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FileInputStream</a:t>
            </a:r>
            <a:r>
              <a:rPr lang="en-US" dirty="0" smtClean="0"/>
              <a:t> f = new </a:t>
            </a:r>
            <a:r>
              <a:rPr lang="en-US" dirty="0" err="1" smtClean="0"/>
              <a:t>FileInputStream</a:t>
            </a:r>
            <a:r>
              <a:rPr lang="en-US" dirty="0" smtClean="0"/>
              <a:t>(“C:/desktop/abc.txt”);</a:t>
            </a:r>
          </a:p>
          <a:p>
            <a:pPr>
              <a:buNone/>
            </a:pPr>
            <a:r>
              <a:rPr lang="en-US" dirty="0" err="1" smtClean="0"/>
              <a:t>BufferedInputStream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= new </a:t>
            </a:r>
            <a:r>
              <a:rPr lang="en-US" dirty="0" err="1" smtClean="0"/>
              <a:t>BufferedInputStream</a:t>
            </a:r>
            <a:r>
              <a:rPr lang="en-US" dirty="0" smtClean="0"/>
              <a:t>(f);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bis.read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 != -1)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sb.append</a:t>
            </a:r>
            <a:r>
              <a:rPr lang="en-US" dirty="0" smtClean="0"/>
              <a:t>((char)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bis.read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bis.close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 throws Exception{</a:t>
            </a:r>
          </a:p>
          <a:p>
            <a:pPr>
              <a:buNone/>
            </a:pPr>
            <a:r>
              <a:rPr lang="en-US" dirty="0" err="1" smtClean="0"/>
              <a:t>BufferedOutputStream</a:t>
            </a:r>
            <a:r>
              <a:rPr lang="en-US" dirty="0" smtClean="0"/>
              <a:t> </a:t>
            </a:r>
            <a:r>
              <a:rPr lang="en-US" dirty="0" err="1" smtClean="0"/>
              <a:t>bos</a:t>
            </a:r>
            <a:r>
              <a:rPr lang="en-US" dirty="0" smtClean="0"/>
              <a:t> = new </a:t>
            </a:r>
            <a:r>
              <a:rPr lang="en-US" dirty="0" err="1" smtClean="0"/>
              <a:t>BufferedOutputStream</a:t>
            </a:r>
            <a:r>
              <a:rPr lang="en-US" dirty="0" smtClean="0"/>
              <a:t>(new </a:t>
            </a:r>
            <a:r>
              <a:rPr lang="en-US" dirty="0" err="1" smtClean="0"/>
              <a:t>FileOutputStream</a:t>
            </a:r>
            <a:r>
              <a:rPr lang="en-US" dirty="0" smtClean="0"/>
              <a:t>("C:/aaa.txt"));</a:t>
            </a:r>
          </a:p>
          <a:p>
            <a:pPr>
              <a:buNone/>
            </a:pPr>
            <a:r>
              <a:rPr lang="en-US" dirty="0" smtClean="0"/>
              <a:t>String s = "One line";</a:t>
            </a:r>
          </a:p>
          <a:p>
            <a:pPr>
              <a:buNone/>
            </a:pPr>
            <a:r>
              <a:rPr lang="en-US" dirty="0" smtClean="0"/>
              <a:t>byte[] b = </a:t>
            </a:r>
            <a:r>
              <a:rPr lang="en-US" dirty="0" err="1" smtClean="0"/>
              <a:t>s.getBytes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bos.write</a:t>
            </a:r>
            <a:r>
              <a:rPr lang="en-US" dirty="0" smtClean="0"/>
              <a:t>(b);</a:t>
            </a:r>
          </a:p>
          <a:p>
            <a:pPr>
              <a:buNone/>
            </a:pPr>
            <a:r>
              <a:rPr lang="en-US" dirty="0" err="1" smtClean="0"/>
              <a:t>bos.close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Exception is any abnormal condition that arises in your program.</a:t>
            </a:r>
          </a:p>
          <a:p>
            <a:r>
              <a:rPr lang="en-US" dirty="0" smtClean="0"/>
              <a:t>When an exception occurs, appropriate code must be written to handle it properly to avoid the program from abruptly ending, flashing surprising and annoying error messages.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2011 Qwest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1037" name="Organization Chart 13"/>
          <p:cNvGraphicFramePr>
            <a:graphicFrameLocks/>
          </p:cNvGraphicFramePr>
          <p:nvPr/>
        </p:nvGraphicFramePr>
        <p:xfrm>
          <a:off x="1143000" y="3733800"/>
          <a:ext cx="7162800" cy="2667000"/>
        </p:xfrm>
        <a:graphic>
          <a:graphicData uri="http://schemas.openxmlformats.org/drawingml/2006/compatibility">
            <com:legacyDrawing xmlns:com="http://schemas.openxmlformats.org/drawingml/2006/compatibility" spid="_x0000_s103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on FILE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Built in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Few of the built in exceptions are:</a:t>
            </a:r>
          </a:p>
          <a:p>
            <a:r>
              <a:rPr lang="en-US" dirty="0" err="1" smtClean="0"/>
              <a:t>ArithmeticException</a:t>
            </a:r>
            <a:endParaRPr lang="en-US" dirty="0" smtClean="0"/>
          </a:p>
          <a:p>
            <a:r>
              <a:rPr lang="en-US" dirty="0" err="1" smtClean="0"/>
              <a:t>ArrayIndexOutOfBoundsException</a:t>
            </a:r>
            <a:endParaRPr lang="en-US" dirty="0" smtClean="0"/>
          </a:p>
          <a:p>
            <a:r>
              <a:rPr lang="en-US" dirty="0" err="1" smtClean="0"/>
              <a:t>NegativeArraySizeException</a:t>
            </a:r>
            <a:endParaRPr lang="en-US" dirty="0" smtClean="0"/>
          </a:p>
          <a:p>
            <a:r>
              <a:rPr lang="en-US" dirty="0" err="1" smtClean="0"/>
              <a:t>NullPointerException</a:t>
            </a:r>
            <a:endParaRPr lang="en-US" dirty="0" smtClean="0"/>
          </a:p>
          <a:p>
            <a:r>
              <a:rPr lang="en-US" dirty="0" err="1" smtClean="0"/>
              <a:t>NumberFormatException</a:t>
            </a:r>
            <a:endParaRPr lang="en-US" dirty="0" smtClean="0"/>
          </a:p>
          <a:p>
            <a:r>
              <a:rPr lang="en-US" dirty="0" err="1" smtClean="0"/>
              <a:t>ClassNotFoundException</a:t>
            </a:r>
            <a:endParaRPr lang="en-US" dirty="0" smtClean="0"/>
          </a:p>
          <a:p>
            <a:r>
              <a:rPr lang="en-US" dirty="0" err="1" smtClean="0"/>
              <a:t>NoSuchFieldException</a:t>
            </a:r>
            <a:endParaRPr lang="en-US" dirty="0" smtClean="0"/>
          </a:p>
          <a:p>
            <a:r>
              <a:rPr lang="en-US" dirty="0" err="1" smtClean="0"/>
              <a:t>NoSuchMethodException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Runtime/ Unchecked Exceptions:</a:t>
            </a:r>
          </a:p>
          <a:p>
            <a:pPr lvl="1"/>
            <a:r>
              <a:rPr lang="en-US" dirty="0" smtClean="0"/>
              <a:t> Extend from class “</a:t>
            </a:r>
            <a:r>
              <a:rPr lang="en-US" dirty="0" err="1" smtClean="0"/>
              <a:t>RuntimeException</a:t>
            </a:r>
            <a:r>
              <a:rPr lang="en-US" dirty="0" smtClean="0"/>
              <a:t>”. </a:t>
            </a:r>
          </a:p>
          <a:p>
            <a:pPr lvl="1"/>
            <a:r>
              <a:rPr lang="en-US" dirty="0" smtClean="0"/>
              <a:t>They happen at runtime due to data conditions. Examples: </a:t>
            </a:r>
            <a:r>
              <a:rPr lang="en-US" dirty="0" err="1" smtClean="0"/>
              <a:t>DivisionByZero</a:t>
            </a:r>
            <a:r>
              <a:rPr lang="en-US" dirty="0" smtClean="0"/>
              <a:t>, </a:t>
            </a:r>
            <a:r>
              <a:rPr lang="en-US" dirty="0" err="1" smtClean="0"/>
              <a:t>NullPointerException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Generally a client cannot recover from these exceptions. And </a:t>
            </a:r>
          </a:p>
          <a:p>
            <a:pPr lvl="1"/>
            <a:r>
              <a:rPr lang="en-US" dirty="0" smtClean="0"/>
              <a:t>Not a good practice to catch them in client code.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Checked Exceptions</a:t>
            </a:r>
            <a:r>
              <a:rPr lang="en-US" dirty="0" smtClean="0"/>
              <a:t>: These are exceptional conditions that a well-written application should anticipate and recover </a:t>
            </a:r>
            <a:r>
              <a:rPr lang="en-US" dirty="0" smtClean="0"/>
              <a:t>from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FileNotFoundException</a:t>
            </a:r>
            <a:r>
              <a:rPr lang="en-US" dirty="0" smtClean="0"/>
              <a:t>, A well-written program will catch this exception and notify the user of the mistake, possibly prompting for a corrected file name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These Exceptions are supposed to be caught by calling application.</a:t>
            </a:r>
          </a:p>
          <a:p>
            <a:r>
              <a:rPr lang="en-US" dirty="0" smtClean="0"/>
              <a:t>Errors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Handling is performed using 5 keywords:</a:t>
            </a:r>
          </a:p>
          <a:p>
            <a:pPr lvl="1"/>
            <a:r>
              <a:rPr lang="en-US" dirty="0" smtClean="0"/>
              <a:t>try</a:t>
            </a:r>
          </a:p>
          <a:p>
            <a:pPr lvl="1"/>
            <a:r>
              <a:rPr lang="en-US" dirty="0" smtClean="0"/>
              <a:t>catch</a:t>
            </a:r>
          </a:p>
          <a:p>
            <a:pPr lvl="1"/>
            <a:r>
              <a:rPr lang="en-US" dirty="0" smtClean="0"/>
              <a:t>finally</a:t>
            </a:r>
          </a:p>
          <a:p>
            <a:pPr lvl="1"/>
            <a:r>
              <a:rPr lang="en-US" dirty="0" smtClean="0"/>
              <a:t>throw</a:t>
            </a:r>
          </a:p>
          <a:p>
            <a:pPr lvl="1"/>
            <a:r>
              <a:rPr lang="en-US" dirty="0" smtClean="0"/>
              <a:t>throws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Exception Handling 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try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//block of code to monitor for errors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catch(Exception Type ob)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//exception handler for Exception Type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catch(Exception Type1 ob1)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//exception handler for Exception Type1)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//......</a:t>
            </a:r>
          </a:p>
          <a:p>
            <a:pPr>
              <a:buNone/>
            </a:pPr>
            <a:r>
              <a:rPr lang="en-US" dirty="0" smtClean="0"/>
              <a:t>finally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//block of code to be executed before try block ends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“try” and “catch”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try-catch blocks are used to surround the piece of code that’s most likely to throw an exception.</a:t>
            </a:r>
          </a:p>
          <a:p>
            <a:r>
              <a:rPr lang="en-US" dirty="0" smtClean="0"/>
              <a:t>Syntax is :</a:t>
            </a:r>
          </a:p>
          <a:p>
            <a:pPr>
              <a:buNone/>
            </a:pPr>
            <a:r>
              <a:rPr lang="en-US" dirty="0" smtClean="0"/>
              <a:t>main ..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try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code here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}catch(</a:t>
            </a:r>
            <a:r>
              <a:rPr lang="en-US" dirty="0" err="1" smtClean="0">
                <a:solidFill>
                  <a:srgbClr val="FF0000"/>
                </a:solidFill>
              </a:rPr>
              <a:t>ExceptionClass</a:t>
            </a:r>
            <a:r>
              <a:rPr lang="en-US" dirty="0" smtClean="0">
                <a:solidFill>
                  <a:srgbClr val="FF0000"/>
                </a:solidFill>
              </a:rPr>
              <a:t> ex1)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do something here to handle that exception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Catch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Try statement can have multiple catch statements . </a:t>
            </a:r>
          </a:p>
          <a:p>
            <a:r>
              <a:rPr lang="en-US" dirty="0" smtClean="0"/>
              <a:t>The catch statements have to be in the hierarchy of their subclasses.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try{</a:t>
            </a:r>
          </a:p>
          <a:p>
            <a:pPr>
              <a:buNone/>
            </a:pPr>
            <a:r>
              <a:rPr lang="en-US" dirty="0" smtClean="0"/>
              <a:t>}catch(</a:t>
            </a:r>
            <a:r>
              <a:rPr lang="en-US" dirty="0" err="1" smtClean="0"/>
              <a:t>SubclassException</a:t>
            </a:r>
            <a:r>
              <a:rPr lang="en-US" dirty="0" smtClean="0"/>
              <a:t> se1)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catch(</a:t>
            </a:r>
            <a:r>
              <a:rPr lang="en-US" dirty="0" err="1" smtClean="0"/>
              <a:t>SubClassException</a:t>
            </a:r>
            <a:r>
              <a:rPr lang="en-US" dirty="0" smtClean="0"/>
              <a:t> se2)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catch(Exception se3)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this clause is part of “try” block and makes sure if there is some code that you want to run irrespective of the exception 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try{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//do something here</a:t>
            </a:r>
          </a:p>
          <a:p>
            <a:pPr>
              <a:buNone/>
            </a:pPr>
            <a:r>
              <a:rPr lang="en-US" dirty="0" smtClean="0"/>
              <a:t>}catch(Exception ex)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// do something here too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finally {</a:t>
            </a:r>
          </a:p>
          <a:p>
            <a:pPr>
              <a:buNone/>
            </a:pPr>
            <a:r>
              <a:rPr lang="en-US" dirty="0" smtClean="0"/>
              <a:t>// the code here will always be run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865</Words>
  <Application>Microsoft Office PowerPoint</Application>
  <PresentationFormat>On-screen Show (4:3)</PresentationFormat>
  <Paragraphs>247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Java Training – Day 4</vt:lpstr>
      <vt:lpstr>Exception Handling</vt:lpstr>
      <vt:lpstr>Java Built in Exceptions</vt:lpstr>
      <vt:lpstr>Exception Types </vt:lpstr>
      <vt:lpstr>Exception Handling</vt:lpstr>
      <vt:lpstr>Exception Handling Code Sample</vt:lpstr>
      <vt:lpstr>“try” and “catch”</vt:lpstr>
      <vt:lpstr>Multiple Catch statements</vt:lpstr>
      <vt:lpstr>finally clause</vt:lpstr>
      <vt:lpstr>“throw” statement</vt:lpstr>
      <vt:lpstr>“throws” clause</vt:lpstr>
      <vt:lpstr>Slide 12</vt:lpstr>
      <vt:lpstr>Exercise</vt:lpstr>
      <vt:lpstr>Custom Exception </vt:lpstr>
      <vt:lpstr>Class Casting</vt:lpstr>
      <vt:lpstr>Input/ Output with JAVA</vt:lpstr>
      <vt:lpstr>Slide 17</vt:lpstr>
      <vt:lpstr>FileInputStream/ FileOutputStream</vt:lpstr>
      <vt:lpstr>FileOutputStream</vt:lpstr>
      <vt:lpstr>Exercise on FILE IO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 – Day 3</dc:title>
  <dc:creator/>
  <cp:lastModifiedBy>Varun Airi</cp:lastModifiedBy>
  <cp:revision>51</cp:revision>
  <dcterms:created xsi:type="dcterms:W3CDTF">2006-08-16T00:00:00Z</dcterms:created>
  <dcterms:modified xsi:type="dcterms:W3CDTF">2011-07-07T19:12:15Z</dcterms:modified>
</cp:coreProperties>
</file>