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6" r:id="rId11"/>
    <p:sldId id="270" r:id="rId12"/>
    <p:sldId id="272" r:id="rId13"/>
    <p:sldId id="267" r:id="rId14"/>
    <p:sldId id="268" r:id="rId15"/>
    <p:sldId id="269" r:id="rId16"/>
    <p:sldId id="265"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12" autoAdjust="0"/>
    <p:restoredTop sz="94660"/>
  </p:normalViewPr>
  <p:slideViewPr>
    <p:cSldViewPr>
      <p:cViewPr>
        <p:scale>
          <a:sx n="66" d="100"/>
          <a:sy n="66" d="100"/>
        </p:scale>
        <p:origin x="-1350" y="-3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43366F-5922-4406-8D7F-DA0C9A50914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A60F0C9-1E86-4732-9666-FCAC2CE985B9}">
      <dgm:prSet phldrT="[Text]"/>
      <dgm:spPr/>
      <dgm:t>
        <a:bodyPr/>
        <a:lstStyle/>
        <a:p>
          <a:r>
            <a:rPr lang="en-US" dirty="0" smtClean="0"/>
            <a:t>Collection</a:t>
          </a:r>
          <a:endParaRPr lang="en-US" dirty="0"/>
        </a:p>
      </dgm:t>
    </dgm:pt>
    <dgm:pt modelId="{3A0A077D-6D89-41CD-9852-816293CC3CE9}" type="parTrans" cxnId="{AE4ED430-55A9-49D0-9AB4-90D0ABF640CB}">
      <dgm:prSet/>
      <dgm:spPr/>
      <dgm:t>
        <a:bodyPr/>
        <a:lstStyle/>
        <a:p>
          <a:endParaRPr lang="en-US"/>
        </a:p>
      </dgm:t>
    </dgm:pt>
    <dgm:pt modelId="{A9CDBC7F-DD4D-491B-B4B4-4F42E70271AA}" type="sibTrans" cxnId="{AE4ED430-55A9-49D0-9AB4-90D0ABF640CB}">
      <dgm:prSet/>
      <dgm:spPr/>
      <dgm:t>
        <a:bodyPr/>
        <a:lstStyle/>
        <a:p>
          <a:endParaRPr lang="en-US"/>
        </a:p>
      </dgm:t>
    </dgm:pt>
    <dgm:pt modelId="{457F1145-ED46-4EF2-8A81-74659A681797}">
      <dgm:prSet phldrT="[Text]"/>
      <dgm:spPr/>
      <dgm:t>
        <a:bodyPr/>
        <a:lstStyle/>
        <a:p>
          <a:r>
            <a:rPr lang="en-US" dirty="0" smtClean="0"/>
            <a:t>List</a:t>
          </a:r>
          <a:endParaRPr lang="en-US" dirty="0"/>
        </a:p>
      </dgm:t>
    </dgm:pt>
    <dgm:pt modelId="{A9F28058-B794-4FD4-9EFB-5E165B97460D}" type="parTrans" cxnId="{83426877-5E04-4B80-87F0-A0DE95A7A562}">
      <dgm:prSet/>
      <dgm:spPr/>
      <dgm:t>
        <a:bodyPr/>
        <a:lstStyle/>
        <a:p>
          <a:endParaRPr lang="en-US"/>
        </a:p>
      </dgm:t>
    </dgm:pt>
    <dgm:pt modelId="{45DD94CD-04F7-45FB-834A-F2F83787529F}" type="sibTrans" cxnId="{83426877-5E04-4B80-87F0-A0DE95A7A562}">
      <dgm:prSet/>
      <dgm:spPr/>
      <dgm:t>
        <a:bodyPr/>
        <a:lstStyle/>
        <a:p>
          <a:endParaRPr lang="en-US"/>
        </a:p>
      </dgm:t>
    </dgm:pt>
    <dgm:pt modelId="{B7EF6C0C-5CDE-457E-ACA5-2CBAC36B6E08}">
      <dgm:prSet phldrT="[Text]"/>
      <dgm:spPr/>
      <dgm:t>
        <a:bodyPr/>
        <a:lstStyle/>
        <a:p>
          <a:r>
            <a:rPr lang="en-US" dirty="0" smtClean="0"/>
            <a:t>Set</a:t>
          </a:r>
          <a:endParaRPr lang="en-US" dirty="0"/>
        </a:p>
      </dgm:t>
    </dgm:pt>
    <dgm:pt modelId="{79B13557-09FC-4923-A6A6-F136BB59F635}" type="parTrans" cxnId="{F24391D4-A83F-4EBB-A254-1C5C18B4565C}">
      <dgm:prSet/>
      <dgm:spPr/>
      <dgm:t>
        <a:bodyPr/>
        <a:lstStyle/>
        <a:p>
          <a:endParaRPr lang="en-US"/>
        </a:p>
      </dgm:t>
    </dgm:pt>
    <dgm:pt modelId="{035905ED-733A-4422-9B98-169FAE542AA7}" type="sibTrans" cxnId="{F24391D4-A83F-4EBB-A254-1C5C18B4565C}">
      <dgm:prSet/>
      <dgm:spPr/>
      <dgm:t>
        <a:bodyPr/>
        <a:lstStyle/>
        <a:p>
          <a:endParaRPr lang="en-US"/>
        </a:p>
      </dgm:t>
    </dgm:pt>
    <dgm:pt modelId="{209C1E08-3272-4126-BFA9-CF2022279AE7}">
      <dgm:prSet phldrT="[Text]"/>
      <dgm:spPr/>
      <dgm:t>
        <a:bodyPr/>
        <a:lstStyle/>
        <a:p>
          <a:r>
            <a:rPr lang="en-US" dirty="0" smtClean="0"/>
            <a:t>Sorted Set</a:t>
          </a:r>
          <a:endParaRPr lang="en-US" dirty="0"/>
        </a:p>
      </dgm:t>
    </dgm:pt>
    <dgm:pt modelId="{2D46768D-7388-43C3-BC55-F55991A26016}" type="parTrans" cxnId="{A449551B-5CB6-4B5B-A37D-B95CD1759BF6}">
      <dgm:prSet/>
      <dgm:spPr/>
    </dgm:pt>
    <dgm:pt modelId="{A984B737-B894-4F67-B979-CEEC2F73F698}" type="sibTrans" cxnId="{A449551B-5CB6-4B5B-A37D-B95CD1759BF6}">
      <dgm:prSet/>
      <dgm:spPr/>
    </dgm:pt>
    <dgm:pt modelId="{516AABE5-5A0B-41DA-AC09-BC871DC45ED7}" type="pres">
      <dgm:prSet presAssocID="{9B43366F-5922-4406-8D7F-DA0C9A50914B}" presName="hierChild1" presStyleCnt="0">
        <dgm:presLayoutVars>
          <dgm:orgChart val="1"/>
          <dgm:chPref val="1"/>
          <dgm:dir/>
          <dgm:animOne val="branch"/>
          <dgm:animLvl val="lvl"/>
          <dgm:resizeHandles/>
        </dgm:presLayoutVars>
      </dgm:prSet>
      <dgm:spPr/>
    </dgm:pt>
    <dgm:pt modelId="{C2422DCD-9C05-4984-8B86-3A2586327A27}" type="pres">
      <dgm:prSet presAssocID="{FA60F0C9-1E86-4732-9666-FCAC2CE985B9}" presName="hierRoot1" presStyleCnt="0">
        <dgm:presLayoutVars>
          <dgm:hierBranch val="init"/>
        </dgm:presLayoutVars>
      </dgm:prSet>
      <dgm:spPr/>
    </dgm:pt>
    <dgm:pt modelId="{FD201F37-5764-4266-AC94-A28CA84B1B0F}" type="pres">
      <dgm:prSet presAssocID="{FA60F0C9-1E86-4732-9666-FCAC2CE985B9}" presName="rootComposite1" presStyleCnt="0"/>
      <dgm:spPr/>
    </dgm:pt>
    <dgm:pt modelId="{14CFA3A2-F32C-4F5C-B6CA-7B5FFB1CFB6D}" type="pres">
      <dgm:prSet presAssocID="{FA60F0C9-1E86-4732-9666-FCAC2CE985B9}" presName="rootText1" presStyleLbl="node0" presStyleIdx="0" presStyleCnt="1">
        <dgm:presLayoutVars>
          <dgm:chPref val="3"/>
        </dgm:presLayoutVars>
      </dgm:prSet>
      <dgm:spPr/>
      <dgm:t>
        <a:bodyPr/>
        <a:lstStyle/>
        <a:p>
          <a:endParaRPr lang="en-US"/>
        </a:p>
      </dgm:t>
    </dgm:pt>
    <dgm:pt modelId="{CB6DEA3C-F592-4215-BAAF-81E9DA7B37D6}" type="pres">
      <dgm:prSet presAssocID="{FA60F0C9-1E86-4732-9666-FCAC2CE985B9}" presName="rootConnector1" presStyleLbl="node1" presStyleIdx="0" presStyleCnt="0"/>
      <dgm:spPr/>
    </dgm:pt>
    <dgm:pt modelId="{CE73C669-9D0C-4720-B9D9-D992D70D628A}" type="pres">
      <dgm:prSet presAssocID="{FA60F0C9-1E86-4732-9666-FCAC2CE985B9}" presName="hierChild2" presStyleCnt="0"/>
      <dgm:spPr/>
    </dgm:pt>
    <dgm:pt modelId="{7E1FE684-86D7-4BA9-B16E-ABD0B5E45728}" type="pres">
      <dgm:prSet presAssocID="{A9F28058-B794-4FD4-9EFB-5E165B97460D}" presName="Name37" presStyleLbl="parChTrans1D2" presStyleIdx="0" presStyleCnt="2"/>
      <dgm:spPr/>
    </dgm:pt>
    <dgm:pt modelId="{F26CC3EA-CBB0-4108-89F4-4B227F7B9B8D}" type="pres">
      <dgm:prSet presAssocID="{457F1145-ED46-4EF2-8A81-74659A681797}" presName="hierRoot2" presStyleCnt="0">
        <dgm:presLayoutVars>
          <dgm:hierBranch val="init"/>
        </dgm:presLayoutVars>
      </dgm:prSet>
      <dgm:spPr/>
    </dgm:pt>
    <dgm:pt modelId="{8B56F0B3-4645-4741-B871-B1E1FF844E76}" type="pres">
      <dgm:prSet presAssocID="{457F1145-ED46-4EF2-8A81-74659A681797}" presName="rootComposite" presStyleCnt="0"/>
      <dgm:spPr/>
    </dgm:pt>
    <dgm:pt modelId="{DA85E299-BE66-437B-897D-95D9D41FE0E5}" type="pres">
      <dgm:prSet presAssocID="{457F1145-ED46-4EF2-8A81-74659A681797}" presName="rootText" presStyleLbl="node2" presStyleIdx="0" presStyleCnt="2">
        <dgm:presLayoutVars>
          <dgm:chPref val="3"/>
        </dgm:presLayoutVars>
      </dgm:prSet>
      <dgm:spPr/>
    </dgm:pt>
    <dgm:pt modelId="{8915414A-8ECF-4642-8C2C-4C2B411171E9}" type="pres">
      <dgm:prSet presAssocID="{457F1145-ED46-4EF2-8A81-74659A681797}" presName="rootConnector" presStyleLbl="node2" presStyleIdx="0" presStyleCnt="2"/>
      <dgm:spPr/>
    </dgm:pt>
    <dgm:pt modelId="{E781D728-1334-4788-9912-A15273EB9CBB}" type="pres">
      <dgm:prSet presAssocID="{457F1145-ED46-4EF2-8A81-74659A681797}" presName="hierChild4" presStyleCnt="0"/>
      <dgm:spPr/>
    </dgm:pt>
    <dgm:pt modelId="{728B95D9-A5B9-4B67-8CD8-4CD9F066C733}" type="pres">
      <dgm:prSet presAssocID="{457F1145-ED46-4EF2-8A81-74659A681797}" presName="hierChild5" presStyleCnt="0"/>
      <dgm:spPr/>
    </dgm:pt>
    <dgm:pt modelId="{C60929AA-FBE8-4ADF-9649-8712342EE5C4}" type="pres">
      <dgm:prSet presAssocID="{79B13557-09FC-4923-A6A6-F136BB59F635}" presName="Name37" presStyleLbl="parChTrans1D2" presStyleIdx="1" presStyleCnt="2"/>
      <dgm:spPr/>
    </dgm:pt>
    <dgm:pt modelId="{3E26B275-4D4B-4500-B73D-FD54BE7A5854}" type="pres">
      <dgm:prSet presAssocID="{B7EF6C0C-5CDE-457E-ACA5-2CBAC36B6E08}" presName="hierRoot2" presStyleCnt="0">
        <dgm:presLayoutVars>
          <dgm:hierBranch val="init"/>
        </dgm:presLayoutVars>
      </dgm:prSet>
      <dgm:spPr/>
    </dgm:pt>
    <dgm:pt modelId="{B34EC618-DD61-4D85-8DF7-06AFE94FCD9B}" type="pres">
      <dgm:prSet presAssocID="{B7EF6C0C-5CDE-457E-ACA5-2CBAC36B6E08}" presName="rootComposite" presStyleCnt="0"/>
      <dgm:spPr/>
    </dgm:pt>
    <dgm:pt modelId="{E38E712F-6ED4-47ED-8FEA-E0614FD58A5A}" type="pres">
      <dgm:prSet presAssocID="{B7EF6C0C-5CDE-457E-ACA5-2CBAC36B6E08}" presName="rootText" presStyleLbl="node2" presStyleIdx="1" presStyleCnt="2">
        <dgm:presLayoutVars>
          <dgm:chPref val="3"/>
        </dgm:presLayoutVars>
      </dgm:prSet>
      <dgm:spPr/>
    </dgm:pt>
    <dgm:pt modelId="{F0A4CA31-0B7F-47AE-AAF9-89E6BE18DF87}" type="pres">
      <dgm:prSet presAssocID="{B7EF6C0C-5CDE-457E-ACA5-2CBAC36B6E08}" presName="rootConnector" presStyleLbl="node2" presStyleIdx="1" presStyleCnt="2"/>
      <dgm:spPr/>
    </dgm:pt>
    <dgm:pt modelId="{665FFCCE-4608-4DF2-B36A-232984618957}" type="pres">
      <dgm:prSet presAssocID="{B7EF6C0C-5CDE-457E-ACA5-2CBAC36B6E08}" presName="hierChild4" presStyleCnt="0"/>
      <dgm:spPr/>
    </dgm:pt>
    <dgm:pt modelId="{A743C280-F408-48D9-B609-8B93825A6759}" type="pres">
      <dgm:prSet presAssocID="{2D46768D-7388-43C3-BC55-F55991A26016}" presName="Name37" presStyleLbl="parChTrans1D3" presStyleIdx="0" presStyleCnt="1"/>
      <dgm:spPr/>
    </dgm:pt>
    <dgm:pt modelId="{4E754DAB-D374-461F-8CD9-73D7E67CCA57}" type="pres">
      <dgm:prSet presAssocID="{209C1E08-3272-4126-BFA9-CF2022279AE7}" presName="hierRoot2" presStyleCnt="0">
        <dgm:presLayoutVars>
          <dgm:hierBranch val="init"/>
        </dgm:presLayoutVars>
      </dgm:prSet>
      <dgm:spPr/>
    </dgm:pt>
    <dgm:pt modelId="{F5E1E5DC-462B-47EF-8DCD-1177EB01580A}" type="pres">
      <dgm:prSet presAssocID="{209C1E08-3272-4126-BFA9-CF2022279AE7}" presName="rootComposite" presStyleCnt="0"/>
      <dgm:spPr/>
    </dgm:pt>
    <dgm:pt modelId="{2B77111E-E0D0-4F17-B3D6-8100CC91D6F3}" type="pres">
      <dgm:prSet presAssocID="{209C1E08-3272-4126-BFA9-CF2022279AE7}" presName="rootText" presStyleLbl="node3" presStyleIdx="0" presStyleCnt="1">
        <dgm:presLayoutVars>
          <dgm:chPref val="3"/>
        </dgm:presLayoutVars>
      </dgm:prSet>
      <dgm:spPr/>
      <dgm:t>
        <a:bodyPr/>
        <a:lstStyle/>
        <a:p>
          <a:endParaRPr lang="en-US"/>
        </a:p>
      </dgm:t>
    </dgm:pt>
    <dgm:pt modelId="{D1CD06F3-6E34-47FC-BAF2-7C8AEDCE25EC}" type="pres">
      <dgm:prSet presAssocID="{209C1E08-3272-4126-BFA9-CF2022279AE7}" presName="rootConnector" presStyleLbl="node3" presStyleIdx="0" presStyleCnt="1"/>
      <dgm:spPr/>
    </dgm:pt>
    <dgm:pt modelId="{5A83E191-93BD-4017-9010-91990F955851}" type="pres">
      <dgm:prSet presAssocID="{209C1E08-3272-4126-BFA9-CF2022279AE7}" presName="hierChild4" presStyleCnt="0"/>
      <dgm:spPr/>
    </dgm:pt>
    <dgm:pt modelId="{D4FFA794-A0A1-4663-8844-C332E59A9AAF}" type="pres">
      <dgm:prSet presAssocID="{209C1E08-3272-4126-BFA9-CF2022279AE7}" presName="hierChild5" presStyleCnt="0"/>
      <dgm:spPr/>
    </dgm:pt>
    <dgm:pt modelId="{1E97F911-3509-4846-94E0-4D63EBEB970D}" type="pres">
      <dgm:prSet presAssocID="{B7EF6C0C-5CDE-457E-ACA5-2CBAC36B6E08}" presName="hierChild5" presStyleCnt="0"/>
      <dgm:spPr/>
    </dgm:pt>
    <dgm:pt modelId="{E490417A-2EAB-46C9-81F7-D40D1358A694}" type="pres">
      <dgm:prSet presAssocID="{FA60F0C9-1E86-4732-9666-FCAC2CE985B9}" presName="hierChild3" presStyleCnt="0"/>
      <dgm:spPr/>
    </dgm:pt>
  </dgm:ptLst>
  <dgm:cxnLst>
    <dgm:cxn modelId="{AE4ED430-55A9-49D0-9AB4-90D0ABF640CB}" srcId="{9B43366F-5922-4406-8D7F-DA0C9A50914B}" destId="{FA60F0C9-1E86-4732-9666-FCAC2CE985B9}" srcOrd="0" destOrd="0" parTransId="{3A0A077D-6D89-41CD-9852-816293CC3CE9}" sibTransId="{A9CDBC7F-DD4D-491B-B4B4-4F42E70271AA}"/>
    <dgm:cxn modelId="{3F693B25-237E-4D60-9EEB-053559CACA37}" type="presOf" srcId="{9B43366F-5922-4406-8D7F-DA0C9A50914B}" destId="{516AABE5-5A0B-41DA-AC09-BC871DC45ED7}" srcOrd="0" destOrd="0" presId="urn:microsoft.com/office/officeart/2005/8/layout/orgChart1"/>
    <dgm:cxn modelId="{DD4F1C8E-39A1-4968-81BB-45EFE41D0D97}" type="presOf" srcId="{79B13557-09FC-4923-A6A6-F136BB59F635}" destId="{C60929AA-FBE8-4ADF-9649-8712342EE5C4}" srcOrd="0" destOrd="0" presId="urn:microsoft.com/office/officeart/2005/8/layout/orgChart1"/>
    <dgm:cxn modelId="{BFC18FC9-B983-41CE-A3F0-FE19071B4050}" type="presOf" srcId="{FA60F0C9-1E86-4732-9666-FCAC2CE985B9}" destId="{CB6DEA3C-F592-4215-BAAF-81E9DA7B37D6}" srcOrd="1" destOrd="0" presId="urn:microsoft.com/office/officeart/2005/8/layout/orgChart1"/>
    <dgm:cxn modelId="{FE042E3E-FD6A-4141-AA22-5C27921521EF}" type="presOf" srcId="{209C1E08-3272-4126-BFA9-CF2022279AE7}" destId="{2B77111E-E0D0-4F17-B3D6-8100CC91D6F3}" srcOrd="0" destOrd="0" presId="urn:microsoft.com/office/officeart/2005/8/layout/orgChart1"/>
    <dgm:cxn modelId="{2ADDE660-3BF7-4BC4-98D7-46FB306CFB9C}" type="presOf" srcId="{457F1145-ED46-4EF2-8A81-74659A681797}" destId="{8915414A-8ECF-4642-8C2C-4C2B411171E9}" srcOrd="1" destOrd="0" presId="urn:microsoft.com/office/officeart/2005/8/layout/orgChart1"/>
    <dgm:cxn modelId="{F24391D4-A83F-4EBB-A254-1C5C18B4565C}" srcId="{FA60F0C9-1E86-4732-9666-FCAC2CE985B9}" destId="{B7EF6C0C-5CDE-457E-ACA5-2CBAC36B6E08}" srcOrd="1" destOrd="0" parTransId="{79B13557-09FC-4923-A6A6-F136BB59F635}" sibTransId="{035905ED-733A-4422-9B98-169FAE542AA7}"/>
    <dgm:cxn modelId="{953602FE-6E21-4968-92DB-1F550F6EF652}" type="presOf" srcId="{457F1145-ED46-4EF2-8A81-74659A681797}" destId="{DA85E299-BE66-437B-897D-95D9D41FE0E5}" srcOrd="0" destOrd="0" presId="urn:microsoft.com/office/officeart/2005/8/layout/orgChart1"/>
    <dgm:cxn modelId="{729F77A2-2EB5-43EC-9B9B-1EDD06CF753B}" type="presOf" srcId="{FA60F0C9-1E86-4732-9666-FCAC2CE985B9}" destId="{14CFA3A2-F32C-4F5C-B6CA-7B5FFB1CFB6D}" srcOrd="0" destOrd="0" presId="urn:microsoft.com/office/officeart/2005/8/layout/orgChart1"/>
    <dgm:cxn modelId="{A449551B-5CB6-4B5B-A37D-B95CD1759BF6}" srcId="{B7EF6C0C-5CDE-457E-ACA5-2CBAC36B6E08}" destId="{209C1E08-3272-4126-BFA9-CF2022279AE7}" srcOrd="0" destOrd="0" parTransId="{2D46768D-7388-43C3-BC55-F55991A26016}" sibTransId="{A984B737-B894-4F67-B979-CEEC2F73F698}"/>
    <dgm:cxn modelId="{66C3C5D2-AEA7-489A-B214-BDABD4F3F2FB}" type="presOf" srcId="{B7EF6C0C-5CDE-457E-ACA5-2CBAC36B6E08}" destId="{E38E712F-6ED4-47ED-8FEA-E0614FD58A5A}" srcOrd="0" destOrd="0" presId="urn:microsoft.com/office/officeart/2005/8/layout/orgChart1"/>
    <dgm:cxn modelId="{834D70D1-9644-4BF2-8BFC-3BF9E76AEA84}" type="presOf" srcId="{209C1E08-3272-4126-BFA9-CF2022279AE7}" destId="{D1CD06F3-6E34-47FC-BAF2-7C8AEDCE25EC}" srcOrd="1" destOrd="0" presId="urn:microsoft.com/office/officeart/2005/8/layout/orgChart1"/>
    <dgm:cxn modelId="{81712F2C-D6A2-464A-B26B-30096849451B}" type="presOf" srcId="{A9F28058-B794-4FD4-9EFB-5E165B97460D}" destId="{7E1FE684-86D7-4BA9-B16E-ABD0B5E45728}" srcOrd="0" destOrd="0" presId="urn:microsoft.com/office/officeart/2005/8/layout/orgChart1"/>
    <dgm:cxn modelId="{FBD8E9F4-5D55-474B-98E9-21AA1AEA8056}" type="presOf" srcId="{2D46768D-7388-43C3-BC55-F55991A26016}" destId="{A743C280-F408-48D9-B609-8B93825A6759}" srcOrd="0" destOrd="0" presId="urn:microsoft.com/office/officeart/2005/8/layout/orgChart1"/>
    <dgm:cxn modelId="{CA8B77E0-8308-4AAC-9790-86E9BCFBA72E}" type="presOf" srcId="{B7EF6C0C-5CDE-457E-ACA5-2CBAC36B6E08}" destId="{F0A4CA31-0B7F-47AE-AAF9-89E6BE18DF87}" srcOrd="1" destOrd="0" presId="urn:microsoft.com/office/officeart/2005/8/layout/orgChart1"/>
    <dgm:cxn modelId="{83426877-5E04-4B80-87F0-A0DE95A7A562}" srcId="{FA60F0C9-1E86-4732-9666-FCAC2CE985B9}" destId="{457F1145-ED46-4EF2-8A81-74659A681797}" srcOrd="0" destOrd="0" parTransId="{A9F28058-B794-4FD4-9EFB-5E165B97460D}" sibTransId="{45DD94CD-04F7-45FB-834A-F2F83787529F}"/>
    <dgm:cxn modelId="{11F52FED-DBE0-4884-9AAD-761DA7A00C12}" type="presParOf" srcId="{516AABE5-5A0B-41DA-AC09-BC871DC45ED7}" destId="{C2422DCD-9C05-4984-8B86-3A2586327A27}" srcOrd="0" destOrd="0" presId="urn:microsoft.com/office/officeart/2005/8/layout/orgChart1"/>
    <dgm:cxn modelId="{5ABAF1D4-3E30-43E8-9E8B-A7238062C89E}" type="presParOf" srcId="{C2422DCD-9C05-4984-8B86-3A2586327A27}" destId="{FD201F37-5764-4266-AC94-A28CA84B1B0F}" srcOrd="0" destOrd="0" presId="urn:microsoft.com/office/officeart/2005/8/layout/orgChart1"/>
    <dgm:cxn modelId="{5BC18C03-9C47-4CA5-A12E-3B81AD851479}" type="presParOf" srcId="{FD201F37-5764-4266-AC94-A28CA84B1B0F}" destId="{14CFA3A2-F32C-4F5C-B6CA-7B5FFB1CFB6D}" srcOrd="0" destOrd="0" presId="urn:microsoft.com/office/officeart/2005/8/layout/orgChart1"/>
    <dgm:cxn modelId="{2878B2E3-978A-4F58-9B5C-B2C0F0EA5E1D}" type="presParOf" srcId="{FD201F37-5764-4266-AC94-A28CA84B1B0F}" destId="{CB6DEA3C-F592-4215-BAAF-81E9DA7B37D6}" srcOrd="1" destOrd="0" presId="urn:microsoft.com/office/officeart/2005/8/layout/orgChart1"/>
    <dgm:cxn modelId="{5CB6F6D6-E3E1-4B0E-B9A5-99A3D7BAF9B1}" type="presParOf" srcId="{C2422DCD-9C05-4984-8B86-3A2586327A27}" destId="{CE73C669-9D0C-4720-B9D9-D992D70D628A}" srcOrd="1" destOrd="0" presId="urn:microsoft.com/office/officeart/2005/8/layout/orgChart1"/>
    <dgm:cxn modelId="{EF7B69D0-B0F2-4711-A1DD-40CF35589ED9}" type="presParOf" srcId="{CE73C669-9D0C-4720-B9D9-D992D70D628A}" destId="{7E1FE684-86D7-4BA9-B16E-ABD0B5E45728}" srcOrd="0" destOrd="0" presId="urn:microsoft.com/office/officeart/2005/8/layout/orgChart1"/>
    <dgm:cxn modelId="{EA3F114E-BBA4-42CE-9A7A-B51F202E5F77}" type="presParOf" srcId="{CE73C669-9D0C-4720-B9D9-D992D70D628A}" destId="{F26CC3EA-CBB0-4108-89F4-4B227F7B9B8D}" srcOrd="1" destOrd="0" presId="urn:microsoft.com/office/officeart/2005/8/layout/orgChart1"/>
    <dgm:cxn modelId="{3982940E-6E34-4ABC-9F85-4CFE00F62240}" type="presParOf" srcId="{F26CC3EA-CBB0-4108-89F4-4B227F7B9B8D}" destId="{8B56F0B3-4645-4741-B871-B1E1FF844E76}" srcOrd="0" destOrd="0" presId="urn:microsoft.com/office/officeart/2005/8/layout/orgChart1"/>
    <dgm:cxn modelId="{8729FB7E-81D8-49A3-8F91-D0C859F9D7CB}" type="presParOf" srcId="{8B56F0B3-4645-4741-B871-B1E1FF844E76}" destId="{DA85E299-BE66-437B-897D-95D9D41FE0E5}" srcOrd="0" destOrd="0" presId="urn:microsoft.com/office/officeart/2005/8/layout/orgChart1"/>
    <dgm:cxn modelId="{CCFC1B7A-30A6-4133-A516-FE51D9B7E7E5}" type="presParOf" srcId="{8B56F0B3-4645-4741-B871-B1E1FF844E76}" destId="{8915414A-8ECF-4642-8C2C-4C2B411171E9}" srcOrd="1" destOrd="0" presId="urn:microsoft.com/office/officeart/2005/8/layout/orgChart1"/>
    <dgm:cxn modelId="{FC0C455D-6C00-47D1-A0E1-DA9E5877204B}" type="presParOf" srcId="{F26CC3EA-CBB0-4108-89F4-4B227F7B9B8D}" destId="{E781D728-1334-4788-9912-A15273EB9CBB}" srcOrd="1" destOrd="0" presId="urn:microsoft.com/office/officeart/2005/8/layout/orgChart1"/>
    <dgm:cxn modelId="{B9D87843-3B99-4B1F-AE51-A7E86C2207F1}" type="presParOf" srcId="{F26CC3EA-CBB0-4108-89F4-4B227F7B9B8D}" destId="{728B95D9-A5B9-4B67-8CD8-4CD9F066C733}" srcOrd="2" destOrd="0" presId="urn:microsoft.com/office/officeart/2005/8/layout/orgChart1"/>
    <dgm:cxn modelId="{32108CFF-8A5E-40E0-98F4-94BB9DCA98A9}" type="presParOf" srcId="{CE73C669-9D0C-4720-B9D9-D992D70D628A}" destId="{C60929AA-FBE8-4ADF-9649-8712342EE5C4}" srcOrd="2" destOrd="0" presId="urn:microsoft.com/office/officeart/2005/8/layout/orgChart1"/>
    <dgm:cxn modelId="{6C84340D-1191-433A-8591-B9C7386C3B9C}" type="presParOf" srcId="{CE73C669-9D0C-4720-B9D9-D992D70D628A}" destId="{3E26B275-4D4B-4500-B73D-FD54BE7A5854}" srcOrd="3" destOrd="0" presId="urn:microsoft.com/office/officeart/2005/8/layout/orgChart1"/>
    <dgm:cxn modelId="{C8C09E42-B7AF-4AA7-8418-6241ADF17A6E}" type="presParOf" srcId="{3E26B275-4D4B-4500-B73D-FD54BE7A5854}" destId="{B34EC618-DD61-4D85-8DF7-06AFE94FCD9B}" srcOrd="0" destOrd="0" presId="urn:microsoft.com/office/officeart/2005/8/layout/orgChart1"/>
    <dgm:cxn modelId="{D389E70B-BE61-434D-8767-3FB90EF654C9}" type="presParOf" srcId="{B34EC618-DD61-4D85-8DF7-06AFE94FCD9B}" destId="{E38E712F-6ED4-47ED-8FEA-E0614FD58A5A}" srcOrd="0" destOrd="0" presId="urn:microsoft.com/office/officeart/2005/8/layout/orgChart1"/>
    <dgm:cxn modelId="{B71A036F-9B29-4C15-99C1-BD7A1FE6BFC0}" type="presParOf" srcId="{B34EC618-DD61-4D85-8DF7-06AFE94FCD9B}" destId="{F0A4CA31-0B7F-47AE-AAF9-89E6BE18DF87}" srcOrd="1" destOrd="0" presId="urn:microsoft.com/office/officeart/2005/8/layout/orgChart1"/>
    <dgm:cxn modelId="{4FCB2FC8-7A14-4AAB-AC4B-90F2765D58F3}" type="presParOf" srcId="{3E26B275-4D4B-4500-B73D-FD54BE7A5854}" destId="{665FFCCE-4608-4DF2-B36A-232984618957}" srcOrd="1" destOrd="0" presId="urn:microsoft.com/office/officeart/2005/8/layout/orgChart1"/>
    <dgm:cxn modelId="{AFAB0B47-5F0B-40A3-8EC9-6CA5D0CBB6A0}" type="presParOf" srcId="{665FFCCE-4608-4DF2-B36A-232984618957}" destId="{A743C280-F408-48D9-B609-8B93825A6759}" srcOrd="0" destOrd="0" presId="urn:microsoft.com/office/officeart/2005/8/layout/orgChart1"/>
    <dgm:cxn modelId="{443886F1-6CD4-452C-8F42-FFCBAD581C0E}" type="presParOf" srcId="{665FFCCE-4608-4DF2-B36A-232984618957}" destId="{4E754DAB-D374-461F-8CD9-73D7E67CCA57}" srcOrd="1" destOrd="0" presId="urn:microsoft.com/office/officeart/2005/8/layout/orgChart1"/>
    <dgm:cxn modelId="{B3D9648D-3679-4C5D-A75C-AB012C849DE5}" type="presParOf" srcId="{4E754DAB-D374-461F-8CD9-73D7E67CCA57}" destId="{F5E1E5DC-462B-47EF-8DCD-1177EB01580A}" srcOrd="0" destOrd="0" presId="urn:microsoft.com/office/officeart/2005/8/layout/orgChart1"/>
    <dgm:cxn modelId="{5450741D-12FD-4EB9-9530-E6992219D11B}" type="presParOf" srcId="{F5E1E5DC-462B-47EF-8DCD-1177EB01580A}" destId="{2B77111E-E0D0-4F17-B3D6-8100CC91D6F3}" srcOrd="0" destOrd="0" presId="urn:microsoft.com/office/officeart/2005/8/layout/orgChart1"/>
    <dgm:cxn modelId="{31ABC01B-EFA7-4D83-BBD6-E119B8BE909C}" type="presParOf" srcId="{F5E1E5DC-462B-47EF-8DCD-1177EB01580A}" destId="{D1CD06F3-6E34-47FC-BAF2-7C8AEDCE25EC}" srcOrd="1" destOrd="0" presId="urn:microsoft.com/office/officeart/2005/8/layout/orgChart1"/>
    <dgm:cxn modelId="{C2A4195E-86E2-46FE-8813-7CB87148031B}" type="presParOf" srcId="{4E754DAB-D374-461F-8CD9-73D7E67CCA57}" destId="{5A83E191-93BD-4017-9010-91990F955851}" srcOrd="1" destOrd="0" presId="urn:microsoft.com/office/officeart/2005/8/layout/orgChart1"/>
    <dgm:cxn modelId="{8BE26CEA-141A-4D89-80C3-874A303E5794}" type="presParOf" srcId="{4E754DAB-D374-461F-8CD9-73D7E67CCA57}" destId="{D4FFA794-A0A1-4663-8844-C332E59A9AAF}" srcOrd="2" destOrd="0" presId="urn:microsoft.com/office/officeart/2005/8/layout/orgChart1"/>
    <dgm:cxn modelId="{A2A79E3D-CA50-410E-A894-FB30E8EA6B7D}" type="presParOf" srcId="{3E26B275-4D4B-4500-B73D-FD54BE7A5854}" destId="{1E97F911-3509-4846-94E0-4D63EBEB970D}" srcOrd="2" destOrd="0" presId="urn:microsoft.com/office/officeart/2005/8/layout/orgChart1"/>
    <dgm:cxn modelId="{D542016A-1E6D-419D-97D1-6E771D84E9CB}" type="presParOf" srcId="{C2422DCD-9C05-4984-8B86-3A2586327A27}" destId="{E490417A-2EAB-46C9-81F7-D40D1358A694}"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743C280-F408-48D9-B609-8B93825A6759}">
      <dsp:nvSpPr>
        <dsp:cNvPr id="0" name=""/>
        <dsp:cNvSpPr/>
      </dsp:nvSpPr>
      <dsp:spPr>
        <a:xfrm>
          <a:off x="4303261" y="2851922"/>
          <a:ext cx="353364" cy="1083651"/>
        </a:xfrm>
        <a:custGeom>
          <a:avLst/>
          <a:gdLst/>
          <a:ahLst/>
          <a:cxnLst/>
          <a:rect l="0" t="0" r="0" b="0"/>
          <a:pathLst>
            <a:path>
              <a:moveTo>
                <a:pt x="0" y="0"/>
              </a:moveTo>
              <a:lnTo>
                <a:pt x="0" y="1083651"/>
              </a:lnTo>
              <a:lnTo>
                <a:pt x="353364" y="10836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0929AA-FBE8-4ADF-9649-8712342EE5C4}">
      <dsp:nvSpPr>
        <dsp:cNvPr id="0" name=""/>
        <dsp:cNvSpPr/>
      </dsp:nvSpPr>
      <dsp:spPr>
        <a:xfrm>
          <a:off x="3820329" y="1179330"/>
          <a:ext cx="1425236" cy="494710"/>
        </a:xfrm>
        <a:custGeom>
          <a:avLst/>
          <a:gdLst/>
          <a:ahLst/>
          <a:cxnLst/>
          <a:rect l="0" t="0" r="0" b="0"/>
          <a:pathLst>
            <a:path>
              <a:moveTo>
                <a:pt x="0" y="0"/>
              </a:moveTo>
              <a:lnTo>
                <a:pt x="0" y="247355"/>
              </a:lnTo>
              <a:lnTo>
                <a:pt x="1425236" y="247355"/>
              </a:lnTo>
              <a:lnTo>
                <a:pt x="1425236" y="49471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1FE684-86D7-4BA9-B16E-ABD0B5E45728}">
      <dsp:nvSpPr>
        <dsp:cNvPr id="0" name=""/>
        <dsp:cNvSpPr/>
      </dsp:nvSpPr>
      <dsp:spPr>
        <a:xfrm>
          <a:off x="2395092" y="1179330"/>
          <a:ext cx="1425236" cy="494710"/>
        </a:xfrm>
        <a:custGeom>
          <a:avLst/>
          <a:gdLst/>
          <a:ahLst/>
          <a:cxnLst/>
          <a:rect l="0" t="0" r="0" b="0"/>
          <a:pathLst>
            <a:path>
              <a:moveTo>
                <a:pt x="1425236" y="0"/>
              </a:moveTo>
              <a:lnTo>
                <a:pt x="1425236" y="247355"/>
              </a:lnTo>
              <a:lnTo>
                <a:pt x="0" y="247355"/>
              </a:lnTo>
              <a:lnTo>
                <a:pt x="0" y="49471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CFA3A2-F32C-4F5C-B6CA-7B5FFB1CFB6D}">
      <dsp:nvSpPr>
        <dsp:cNvPr id="0" name=""/>
        <dsp:cNvSpPr/>
      </dsp:nvSpPr>
      <dsp:spPr>
        <a:xfrm>
          <a:off x="2642448" y="1448"/>
          <a:ext cx="2355763" cy="11778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en-US" sz="4300" kern="1200" dirty="0" smtClean="0"/>
            <a:t>Collection</a:t>
          </a:r>
          <a:endParaRPr lang="en-US" sz="4300" kern="1200" dirty="0"/>
        </a:p>
      </dsp:txBody>
      <dsp:txXfrm>
        <a:off x="2642448" y="1448"/>
        <a:ext cx="2355763" cy="1177881"/>
      </dsp:txXfrm>
    </dsp:sp>
    <dsp:sp modelId="{DA85E299-BE66-437B-897D-95D9D41FE0E5}">
      <dsp:nvSpPr>
        <dsp:cNvPr id="0" name=""/>
        <dsp:cNvSpPr/>
      </dsp:nvSpPr>
      <dsp:spPr>
        <a:xfrm>
          <a:off x="1217211" y="1674040"/>
          <a:ext cx="2355763" cy="11778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en-US" sz="4300" kern="1200" dirty="0" smtClean="0"/>
            <a:t>List</a:t>
          </a:r>
          <a:endParaRPr lang="en-US" sz="4300" kern="1200" dirty="0"/>
        </a:p>
      </dsp:txBody>
      <dsp:txXfrm>
        <a:off x="1217211" y="1674040"/>
        <a:ext cx="2355763" cy="1177881"/>
      </dsp:txXfrm>
    </dsp:sp>
    <dsp:sp modelId="{E38E712F-6ED4-47ED-8FEA-E0614FD58A5A}">
      <dsp:nvSpPr>
        <dsp:cNvPr id="0" name=""/>
        <dsp:cNvSpPr/>
      </dsp:nvSpPr>
      <dsp:spPr>
        <a:xfrm>
          <a:off x="4067684" y="1674040"/>
          <a:ext cx="2355763" cy="11778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en-US" sz="4300" kern="1200" dirty="0" smtClean="0"/>
            <a:t>Set</a:t>
          </a:r>
          <a:endParaRPr lang="en-US" sz="4300" kern="1200" dirty="0"/>
        </a:p>
      </dsp:txBody>
      <dsp:txXfrm>
        <a:off x="4067684" y="1674040"/>
        <a:ext cx="2355763" cy="1177881"/>
      </dsp:txXfrm>
    </dsp:sp>
    <dsp:sp modelId="{2B77111E-E0D0-4F17-B3D6-8100CC91D6F3}">
      <dsp:nvSpPr>
        <dsp:cNvPr id="0" name=""/>
        <dsp:cNvSpPr/>
      </dsp:nvSpPr>
      <dsp:spPr>
        <a:xfrm>
          <a:off x="4656625" y="3346632"/>
          <a:ext cx="2355763" cy="11778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en-US" sz="4300" kern="1200" dirty="0" smtClean="0"/>
            <a:t>Sorted Set</a:t>
          </a:r>
          <a:endParaRPr lang="en-US" sz="4300" kern="1200" dirty="0"/>
        </a:p>
      </dsp:txBody>
      <dsp:txXfrm>
        <a:off x="4656625" y="3346632"/>
        <a:ext cx="2355763" cy="117788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7EFB0A-2162-4084-BAE5-6242E40FCA0E}" type="datetimeFigureOut">
              <a:rPr lang="en-US" smtClean="0"/>
              <a:pPr/>
              <a:t>7/10/2011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74CD52-7EC0-4CE6-8489-8495E9F020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Rectangle 1"/>
          <p:cNvSpPr>
            <a:spLocks noChangeArrowheads="1" noTextEdit="1"/>
          </p:cNvSpPr>
          <p:nvPr>
            <p:ph type="sldImg"/>
          </p:nvPr>
        </p:nvSpPr>
        <p:spPr bwMode="auto">
          <a:xfrm>
            <a:off x="0" y="0"/>
            <a:ext cx="1401" cy="1444"/>
          </a:xfrm>
          <a:prstGeom prst="rect">
            <a:avLst/>
          </a:prstGeom>
          <a:solidFill>
            <a:srgbClr val="FFFFFF"/>
          </a:solidFill>
          <a:ln>
            <a:solidFill>
              <a:srgbClr val="000000"/>
            </a:solidFill>
            <a:miter lim="800000"/>
            <a:headEnd/>
            <a:tailEnd/>
          </a:ln>
        </p:spPr>
      </p:sp>
      <p:sp>
        <p:nvSpPr>
          <p:cNvPr id="19458" name="Rectangle 2"/>
          <p:cNvSpPr txBox="1">
            <a:spLocks noChangeArrowheads="1"/>
          </p:cNvSpPr>
          <p:nvPr>
            <p:ph type="body" idx="1"/>
          </p:nvPr>
        </p:nvSpPr>
        <p:spPr bwMode="auto">
          <a:xfrm>
            <a:off x="923085" y="3980295"/>
            <a:ext cx="4209209" cy="3180773"/>
          </a:xfrm>
          <a:prstGeom prst="rect">
            <a:avLst/>
          </a:prstGeom>
          <a:noFill/>
          <a:ln>
            <a:miter lim="800000"/>
            <a:headEnd/>
            <a:tailEnd/>
          </a:ln>
        </p:spPr>
        <p:txBody>
          <a:bodyPr wrap="none" anchor="ctr"/>
          <a:lstStyle/>
          <a:p>
            <a:endParaRPr lang="en-US"/>
          </a:p>
        </p:txBody>
      </p:sp>
      <p:sp>
        <p:nvSpPr>
          <p:cNvPr id="19459" name="Rectangle 3"/>
          <p:cNvSpPr>
            <a:spLocks noChangeArrowheads="1" noTextEdit="1"/>
          </p:cNvSpPr>
          <p:nvPr>
            <p:ph type="sldImg" idx="2"/>
          </p:nvPr>
        </p:nvSpPr>
        <p:spPr bwMode="auto">
          <a:xfrm>
            <a:off x="1225644" y="837046"/>
            <a:ext cx="3598489" cy="2864716"/>
          </a:xfrm>
          <a:prstGeom prst="rect">
            <a:avLst/>
          </a:prstGeom>
          <a:solidFill>
            <a:srgbClr val="FFFFFF"/>
          </a:solidFill>
          <a:ln>
            <a:solidFill>
              <a:srgbClr val="000000"/>
            </a:solidFill>
            <a:miter lim="800000"/>
            <a:headEnd/>
            <a:tailEn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p:cNvSpPr>
            <a:spLocks noChangeArrowheads="1" noTextEdit="1"/>
          </p:cNvSpPr>
          <p:nvPr>
            <p:ph type="sldImg"/>
          </p:nvPr>
        </p:nvSpPr>
        <p:spPr bwMode="auto">
          <a:xfrm>
            <a:off x="1225644" y="837046"/>
            <a:ext cx="3598489" cy="2864716"/>
          </a:xfrm>
          <a:prstGeom prst="rect">
            <a:avLst/>
          </a:prstGeom>
          <a:solidFill>
            <a:srgbClr val="FFFFFF"/>
          </a:solidFill>
          <a:ln>
            <a:solidFill>
              <a:srgbClr val="000000"/>
            </a:solidFill>
            <a:miter lim="800000"/>
            <a:headEnd/>
            <a:tailEnd/>
          </a:ln>
        </p:spPr>
      </p:sp>
      <p:sp>
        <p:nvSpPr>
          <p:cNvPr id="28674" name="Rectangle 2"/>
          <p:cNvSpPr txBox="1">
            <a:spLocks noChangeArrowheads="1"/>
          </p:cNvSpPr>
          <p:nvPr>
            <p:ph type="body" idx="1"/>
          </p:nvPr>
        </p:nvSpPr>
        <p:spPr bwMode="auto">
          <a:xfrm>
            <a:off x="923085" y="3980295"/>
            <a:ext cx="4209209" cy="3180773"/>
          </a:xfrm>
          <a:prstGeom prst="rect">
            <a:avLst/>
          </a:prstGeom>
          <a:noFill/>
          <a:ln>
            <a:miter lim="800000"/>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p:cNvSpPr>
            <a:spLocks noChangeArrowheads="1" noTextEdit="1"/>
          </p:cNvSpPr>
          <p:nvPr>
            <p:ph type="sldImg"/>
          </p:nvPr>
        </p:nvSpPr>
        <p:spPr bwMode="auto">
          <a:xfrm>
            <a:off x="0" y="0"/>
            <a:ext cx="1401" cy="1444"/>
          </a:xfrm>
          <a:prstGeom prst="rect">
            <a:avLst/>
          </a:prstGeom>
          <a:solidFill>
            <a:srgbClr val="FFFFFF"/>
          </a:solidFill>
          <a:ln>
            <a:solidFill>
              <a:srgbClr val="000000"/>
            </a:solidFill>
            <a:miter lim="800000"/>
            <a:headEnd/>
            <a:tailEnd/>
          </a:ln>
        </p:spPr>
      </p:sp>
      <p:sp>
        <p:nvSpPr>
          <p:cNvPr id="29698" name="Rectangle 2"/>
          <p:cNvSpPr txBox="1">
            <a:spLocks noChangeArrowheads="1"/>
          </p:cNvSpPr>
          <p:nvPr>
            <p:ph type="body" idx="1"/>
          </p:nvPr>
        </p:nvSpPr>
        <p:spPr bwMode="auto">
          <a:xfrm>
            <a:off x="923085" y="3980295"/>
            <a:ext cx="4209209" cy="3180773"/>
          </a:xfrm>
          <a:prstGeom prst="rect">
            <a:avLst/>
          </a:prstGeom>
          <a:noFill/>
          <a:ln>
            <a:miter lim="800000"/>
            <a:headEnd/>
            <a:tailEnd/>
          </a:ln>
        </p:spPr>
        <p:txBody>
          <a:bodyPr wrap="none" anchor="ctr"/>
          <a:lstStyle/>
          <a:p>
            <a:endParaRPr lang="en-US"/>
          </a:p>
        </p:txBody>
      </p:sp>
      <p:sp>
        <p:nvSpPr>
          <p:cNvPr id="29699" name="Rectangle 3"/>
          <p:cNvSpPr>
            <a:spLocks noChangeArrowheads="1" noTextEdit="1"/>
          </p:cNvSpPr>
          <p:nvPr>
            <p:ph type="sldImg" idx="2"/>
          </p:nvPr>
        </p:nvSpPr>
        <p:spPr bwMode="auto">
          <a:xfrm>
            <a:off x="1225644" y="837046"/>
            <a:ext cx="3598489" cy="2864716"/>
          </a:xfrm>
          <a:prstGeom prst="rect">
            <a:avLst/>
          </a:prstGeom>
          <a:solidFill>
            <a:srgbClr val="FFFFFF"/>
          </a:solidFill>
          <a:ln>
            <a:solidFill>
              <a:srgbClr val="000000"/>
            </a:solidFill>
            <a:miter lim="800000"/>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Rectangle 1"/>
          <p:cNvSpPr>
            <a:spLocks noChangeArrowheads="1" noTextEdit="1"/>
          </p:cNvSpPr>
          <p:nvPr>
            <p:ph type="sldImg"/>
          </p:nvPr>
        </p:nvSpPr>
        <p:spPr bwMode="auto">
          <a:xfrm>
            <a:off x="0" y="0"/>
            <a:ext cx="1401" cy="1444"/>
          </a:xfrm>
          <a:prstGeom prst="rect">
            <a:avLst/>
          </a:prstGeom>
          <a:solidFill>
            <a:srgbClr val="FFFFFF"/>
          </a:solidFill>
          <a:ln>
            <a:solidFill>
              <a:srgbClr val="000000"/>
            </a:solidFill>
            <a:miter lim="800000"/>
            <a:headEnd/>
            <a:tailEnd/>
          </a:ln>
        </p:spPr>
      </p:sp>
      <p:sp>
        <p:nvSpPr>
          <p:cNvPr id="20482" name="Rectangle 2"/>
          <p:cNvSpPr txBox="1">
            <a:spLocks noChangeArrowheads="1"/>
          </p:cNvSpPr>
          <p:nvPr>
            <p:ph type="body" idx="1"/>
          </p:nvPr>
        </p:nvSpPr>
        <p:spPr bwMode="auto">
          <a:xfrm>
            <a:off x="923085" y="3980295"/>
            <a:ext cx="4209209" cy="3180773"/>
          </a:xfrm>
          <a:prstGeom prst="rect">
            <a:avLst/>
          </a:prstGeom>
          <a:noFill/>
          <a:ln>
            <a:miter lim="800000"/>
            <a:headEnd/>
            <a:tailEnd/>
          </a:ln>
        </p:spPr>
        <p:txBody>
          <a:bodyPr wrap="none" anchor="ctr"/>
          <a:lstStyle/>
          <a:p>
            <a:endParaRPr lang="en-US"/>
          </a:p>
        </p:txBody>
      </p:sp>
      <p:sp>
        <p:nvSpPr>
          <p:cNvPr id="20483" name="Rectangle 3"/>
          <p:cNvSpPr>
            <a:spLocks noChangeArrowheads="1" noTextEdit="1"/>
          </p:cNvSpPr>
          <p:nvPr>
            <p:ph type="sldImg" idx="2"/>
          </p:nvPr>
        </p:nvSpPr>
        <p:spPr bwMode="auto">
          <a:xfrm>
            <a:off x="1225644" y="837046"/>
            <a:ext cx="3598489" cy="2864716"/>
          </a:xfrm>
          <a:prstGeom prst="rect">
            <a:avLst/>
          </a:prstGeom>
          <a:solidFill>
            <a:srgbClr val="FFFFFF"/>
          </a:solidFill>
          <a:ln>
            <a:solidFill>
              <a:srgbClr val="000000"/>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p:cNvSpPr>
            <a:spLocks noChangeArrowheads="1" noTextEdit="1"/>
          </p:cNvSpPr>
          <p:nvPr>
            <p:ph type="sldImg"/>
          </p:nvPr>
        </p:nvSpPr>
        <p:spPr bwMode="auto">
          <a:xfrm>
            <a:off x="0" y="0"/>
            <a:ext cx="1401" cy="1444"/>
          </a:xfrm>
          <a:prstGeom prst="rect">
            <a:avLst/>
          </a:prstGeom>
          <a:solidFill>
            <a:srgbClr val="FFFFFF"/>
          </a:solidFill>
          <a:ln>
            <a:solidFill>
              <a:srgbClr val="000000"/>
            </a:solidFill>
            <a:miter lim="800000"/>
            <a:headEnd/>
            <a:tailEnd/>
          </a:ln>
        </p:spPr>
      </p:sp>
      <p:sp>
        <p:nvSpPr>
          <p:cNvPr id="21506" name="Rectangle 2"/>
          <p:cNvSpPr txBox="1">
            <a:spLocks noChangeArrowheads="1"/>
          </p:cNvSpPr>
          <p:nvPr>
            <p:ph type="body" idx="1"/>
          </p:nvPr>
        </p:nvSpPr>
        <p:spPr bwMode="auto">
          <a:xfrm>
            <a:off x="923085" y="3980295"/>
            <a:ext cx="4209209" cy="3180773"/>
          </a:xfrm>
          <a:prstGeom prst="rect">
            <a:avLst/>
          </a:prstGeom>
          <a:noFill/>
          <a:ln>
            <a:miter lim="800000"/>
            <a:headEnd/>
            <a:tailEnd/>
          </a:ln>
        </p:spPr>
        <p:txBody>
          <a:bodyPr wrap="none" anchor="ctr"/>
          <a:lstStyle/>
          <a:p>
            <a:endParaRPr lang="en-US"/>
          </a:p>
        </p:txBody>
      </p:sp>
      <p:sp>
        <p:nvSpPr>
          <p:cNvPr id="21507" name="Rectangle 3"/>
          <p:cNvSpPr>
            <a:spLocks noChangeArrowheads="1" noTextEdit="1"/>
          </p:cNvSpPr>
          <p:nvPr>
            <p:ph type="sldImg" idx="2"/>
          </p:nvPr>
        </p:nvSpPr>
        <p:spPr bwMode="auto">
          <a:xfrm>
            <a:off x="1225644" y="837046"/>
            <a:ext cx="3598489" cy="2864716"/>
          </a:xfrm>
          <a:prstGeom prst="rect">
            <a:avLst/>
          </a:prstGeom>
          <a:solidFill>
            <a:srgbClr val="FFFFFF"/>
          </a:solidFill>
          <a:ln>
            <a:solidFill>
              <a:srgbClr val="000000"/>
            </a:solidFill>
            <a:miter lim="800000"/>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29" name="Rectangle 1"/>
          <p:cNvSpPr>
            <a:spLocks noChangeArrowheads="1" noTextEdit="1"/>
          </p:cNvSpPr>
          <p:nvPr>
            <p:ph type="sldImg"/>
          </p:nvPr>
        </p:nvSpPr>
        <p:spPr bwMode="auto">
          <a:xfrm>
            <a:off x="0" y="0"/>
            <a:ext cx="1401" cy="1444"/>
          </a:xfrm>
          <a:prstGeom prst="rect">
            <a:avLst/>
          </a:prstGeom>
          <a:solidFill>
            <a:srgbClr val="FFFFFF"/>
          </a:solidFill>
          <a:ln>
            <a:solidFill>
              <a:srgbClr val="000000"/>
            </a:solidFill>
            <a:miter lim="800000"/>
            <a:headEnd/>
            <a:tailEnd/>
          </a:ln>
        </p:spPr>
      </p:sp>
      <p:sp>
        <p:nvSpPr>
          <p:cNvPr id="22530" name="Rectangle 2"/>
          <p:cNvSpPr txBox="1">
            <a:spLocks noChangeArrowheads="1"/>
          </p:cNvSpPr>
          <p:nvPr>
            <p:ph type="body" idx="1"/>
          </p:nvPr>
        </p:nvSpPr>
        <p:spPr bwMode="auto">
          <a:xfrm>
            <a:off x="923085" y="3980295"/>
            <a:ext cx="4209209" cy="3180773"/>
          </a:xfrm>
          <a:prstGeom prst="rect">
            <a:avLst/>
          </a:prstGeom>
          <a:noFill/>
          <a:ln>
            <a:miter lim="800000"/>
            <a:headEnd/>
            <a:tailEnd/>
          </a:ln>
        </p:spPr>
        <p:txBody>
          <a:bodyPr wrap="none" anchor="ctr"/>
          <a:lstStyle/>
          <a:p>
            <a:endParaRPr lang="en-US"/>
          </a:p>
        </p:txBody>
      </p:sp>
      <p:sp>
        <p:nvSpPr>
          <p:cNvPr id="22531" name="Rectangle 3"/>
          <p:cNvSpPr>
            <a:spLocks noChangeArrowheads="1" noTextEdit="1"/>
          </p:cNvSpPr>
          <p:nvPr>
            <p:ph type="sldImg" idx="2"/>
          </p:nvPr>
        </p:nvSpPr>
        <p:spPr bwMode="auto">
          <a:xfrm>
            <a:off x="1225644" y="837046"/>
            <a:ext cx="3598489" cy="2864716"/>
          </a:xfrm>
          <a:prstGeom prst="rect">
            <a:avLst/>
          </a:prstGeom>
          <a:solidFill>
            <a:srgbClr val="FFFFFF"/>
          </a:solidFill>
          <a:ln>
            <a:solidFill>
              <a:srgbClr val="000000"/>
            </a:solidFill>
            <a:miter lim="800000"/>
            <a:headEnd/>
            <a:tailE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3" name="Rectangle 1"/>
          <p:cNvSpPr>
            <a:spLocks noChangeArrowheads="1" noTextEdit="1"/>
          </p:cNvSpPr>
          <p:nvPr>
            <p:ph type="sldImg"/>
          </p:nvPr>
        </p:nvSpPr>
        <p:spPr bwMode="auto">
          <a:xfrm>
            <a:off x="0" y="0"/>
            <a:ext cx="1401" cy="1444"/>
          </a:xfrm>
          <a:prstGeom prst="rect">
            <a:avLst/>
          </a:prstGeom>
          <a:solidFill>
            <a:srgbClr val="FFFFFF"/>
          </a:solidFill>
          <a:ln>
            <a:solidFill>
              <a:srgbClr val="000000"/>
            </a:solidFill>
            <a:miter lim="800000"/>
            <a:headEnd/>
            <a:tailEnd/>
          </a:ln>
        </p:spPr>
      </p:sp>
      <p:sp>
        <p:nvSpPr>
          <p:cNvPr id="23554" name="Rectangle 2"/>
          <p:cNvSpPr txBox="1">
            <a:spLocks noChangeArrowheads="1"/>
          </p:cNvSpPr>
          <p:nvPr>
            <p:ph type="body" idx="1"/>
          </p:nvPr>
        </p:nvSpPr>
        <p:spPr bwMode="auto">
          <a:xfrm>
            <a:off x="923085" y="3980295"/>
            <a:ext cx="4209209" cy="3180773"/>
          </a:xfrm>
          <a:prstGeom prst="rect">
            <a:avLst/>
          </a:prstGeom>
          <a:noFill/>
          <a:ln>
            <a:miter lim="800000"/>
            <a:headEnd/>
            <a:tailEnd/>
          </a:ln>
        </p:spPr>
        <p:txBody>
          <a:bodyPr wrap="none" anchor="ctr"/>
          <a:lstStyle/>
          <a:p>
            <a:endParaRPr lang="en-US"/>
          </a:p>
        </p:txBody>
      </p:sp>
      <p:sp>
        <p:nvSpPr>
          <p:cNvPr id="23555" name="Rectangle 3"/>
          <p:cNvSpPr>
            <a:spLocks noChangeArrowheads="1" noTextEdit="1"/>
          </p:cNvSpPr>
          <p:nvPr>
            <p:ph type="sldImg" idx="2"/>
          </p:nvPr>
        </p:nvSpPr>
        <p:spPr bwMode="auto">
          <a:xfrm>
            <a:off x="1225644" y="837046"/>
            <a:ext cx="3598489" cy="2864716"/>
          </a:xfrm>
          <a:prstGeom prst="rect">
            <a:avLst/>
          </a:prstGeom>
          <a:solidFill>
            <a:srgbClr val="FFFFFF"/>
          </a:solidFill>
          <a:ln>
            <a:solidFill>
              <a:srgbClr val="000000"/>
            </a:solidFill>
            <a:miter lim="800000"/>
            <a:headEnd/>
            <a:tailEn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Rectangle 1"/>
          <p:cNvSpPr>
            <a:spLocks noChangeArrowheads="1" noTextEdit="1"/>
          </p:cNvSpPr>
          <p:nvPr>
            <p:ph type="sldImg"/>
          </p:nvPr>
        </p:nvSpPr>
        <p:spPr bwMode="auto">
          <a:xfrm>
            <a:off x="1225644" y="837046"/>
            <a:ext cx="3598489" cy="2864716"/>
          </a:xfrm>
          <a:prstGeom prst="rect">
            <a:avLst/>
          </a:prstGeom>
          <a:solidFill>
            <a:srgbClr val="FFFFFF"/>
          </a:solidFill>
          <a:ln>
            <a:solidFill>
              <a:srgbClr val="000000"/>
            </a:solidFill>
            <a:miter lim="800000"/>
            <a:headEnd/>
            <a:tailEnd/>
          </a:ln>
        </p:spPr>
      </p:sp>
      <p:sp>
        <p:nvSpPr>
          <p:cNvPr id="24578" name="Rectangle 2"/>
          <p:cNvSpPr txBox="1">
            <a:spLocks noChangeArrowheads="1"/>
          </p:cNvSpPr>
          <p:nvPr>
            <p:ph type="body" idx="1"/>
          </p:nvPr>
        </p:nvSpPr>
        <p:spPr bwMode="auto">
          <a:xfrm>
            <a:off x="923085" y="3980295"/>
            <a:ext cx="4209209" cy="3180773"/>
          </a:xfrm>
          <a:prstGeom prst="rect">
            <a:avLst/>
          </a:prstGeom>
          <a:noFill/>
          <a:ln>
            <a:miter lim="800000"/>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1" name="Rectangle 1"/>
          <p:cNvSpPr>
            <a:spLocks noChangeArrowheads="1" noTextEdit="1"/>
          </p:cNvSpPr>
          <p:nvPr>
            <p:ph type="sldImg"/>
          </p:nvPr>
        </p:nvSpPr>
        <p:spPr bwMode="auto">
          <a:xfrm>
            <a:off x="0" y="0"/>
            <a:ext cx="1401" cy="1444"/>
          </a:xfrm>
          <a:prstGeom prst="rect">
            <a:avLst/>
          </a:prstGeom>
          <a:solidFill>
            <a:srgbClr val="FFFFFF"/>
          </a:solidFill>
          <a:ln>
            <a:solidFill>
              <a:srgbClr val="000000"/>
            </a:solidFill>
            <a:miter lim="800000"/>
            <a:headEnd/>
            <a:tailEnd/>
          </a:ln>
        </p:spPr>
      </p:sp>
      <p:sp>
        <p:nvSpPr>
          <p:cNvPr id="25602" name="Rectangle 2"/>
          <p:cNvSpPr txBox="1">
            <a:spLocks noChangeArrowheads="1"/>
          </p:cNvSpPr>
          <p:nvPr>
            <p:ph type="body" idx="1"/>
          </p:nvPr>
        </p:nvSpPr>
        <p:spPr bwMode="auto">
          <a:xfrm>
            <a:off x="923085" y="3980295"/>
            <a:ext cx="4209209" cy="3180773"/>
          </a:xfrm>
          <a:prstGeom prst="rect">
            <a:avLst/>
          </a:prstGeom>
          <a:noFill/>
          <a:ln>
            <a:miter lim="800000"/>
            <a:headEnd/>
            <a:tailEnd/>
          </a:ln>
        </p:spPr>
        <p:txBody>
          <a:bodyPr wrap="none" anchor="ctr"/>
          <a:lstStyle/>
          <a:p>
            <a:endParaRPr lang="en-US"/>
          </a:p>
        </p:txBody>
      </p:sp>
      <p:sp>
        <p:nvSpPr>
          <p:cNvPr id="25603" name="Rectangle 3"/>
          <p:cNvSpPr>
            <a:spLocks noChangeArrowheads="1" noTextEdit="1"/>
          </p:cNvSpPr>
          <p:nvPr>
            <p:ph type="sldImg" idx="2"/>
          </p:nvPr>
        </p:nvSpPr>
        <p:spPr bwMode="auto">
          <a:xfrm>
            <a:off x="1225644" y="837046"/>
            <a:ext cx="3598489" cy="2864716"/>
          </a:xfrm>
          <a:prstGeom prst="rect">
            <a:avLst/>
          </a:prstGeom>
          <a:solidFill>
            <a:srgbClr val="FFFFFF"/>
          </a:solidFill>
          <a:ln>
            <a:solidFill>
              <a:srgbClr val="000000"/>
            </a:solidFill>
            <a:miter lim="800000"/>
            <a:headEnd/>
            <a:tailEn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Rectangle 1"/>
          <p:cNvSpPr>
            <a:spLocks noChangeArrowheads="1" noTextEdit="1"/>
          </p:cNvSpPr>
          <p:nvPr>
            <p:ph type="sldImg"/>
          </p:nvPr>
        </p:nvSpPr>
        <p:spPr bwMode="auto">
          <a:xfrm>
            <a:off x="0" y="0"/>
            <a:ext cx="1401" cy="1444"/>
          </a:xfrm>
          <a:prstGeom prst="rect">
            <a:avLst/>
          </a:prstGeom>
          <a:solidFill>
            <a:srgbClr val="FFFFFF"/>
          </a:solidFill>
          <a:ln>
            <a:solidFill>
              <a:srgbClr val="000000"/>
            </a:solidFill>
            <a:miter lim="800000"/>
            <a:headEnd/>
            <a:tailEnd/>
          </a:ln>
        </p:spPr>
      </p:sp>
      <p:sp>
        <p:nvSpPr>
          <p:cNvPr id="26626" name="Rectangle 2"/>
          <p:cNvSpPr txBox="1">
            <a:spLocks noChangeArrowheads="1"/>
          </p:cNvSpPr>
          <p:nvPr>
            <p:ph type="body" idx="1"/>
          </p:nvPr>
        </p:nvSpPr>
        <p:spPr bwMode="auto">
          <a:xfrm>
            <a:off x="923085" y="3980295"/>
            <a:ext cx="4209209" cy="3180773"/>
          </a:xfrm>
          <a:prstGeom prst="rect">
            <a:avLst/>
          </a:prstGeom>
          <a:noFill/>
          <a:ln>
            <a:miter lim="800000"/>
            <a:headEnd/>
            <a:tailEnd/>
          </a:ln>
        </p:spPr>
        <p:txBody>
          <a:bodyPr wrap="none" anchor="ctr"/>
          <a:lstStyle/>
          <a:p>
            <a:endParaRPr lang="en-US"/>
          </a:p>
        </p:txBody>
      </p:sp>
      <p:sp>
        <p:nvSpPr>
          <p:cNvPr id="26627" name="Rectangle 3"/>
          <p:cNvSpPr>
            <a:spLocks noChangeArrowheads="1" noTextEdit="1"/>
          </p:cNvSpPr>
          <p:nvPr>
            <p:ph type="sldImg" idx="2"/>
          </p:nvPr>
        </p:nvSpPr>
        <p:spPr bwMode="auto">
          <a:xfrm>
            <a:off x="1225644" y="837046"/>
            <a:ext cx="3598489" cy="2864716"/>
          </a:xfrm>
          <a:prstGeom prst="rect">
            <a:avLst/>
          </a:prstGeom>
          <a:solidFill>
            <a:srgbClr val="FFFFFF"/>
          </a:solidFill>
          <a:ln>
            <a:solidFill>
              <a:srgbClr val="000000"/>
            </a:solidFill>
            <a:miter lim="800000"/>
            <a:headEnd/>
            <a:tailEn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9" name="Rectangle 1"/>
          <p:cNvSpPr>
            <a:spLocks noChangeArrowheads="1" noTextEdit="1"/>
          </p:cNvSpPr>
          <p:nvPr>
            <p:ph type="sldImg"/>
          </p:nvPr>
        </p:nvSpPr>
        <p:spPr bwMode="auto">
          <a:xfrm>
            <a:off x="1225644" y="837046"/>
            <a:ext cx="3598489" cy="2864716"/>
          </a:xfrm>
          <a:prstGeom prst="rect">
            <a:avLst/>
          </a:prstGeom>
          <a:solidFill>
            <a:srgbClr val="FFFFFF"/>
          </a:solidFill>
          <a:ln>
            <a:solidFill>
              <a:srgbClr val="000000"/>
            </a:solidFill>
            <a:miter lim="800000"/>
            <a:headEnd/>
            <a:tailEnd/>
          </a:ln>
        </p:spPr>
      </p:sp>
      <p:sp>
        <p:nvSpPr>
          <p:cNvPr id="27650" name="Rectangle 2"/>
          <p:cNvSpPr txBox="1">
            <a:spLocks noChangeArrowheads="1"/>
          </p:cNvSpPr>
          <p:nvPr>
            <p:ph type="body" idx="1"/>
          </p:nvPr>
        </p:nvSpPr>
        <p:spPr bwMode="auto">
          <a:xfrm>
            <a:off x="923085" y="3980295"/>
            <a:ext cx="4209209" cy="3180773"/>
          </a:xfrm>
          <a:prstGeom prst="rect">
            <a:avLst/>
          </a:prstGeom>
          <a:noFill/>
          <a:ln>
            <a:miter lim="800000"/>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529B9C-F120-4FC7-B57C-74893D466673}" type="datetime1">
              <a:rPr lang="en-US" smtClean="0"/>
              <a:pPr/>
              <a:t>7/10/2011</a:t>
            </a:fld>
            <a:endParaRPr lang="en-US"/>
          </a:p>
        </p:txBody>
      </p:sp>
      <p:sp>
        <p:nvSpPr>
          <p:cNvPr id="5" name="Footer Placeholder 4"/>
          <p:cNvSpPr>
            <a:spLocks noGrp="1"/>
          </p:cNvSpPr>
          <p:nvPr>
            <p:ph type="ftr" sz="quarter" idx="11"/>
          </p:nvPr>
        </p:nvSpPr>
        <p:spPr/>
        <p:txBody>
          <a:bodyPr/>
          <a:lstStyle/>
          <a:p>
            <a:r>
              <a:rPr lang="en-US" smtClean="0"/>
              <a:t>(c) 2011 Qwest Bangalore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F068A7-7BC6-4931-864C-3ADFCA24CB0B}" type="datetime1">
              <a:rPr lang="en-US" smtClean="0"/>
              <a:pPr/>
              <a:t>7/10/2011</a:t>
            </a:fld>
            <a:endParaRPr lang="en-US"/>
          </a:p>
        </p:txBody>
      </p:sp>
      <p:sp>
        <p:nvSpPr>
          <p:cNvPr id="5" name="Footer Placeholder 4"/>
          <p:cNvSpPr>
            <a:spLocks noGrp="1"/>
          </p:cNvSpPr>
          <p:nvPr>
            <p:ph type="ftr" sz="quarter" idx="11"/>
          </p:nvPr>
        </p:nvSpPr>
        <p:spPr/>
        <p:txBody>
          <a:bodyPr/>
          <a:lstStyle/>
          <a:p>
            <a:r>
              <a:rPr lang="en-US" smtClean="0"/>
              <a:t>(c) 2011 Qwest Bangalore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0FBBB9-91CA-404A-8CD1-6D58D80AF349}" type="datetime1">
              <a:rPr lang="en-US" smtClean="0"/>
              <a:pPr/>
              <a:t>7/10/2011</a:t>
            </a:fld>
            <a:endParaRPr lang="en-US"/>
          </a:p>
        </p:txBody>
      </p:sp>
      <p:sp>
        <p:nvSpPr>
          <p:cNvPr id="5" name="Footer Placeholder 4"/>
          <p:cNvSpPr>
            <a:spLocks noGrp="1"/>
          </p:cNvSpPr>
          <p:nvPr>
            <p:ph type="ftr" sz="quarter" idx="11"/>
          </p:nvPr>
        </p:nvSpPr>
        <p:spPr/>
        <p:txBody>
          <a:bodyPr/>
          <a:lstStyle/>
          <a:p>
            <a:r>
              <a:rPr lang="en-US" smtClean="0"/>
              <a:t>(c) 2011 Qwest Bangalore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974F6A-BA0E-4D1D-BFDE-32F7CDD3684C}" type="datetime1">
              <a:rPr lang="en-US" smtClean="0"/>
              <a:pPr/>
              <a:t>7/10/2011</a:t>
            </a:fld>
            <a:endParaRPr lang="en-US"/>
          </a:p>
        </p:txBody>
      </p:sp>
      <p:sp>
        <p:nvSpPr>
          <p:cNvPr id="5" name="Footer Placeholder 4"/>
          <p:cNvSpPr>
            <a:spLocks noGrp="1"/>
          </p:cNvSpPr>
          <p:nvPr>
            <p:ph type="ftr" sz="quarter" idx="11"/>
          </p:nvPr>
        </p:nvSpPr>
        <p:spPr/>
        <p:txBody>
          <a:bodyPr/>
          <a:lstStyle/>
          <a:p>
            <a:r>
              <a:rPr lang="en-US" smtClean="0"/>
              <a:t>(c) 2011 Qwest Bangalore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B08E41-DC10-4BBE-A949-8818FE2B3FC8}" type="datetime1">
              <a:rPr lang="en-US" smtClean="0"/>
              <a:pPr/>
              <a:t>7/10/2011</a:t>
            </a:fld>
            <a:endParaRPr lang="en-US"/>
          </a:p>
        </p:txBody>
      </p:sp>
      <p:sp>
        <p:nvSpPr>
          <p:cNvPr id="5" name="Footer Placeholder 4"/>
          <p:cNvSpPr>
            <a:spLocks noGrp="1"/>
          </p:cNvSpPr>
          <p:nvPr>
            <p:ph type="ftr" sz="quarter" idx="11"/>
          </p:nvPr>
        </p:nvSpPr>
        <p:spPr/>
        <p:txBody>
          <a:bodyPr/>
          <a:lstStyle/>
          <a:p>
            <a:r>
              <a:rPr lang="en-US" smtClean="0"/>
              <a:t>(c) 2011 Qwest Bangalore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0DB8CA-F7C8-4DEB-8F4B-DC1EB37AC46A}" type="datetime1">
              <a:rPr lang="en-US" smtClean="0"/>
              <a:pPr/>
              <a:t>7/10/2011</a:t>
            </a:fld>
            <a:endParaRPr lang="en-US"/>
          </a:p>
        </p:txBody>
      </p:sp>
      <p:sp>
        <p:nvSpPr>
          <p:cNvPr id="6" name="Footer Placeholder 5"/>
          <p:cNvSpPr>
            <a:spLocks noGrp="1"/>
          </p:cNvSpPr>
          <p:nvPr>
            <p:ph type="ftr" sz="quarter" idx="11"/>
          </p:nvPr>
        </p:nvSpPr>
        <p:spPr/>
        <p:txBody>
          <a:bodyPr/>
          <a:lstStyle/>
          <a:p>
            <a:r>
              <a:rPr lang="en-US" smtClean="0"/>
              <a:t>(c) 2011 Qwest Bangalore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5436EF-C2E5-4FD1-BE86-6A9678F98F1E}" type="datetime1">
              <a:rPr lang="en-US" smtClean="0"/>
              <a:pPr/>
              <a:t>7/10/2011</a:t>
            </a:fld>
            <a:endParaRPr lang="en-US"/>
          </a:p>
        </p:txBody>
      </p:sp>
      <p:sp>
        <p:nvSpPr>
          <p:cNvPr id="8" name="Footer Placeholder 7"/>
          <p:cNvSpPr>
            <a:spLocks noGrp="1"/>
          </p:cNvSpPr>
          <p:nvPr>
            <p:ph type="ftr" sz="quarter" idx="11"/>
          </p:nvPr>
        </p:nvSpPr>
        <p:spPr/>
        <p:txBody>
          <a:bodyPr/>
          <a:lstStyle/>
          <a:p>
            <a:r>
              <a:rPr lang="en-US" smtClean="0"/>
              <a:t>(c) 2011 Qwest Bangalore</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E86C7D-DA7B-4BB9-B9B2-947F953A1085}" type="datetime1">
              <a:rPr lang="en-US" smtClean="0"/>
              <a:pPr/>
              <a:t>7/10/2011</a:t>
            </a:fld>
            <a:endParaRPr lang="en-US"/>
          </a:p>
        </p:txBody>
      </p:sp>
      <p:sp>
        <p:nvSpPr>
          <p:cNvPr id="4" name="Footer Placeholder 3"/>
          <p:cNvSpPr>
            <a:spLocks noGrp="1"/>
          </p:cNvSpPr>
          <p:nvPr>
            <p:ph type="ftr" sz="quarter" idx="11"/>
          </p:nvPr>
        </p:nvSpPr>
        <p:spPr/>
        <p:txBody>
          <a:bodyPr/>
          <a:lstStyle/>
          <a:p>
            <a:r>
              <a:rPr lang="en-US" smtClean="0"/>
              <a:t>(c) 2011 Qwest Bangalore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1BF684-2264-4507-9903-83BA2E8B4E71}" type="datetime1">
              <a:rPr lang="en-US" smtClean="0"/>
              <a:pPr/>
              <a:t>7/10/2011</a:t>
            </a:fld>
            <a:endParaRPr lang="en-US"/>
          </a:p>
        </p:txBody>
      </p:sp>
      <p:sp>
        <p:nvSpPr>
          <p:cNvPr id="3" name="Footer Placeholder 2"/>
          <p:cNvSpPr>
            <a:spLocks noGrp="1"/>
          </p:cNvSpPr>
          <p:nvPr>
            <p:ph type="ftr" sz="quarter" idx="11"/>
          </p:nvPr>
        </p:nvSpPr>
        <p:spPr/>
        <p:txBody>
          <a:bodyPr/>
          <a:lstStyle/>
          <a:p>
            <a:r>
              <a:rPr lang="en-US" smtClean="0"/>
              <a:t>(c) 2011 Qwest Bangalore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F78EC4-CEF0-4B7D-BFD9-EFDC2309A3CE}" type="datetime1">
              <a:rPr lang="en-US" smtClean="0"/>
              <a:pPr/>
              <a:t>7/10/2011</a:t>
            </a:fld>
            <a:endParaRPr lang="en-US"/>
          </a:p>
        </p:txBody>
      </p:sp>
      <p:sp>
        <p:nvSpPr>
          <p:cNvPr id="6" name="Footer Placeholder 5"/>
          <p:cNvSpPr>
            <a:spLocks noGrp="1"/>
          </p:cNvSpPr>
          <p:nvPr>
            <p:ph type="ftr" sz="quarter" idx="11"/>
          </p:nvPr>
        </p:nvSpPr>
        <p:spPr/>
        <p:txBody>
          <a:bodyPr/>
          <a:lstStyle/>
          <a:p>
            <a:r>
              <a:rPr lang="en-US" smtClean="0"/>
              <a:t>(c) 2011 Qwest Bangalore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65CC21-0125-438B-AEA7-8A940C4EC4D4}" type="datetime1">
              <a:rPr lang="en-US" smtClean="0"/>
              <a:pPr/>
              <a:t>7/10/2011</a:t>
            </a:fld>
            <a:endParaRPr lang="en-US"/>
          </a:p>
        </p:txBody>
      </p:sp>
      <p:sp>
        <p:nvSpPr>
          <p:cNvPr id="6" name="Footer Placeholder 5"/>
          <p:cNvSpPr>
            <a:spLocks noGrp="1"/>
          </p:cNvSpPr>
          <p:nvPr>
            <p:ph type="ftr" sz="quarter" idx="11"/>
          </p:nvPr>
        </p:nvSpPr>
        <p:spPr/>
        <p:txBody>
          <a:bodyPr/>
          <a:lstStyle/>
          <a:p>
            <a:r>
              <a:rPr lang="en-US" smtClean="0"/>
              <a:t>(c) 2011 Qwest Bangalore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4DA995-8E25-474F-9364-E5CE4BCE3CEF}" type="datetime1">
              <a:rPr lang="en-US" smtClean="0"/>
              <a:pPr/>
              <a:t>7/10/2011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 2011 Qwest Bangalore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Training – Day </a:t>
            </a:r>
            <a:r>
              <a:rPr lang="en-US" dirty="0" smtClean="0"/>
              <a:t>5</a:t>
            </a:r>
            <a:endParaRPr lang="en-US" dirty="0"/>
          </a:p>
        </p:txBody>
      </p:sp>
      <p:sp>
        <p:nvSpPr>
          <p:cNvPr id="3" name="Subtitle 2"/>
          <p:cNvSpPr>
            <a:spLocks noGrp="1"/>
          </p:cNvSpPr>
          <p:nvPr>
            <p:ph type="subTitle" idx="1"/>
          </p:nvPr>
        </p:nvSpPr>
        <p:spPr/>
        <p:txBody>
          <a:bodyPr/>
          <a:lstStyle/>
          <a:p>
            <a:r>
              <a:rPr lang="en-US" dirty="0" smtClean="0"/>
              <a:t>Qwest Bangalore</a:t>
            </a:r>
            <a:endParaRPr lang="en-US" dirty="0"/>
          </a:p>
        </p:txBody>
      </p:sp>
      <p:sp>
        <p:nvSpPr>
          <p:cNvPr id="4" name="Date Placeholder 3"/>
          <p:cNvSpPr>
            <a:spLocks noGrp="1"/>
          </p:cNvSpPr>
          <p:nvPr>
            <p:ph type="dt" sz="half" idx="10"/>
          </p:nvPr>
        </p:nvSpPr>
        <p:spPr/>
        <p:txBody>
          <a:bodyPr/>
          <a:lstStyle/>
          <a:p>
            <a:fld id="{D7999B9D-A2A8-430F-A37E-3BD9391C03DB}" type="datetime1">
              <a:rPr lang="en-US" smtClean="0"/>
              <a:pPr/>
              <a:t>7/10/2011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
        <p:nvSpPr>
          <p:cNvPr id="6" name="Footer Placeholder 5"/>
          <p:cNvSpPr>
            <a:spLocks noGrp="1"/>
          </p:cNvSpPr>
          <p:nvPr>
            <p:ph type="ftr" sz="quarter" idx="11"/>
          </p:nvPr>
        </p:nvSpPr>
        <p:spPr/>
        <p:txBody>
          <a:bodyPr/>
          <a:lstStyle/>
          <a:p>
            <a:r>
              <a:rPr lang="en-US" smtClean="0"/>
              <a:t>(c) 2011 Qwest Bangalore</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Iterator</a:t>
            </a:r>
            <a:r>
              <a:rPr lang="en-US" dirty="0" smtClean="0"/>
              <a:t> Example</a:t>
            </a:r>
            <a:endParaRPr lang="en-US" dirty="0"/>
          </a:p>
        </p:txBody>
      </p:sp>
      <p:sp>
        <p:nvSpPr>
          <p:cNvPr id="3" name="Content Placeholder 2"/>
          <p:cNvSpPr>
            <a:spLocks noGrp="1"/>
          </p:cNvSpPr>
          <p:nvPr>
            <p:ph idx="1"/>
          </p:nvPr>
        </p:nvSpPr>
        <p:spPr>
          <a:xfrm>
            <a:off x="457200" y="1447800"/>
            <a:ext cx="8229600" cy="4678363"/>
          </a:xfrm>
        </p:spPr>
        <p:txBody>
          <a:bodyPr>
            <a:normAutofit fontScale="77500" lnSpcReduction="20000"/>
          </a:bodyPr>
          <a:lstStyle/>
          <a:p>
            <a:pPr>
              <a:buNone/>
            </a:pPr>
            <a:r>
              <a:rPr lang="en-US" dirty="0" err="1" smtClean="0"/>
              <a:t>ArrayList</a:t>
            </a:r>
            <a:r>
              <a:rPr lang="en-US" dirty="0" smtClean="0"/>
              <a:t> a1 = new </a:t>
            </a:r>
            <a:r>
              <a:rPr lang="en-US" dirty="0" err="1" smtClean="0"/>
              <a:t>ArrayList</a:t>
            </a:r>
            <a:r>
              <a:rPr lang="en-US" dirty="0" smtClean="0"/>
              <a:t>();</a:t>
            </a:r>
          </a:p>
          <a:p>
            <a:pPr>
              <a:buNone/>
            </a:pPr>
            <a:r>
              <a:rPr lang="en-US" dirty="0" smtClean="0"/>
              <a:t>a1.add(“A”);</a:t>
            </a:r>
          </a:p>
          <a:p>
            <a:pPr>
              <a:buNone/>
            </a:pPr>
            <a:r>
              <a:rPr lang="en-US" dirty="0" smtClean="0"/>
              <a:t>a1.add</a:t>
            </a:r>
            <a:r>
              <a:rPr lang="en-US" dirty="0" smtClean="0"/>
              <a:t>(“B”);</a:t>
            </a:r>
          </a:p>
          <a:p>
            <a:pPr>
              <a:buNone/>
            </a:pPr>
            <a:r>
              <a:rPr lang="en-US" dirty="0" smtClean="0"/>
              <a:t>a1.add(“C”);</a:t>
            </a:r>
          </a:p>
          <a:p>
            <a:pPr>
              <a:buNone/>
            </a:pPr>
            <a:endParaRPr lang="en-US" dirty="0" smtClean="0"/>
          </a:p>
          <a:p>
            <a:pPr>
              <a:buNone/>
            </a:pPr>
            <a:r>
              <a:rPr lang="en-US" dirty="0" err="1" smtClean="0">
                <a:solidFill>
                  <a:srgbClr val="FF0000"/>
                </a:solidFill>
              </a:rPr>
              <a:t>Iterator</a:t>
            </a:r>
            <a:r>
              <a:rPr lang="en-US" dirty="0" smtClean="0">
                <a:solidFill>
                  <a:srgbClr val="FF0000"/>
                </a:solidFill>
              </a:rPr>
              <a:t> </a:t>
            </a:r>
            <a:r>
              <a:rPr lang="en-US" dirty="0" err="1" smtClean="0">
                <a:solidFill>
                  <a:srgbClr val="FF0000"/>
                </a:solidFill>
              </a:rPr>
              <a:t>iter</a:t>
            </a:r>
            <a:r>
              <a:rPr lang="en-US" dirty="0" smtClean="0">
                <a:solidFill>
                  <a:srgbClr val="FF0000"/>
                </a:solidFill>
              </a:rPr>
              <a:t> = a1.iterator();</a:t>
            </a:r>
          </a:p>
          <a:p>
            <a:pPr>
              <a:buNone/>
            </a:pPr>
            <a:r>
              <a:rPr lang="en-US" dirty="0" smtClean="0"/>
              <a:t>while(</a:t>
            </a:r>
            <a:r>
              <a:rPr lang="en-US" dirty="0" err="1" smtClean="0">
                <a:solidFill>
                  <a:srgbClr val="FF0000"/>
                </a:solidFill>
              </a:rPr>
              <a:t>iter.hasNext</a:t>
            </a:r>
            <a:r>
              <a:rPr lang="en-US" dirty="0" smtClean="0">
                <a:solidFill>
                  <a:srgbClr val="FF0000"/>
                </a:solidFill>
              </a:rPr>
              <a:t>()</a:t>
            </a:r>
            <a:r>
              <a:rPr lang="en-US" dirty="0" smtClean="0"/>
              <a:t>)</a:t>
            </a:r>
          </a:p>
          <a:p>
            <a:pPr>
              <a:buNone/>
            </a:pPr>
            <a:r>
              <a:rPr lang="en-US" dirty="0" smtClean="0"/>
              <a:t>{</a:t>
            </a:r>
          </a:p>
          <a:p>
            <a:pPr>
              <a:buNone/>
            </a:pPr>
            <a:r>
              <a:rPr lang="en-US" dirty="0" smtClean="0"/>
              <a:t>	</a:t>
            </a:r>
            <a:r>
              <a:rPr lang="en-US" dirty="0" smtClean="0"/>
              <a:t>String s = (String </a:t>
            </a:r>
            <a:r>
              <a:rPr lang="en-US" dirty="0" smtClean="0">
                <a:solidFill>
                  <a:srgbClr val="FF0000"/>
                </a:solidFill>
              </a:rPr>
              <a:t>) </a:t>
            </a:r>
            <a:r>
              <a:rPr lang="en-US" dirty="0" err="1" smtClean="0">
                <a:solidFill>
                  <a:srgbClr val="FF0000"/>
                </a:solidFill>
              </a:rPr>
              <a:t>iter.next</a:t>
            </a:r>
            <a:r>
              <a:rPr lang="en-US" dirty="0" smtClean="0">
                <a:solidFill>
                  <a:srgbClr val="FF0000"/>
                </a:solidFill>
              </a:rPr>
              <a:t>();</a:t>
            </a:r>
          </a:p>
          <a:p>
            <a:pPr>
              <a:buNone/>
            </a:pPr>
            <a:r>
              <a:rPr lang="en-US" dirty="0" smtClean="0"/>
              <a:t>	</a:t>
            </a:r>
            <a:r>
              <a:rPr lang="en-US" dirty="0" smtClean="0"/>
              <a:t>//</a:t>
            </a:r>
            <a:r>
              <a:rPr lang="en-US" dirty="0" err="1" smtClean="0"/>
              <a:t>i</a:t>
            </a:r>
            <a:r>
              <a:rPr lang="en-US" dirty="0" err="1" smtClean="0">
                <a:solidFill>
                  <a:srgbClr val="FF0000"/>
                </a:solidFill>
              </a:rPr>
              <a:t>ter.remove</a:t>
            </a:r>
            <a:r>
              <a:rPr lang="en-US" dirty="0" smtClean="0"/>
              <a:t>();</a:t>
            </a:r>
          </a:p>
          <a:p>
            <a:pPr>
              <a:buNone/>
            </a:pPr>
            <a:r>
              <a:rPr lang="en-US" dirty="0" smtClean="0"/>
              <a:t>	</a:t>
            </a:r>
            <a:r>
              <a:rPr lang="en-US" dirty="0" err="1" smtClean="0"/>
              <a:t>System.out.println</a:t>
            </a:r>
            <a:r>
              <a:rPr lang="en-US" dirty="0" smtClean="0"/>
              <a:t>(s);</a:t>
            </a:r>
          </a:p>
          <a:p>
            <a:pPr>
              <a:buNone/>
            </a:pPr>
            <a:r>
              <a:rPr lang="en-US" dirty="0" smtClean="0"/>
              <a:t>}</a:t>
            </a:r>
          </a:p>
          <a:p>
            <a:pPr>
              <a:buNone/>
            </a:pPr>
            <a:endParaRPr lang="en-US" dirty="0" smtClean="0"/>
          </a:p>
          <a:p>
            <a:pPr>
              <a:buNone/>
            </a:pPr>
            <a:endParaRPr lang="en-US" dirty="0"/>
          </a:p>
        </p:txBody>
      </p:sp>
      <p:sp>
        <p:nvSpPr>
          <p:cNvPr id="4" name="Date Placeholder 3"/>
          <p:cNvSpPr>
            <a:spLocks noGrp="1"/>
          </p:cNvSpPr>
          <p:nvPr>
            <p:ph type="dt" sz="half" idx="10"/>
          </p:nvPr>
        </p:nvSpPr>
        <p:spPr/>
        <p:txBody>
          <a:bodyPr/>
          <a:lstStyle/>
          <a:p>
            <a:fld id="{3F974F6A-BA0E-4D1D-BFDE-32F7CDD3684C}" type="datetime1">
              <a:rPr lang="en-US" smtClean="0"/>
              <a:pPr/>
              <a:t>7/10/2011</a:t>
            </a:fld>
            <a:endParaRPr lang="en-US"/>
          </a:p>
        </p:txBody>
      </p:sp>
      <p:sp>
        <p:nvSpPr>
          <p:cNvPr id="5" name="Footer Placeholder 4"/>
          <p:cNvSpPr>
            <a:spLocks noGrp="1"/>
          </p:cNvSpPr>
          <p:nvPr>
            <p:ph type="ftr" sz="quarter" idx="11"/>
          </p:nvPr>
        </p:nvSpPr>
        <p:spPr/>
        <p:txBody>
          <a:bodyPr/>
          <a:lstStyle/>
          <a:p>
            <a:r>
              <a:rPr lang="en-US" smtClean="0"/>
              <a:t>(c) 2011 Qwest Bangalore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endParaRPr lang="en-US" dirty="0"/>
          </a:p>
        </p:txBody>
      </p:sp>
      <p:sp>
        <p:nvSpPr>
          <p:cNvPr id="3" name="Content Placeholder 2"/>
          <p:cNvSpPr>
            <a:spLocks noGrp="1"/>
          </p:cNvSpPr>
          <p:nvPr>
            <p:ph idx="1"/>
          </p:nvPr>
        </p:nvSpPr>
        <p:spPr/>
        <p:txBody>
          <a:bodyPr/>
          <a:lstStyle/>
          <a:p>
            <a:r>
              <a:rPr lang="en-US" dirty="0" smtClean="0"/>
              <a:t>In the last example, introduce an </a:t>
            </a:r>
            <a:r>
              <a:rPr lang="en-US" dirty="0" err="1" smtClean="0"/>
              <a:t>iterator</a:t>
            </a:r>
            <a:r>
              <a:rPr lang="en-US" dirty="0" smtClean="0"/>
              <a:t> to go over and </a:t>
            </a:r>
            <a:r>
              <a:rPr lang="en-US" dirty="0" err="1" smtClean="0"/>
              <a:t>proint</a:t>
            </a:r>
            <a:r>
              <a:rPr lang="en-US" dirty="0" smtClean="0"/>
              <a:t> the students one by one. Make sure you delete the student whose name equals your own. </a:t>
            </a:r>
          </a:p>
          <a:p>
            <a:r>
              <a:rPr lang="en-US" dirty="0" smtClean="0"/>
              <a:t>Hints: use “.equals( “ method on string to compare two strings</a:t>
            </a:r>
            <a:endParaRPr lang="en-US" dirty="0"/>
          </a:p>
        </p:txBody>
      </p:sp>
      <p:sp>
        <p:nvSpPr>
          <p:cNvPr id="4" name="Date Placeholder 3"/>
          <p:cNvSpPr>
            <a:spLocks noGrp="1"/>
          </p:cNvSpPr>
          <p:nvPr>
            <p:ph type="dt" sz="half" idx="10"/>
          </p:nvPr>
        </p:nvSpPr>
        <p:spPr/>
        <p:txBody>
          <a:bodyPr/>
          <a:lstStyle/>
          <a:p>
            <a:fld id="{3F974F6A-BA0E-4D1D-BFDE-32F7CDD3684C}" type="datetime1">
              <a:rPr lang="en-US" smtClean="0"/>
              <a:pPr/>
              <a:t>7/10/2011</a:t>
            </a:fld>
            <a:endParaRPr lang="en-US"/>
          </a:p>
        </p:txBody>
      </p:sp>
      <p:sp>
        <p:nvSpPr>
          <p:cNvPr id="5" name="Footer Placeholder 4"/>
          <p:cNvSpPr>
            <a:spLocks noGrp="1"/>
          </p:cNvSpPr>
          <p:nvPr>
            <p:ph type="ftr" sz="quarter" idx="11"/>
          </p:nvPr>
        </p:nvSpPr>
        <p:spPr/>
        <p:txBody>
          <a:bodyPr/>
          <a:lstStyle/>
          <a:p>
            <a:r>
              <a:rPr lang="en-US" smtClean="0"/>
              <a:t>(c) 2011 Qwest Bangalore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Collections	</a:t>
            </a:r>
            <a:endParaRPr lang="en-US" dirty="0"/>
          </a:p>
        </p:txBody>
      </p:sp>
      <p:sp>
        <p:nvSpPr>
          <p:cNvPr id="3" name="Content Placeholder 2"/>
          <p:cNvSpPr>
            <a:spLocks noGrp="1"/>
          </p:cNvSpPr>
          <p:nvPr>
            <p:ph idx="1"/>
          </p:nvPr>
        </p:nvSpPr>
        <p:spPr/>
        <p:txBody>
          <a:bodyPr/>
          <a:lstStyle/>
          <a:p>
            <a:r>
              <a:rPr lang="en-US" dirty="0" smtClean="0"/>
              <a:t>Vector: An older version of collection.</a:t>
            </a:r>
          </a:p>
          <a:p>
            <a:r>
              <a:rPr lang="en-US" dirty="0" smtClean="0"/>
              <a:t>Not in use anymore because of performance issues</a:t>
            </a:r>
          </a:p>
          <a:p>
            <a:endParaRPr lang="en-US" dirty="0" smtClean="0"/>
          </a:p>
          <a:p>
            <a:r>
              <a:rPr lang="en-US" dirty="0" err="1" smtClean="0"/>
              <a:t>Hashtable</a:t>
            </a:r>
            <a:r>
              <a:rPr lang="en-US" dirty="0" smtClean="0"/>
              <a:t>: Like a </a:t>
            </a:r>
            <a:r>
              <a:rPr lang="en-US" dirty="0" err="1" smtClean="0"/>
              <a:t>hashmap</a:t>
            </a:r>
            <a:r>
              <a:rPr lang="en-US" dirty="0" smtClean="0"/>
              <a:t> but older implementation.</a:t>
            </a:r>
          </a:p>
          <a:p>
            <a:r>
              <a:rPr lang="en-US" dirty="0" smtClean="0"/>
              <a:t>Not in use anymore because of performance issues.</a:t>
            </a:r>
            <a:endParaRPr lang="en-US" dirty="0"/>
          </a:p>
        </p:txBody>
      </p:sp>
      <p:sp>
        <p:nvSpPr>
          <p:cNvPr id="4" name="Date Placeholder 3"/>
          <p:cNvSpPr>
            <a:spLocks noGrp="1"/>
          </p:cNvSpPr>
          <p:nvPr>
            <p:ph type="dt" sz="half" idx="10"/>
          </p:nvPr>
        </p:nvSpPr>
        <p:spPr/>
        <p:txBody>
          <a:bodyPr/>
          <a:lstStyle/>
          <a:p>
            <a:fld id="{3F974F6A-BA0E-4D1D-BFDE-32F7CDD3684C}" type="datetime1">
              <a:rPr lang="en-US" smtClean="0"/>
              <a:pPr/>
              <a:t>7/10/2011</a:t>
            </a:fld>
            <a:endParaRPr lang="en-US"/>
          </a:p>
        </p:txBody>
      </p:sp>
      <p:sp>
        <p:nvSpPr>
          <p:cNvPr id="5" name="Footer Placeholder 4"/>
          <p:cNvSpPr>
            <a:spLocks noGrp="1"/>
          </p:cNvSpPr>
          <p:nvPr>
            <p:ph type="ftr" sz="quarter" idx="11"/>
          </p:nvPr>
        </p:nvSpPr>
        <p:spPr/>
        <p:txBody>
          <a:bodyPr/>
          <a:lstStyle/>
          <a:p>
            <a:r>
              <a:rPr lang="en-US" smtClean="0"/>
              <a:t>(c) 2011 Qwest Bangalore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interface</a:t>
            </a:r>
            <a:endParaRPr lang="en-US" dirty="0"/>
          </a:p>
        </p:txBody>
      </p:sp>
      <p:sp>
        <p:nvSpPr>
          <p:cNvPr id="3" name="Content Placeholder 2"/>
          <p:cNvSpPr>
            <a:spLocks noGrp="1"/>
          </p:cNvSpPr>
          <p:nvPr>
            <p:ph idx="1"/>
          </p:nvPr>
        </p:nvSpPr>
        <p:spPr/>
        <p:txBody>
          <a:bodyPr/>
          <a:lstStyle/>
          <a:p>
            <a:r>
              <a:rPr lang="en-US" dirty="0" smtClean="0"/>
              <a:t>Contains key – value , like an index.</a:t>
            </a:r>
          </a:p>
          <a:p>
            <a:r>
              <a:rPr lang="en-US" dirty="0" smtClean="0"/>
              <a:t>Different types of map are:</a:t>
            </a:r>
          </a:p>
          <a:p>
            <a:pPr lvl="1"/>
            <a:r>
              <a:rPr lang="en-US" dirty="0" err="1" smtClean="0"/>
              <a:t>HashMap</a:t>
            </a:r>
            <a:endParaRPr lang="en-US" dirty="0" smtClean="0"/>
          </a:p>
          <a:p>
            <a:pPr lvl="1"/>
            <a:r>
              <a:rPr lang="en-US" dirty="0" err="1" smtClean="0"/>
              <a:t>TreeMap</a:t>
            </a:r>
            <a:endParaRPr lang="en-US" dirty="0" smtClean="0"/>
          </a:p>
          <a:p>
            <a:pPr lvl="1">
              <a:buNone/>
            </a:pPr>
            <a:endParaRPr lang="en-US" dirty="0" smtClean="0"/>
          </a:p>
          <a:p>
            <a:pPr lvl="1">
              <a:buNone/>
            </a:pPr>
            <a:endParaRPr lang="en-US" dirty="0" smtClean="0"/>
          </a:p>
          <a:p>
            <a:pPr>
              <a:buNone/>
            </a:pPr>
            <a:endParaRPr lang="en-US" dirty="0"/>
          </a:p>
        </p:txBody>
      </p:sp>
      <p:sp>
        <p:nvSpPr>
          <p:cNvPr id="4" name="Date Placeholder 3"/>
          <p:cNvSpPr>
            <a:spLocks noGrp="1"/>
          </p:cNvSpPr>
          <p:nvPr>
            <p:ph type="dt" sz="half" idx="10"/>
          </p:nvPr>
        </p:nvSpPr>
        <p:spPr/>
        <p:txBody>
          <a:bodyPr/>
          <a:lstStyle/>
          <a:p>
            <a:fld id="{3F974F6A-BA0E-4D1D-BFDE-32F7CDD3684C}" type="datetime1">
              <a:rPr lang="en-US" smtClean="0"/>
              <a:pPr/>
              <a:t>7/10/2011</a:t>
            </a:fld>
            <a:endParaRPr lang="en-US"/>
          </a:p>
        </p:txBody>
      </p:sp>
      <p:sp>
        <p:nvSpPr>
          <p:cNvPr id="5" name="Footer Placeholder 4"/>
          <p:cNvSpPr>
            <a:spLocks noGrp="1"/>
          </p:cNvSpPr>
          <p:nvPr>
            <p:ph type="ftr" sz="quarter" idx="11"/>
          </p:nvPr>
        </p:nvSpPr>
        <p:spPr/>
        <p:txBody>
          <a:bodyPr/>
          <a:lstStyle/>
          <a:p>
            <a:r>
              <a:rPr lang="en-US" smtClean="0"/>
              <a:t>(c) 2011 Qwest Bangalore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solidFill>
                  <a:srgbClr val="FF0000"/>
                </a:solidFill>
              </a:rPr>
              <a:t>HashMap</a:t>
            </a:r>
            <a:r>
              <a:rPr lang="en-US" dirty="0" smtClean="0">
                <a:solidFill>
                  <a:srgbClr val="FF0000"/>
                </a:solidFill>
              </a:rPr>
              <a:t> m = new </a:t>
            </a:r>
            <a:r>
              <a:rPr lang="en-US" dirty="0" err="1" smtClean="0">
                <a:solidFill>
                  <a:srgbClr val="FF0000"/>
                </a:solidFill>
              </a:rPr>
              <a:t>HashMap</a:t>
            </a:r>
            <a:r>
              <a:rPr lang="en-US" dirty="0" smtClean="0">
                <a:solidFill>
                  <a:srgbClr val="FF0000"/>
                </a:solidFill>
              </a:rPr>
              <a:t>();</a:t>
            </a:r>
          </a:p>
          <a:p>
            <a:pPr>
              <a:buNone/>
            </a:pPr>
            <a:endParaRPr lang="en-US" dirty="0" smtClean="0"/>
          </a:p>
          <a:p>
            <a:pPr>
              <a:buNone/>
            </a:pPr>
            <a:r>
              <a:rPr lang="en-US" dirty="0" smtClean="0"/>
              <a:t>Syntax: </a:t>
            </a:r>
            <a:r>
              <a:rPr lang="en-US" dirty="0" err="1" smtClean="0"/>
              <a:t>m.put</a:t>
            </a:r>
            <a:r>
              <a:rPr lang="en-US" dirty="0" smtClean="0"/>
              <a:t>(key, value);</a:t>
            </a:r>
          </a:p>
          <a:p>
            <a:pPr>
              <a:buNone/>
            </a:pPr>
            <a:r>
              <a:rPr lang="en-US" dirty="0" smtClean="0"/>
              <a:t>	</a:t>
            </a:r>
            <a:r>
              <a:rPr lang="en-US" dirty="0" smtClean="0"/>
              <a:t>		Object value = (Cast) </a:t>
            </a:r>
            <a:r>
              <a:rPr lang="en-US" dirty="0" err="1" smtClean="0"/>
              <a:t>m.get</a:t>
            </a:r>
            <a:r>
              <a:rPr lang="en-US" dirty="0" smtClean="0"/>
              <a:t>(key);</a:t>
            </a:r>
          </a:p>
          <a:p>
            <a:pPr>
              <a:buNone/>
            </a:pPr>
            <a:endParaRPr lang="en-US" dirty="0" smtClean="0"/>
          </a:p>
          <a:p>
            <a:pPr>
              <a:buNone/>
            </a:pPr>
            <a:r>
              <a:rPr lang="en-US" dirty="0" err="1" smtClean="0"/>
              <a:t>HashMap</a:t>
            </a:r>
            <a:r>
              <a:rPr lang="en-US" dirty="0" smtClean="0"/>
              <a:t> m = new </a:t>
            </a:r>
            <a:r>
              <a:rPr lang="en-US" dirty="0" err="1" smtClean="0"/>
              <a:t>HashMap</a:t>
            </a:r>
            <a:r>
              <a:rPr lang="en-US" dirty="0" smtClean="0"/>
              <a:t>();</a:t>
            </a:r>
          </a:p>
          <a:p>
            <a:pPr>
              <a:buNone/>
            </a:pPr>
            <a:r>
              <a:rPr lang="en-US" dirty="0" err="1" smtClean="0"/>
              <a:t>m.put</a:t>
            </a:r>
            <a:r>
              <a:rPr lang="en-US" dirty="0" smtClean="0"/>
              <a:t>(new Integer(232), new Student(23, “a”, “CSE”));</a:t>
            </a:r>
          </a:p>
          <a:p>
            <a:pPr>
              <a:buNone/>
            </a:pPr>
            <a:endParaRPr lang="en-US" dirty="0" smtClean="0"/>
          </a:p>
          <a:p>
            <a:pPr>
              <a:buNone/>
            </a:pPr>
            <a:r>
              <a:rPr lang="en-US" dirty="0" smtClean="0"/>
              <a:t>Student s = (Student)</a:t>
            </a:r>
            <a:r>
              <a:rPr lang="en-US" dirty="0" err="1" smtClean="0"/>
              <a:t>m.get</a:t>
            </a:r>
            <a:r>
              <a:rPr lang="en-US" dirty="0" smtClean="0"/>
              <a:t>(new Integer(232))</a:t>
            </a:r>
          </a:p>
          <a:p>
            <a:pPr>
              <a:buNone/>
            </a:pPr>
            <a:endParaRPr lang="en-US" dirty="0"/>
          </a:p>
        </p:txBody>
      </p:sp>
      <p:sp>
        <p:nvSpPr>
          <p:cNvPr id="4" name="Date Placeholder 3"/>
          <p:cNvSpPr>
            <a:spLocks noGrp="1"/>
          </p:cNvSpPr>
          <p:nvPr>
            <p:ph type="dt" sz="half" idx="10"/>
          </p:nvPr>
        </p:nvSpPr>
        <p:spPr/>
        <p:txBody>
          <a:bodyPr/>
          <a:lstStyle/>
          <a:p>
            <a:fld id="{3F974F6A-BA0E-4D1D-BFDE-32F7CDD3684C}" type="datetime1">
              <a:rPr lang="en-US" smtClean="0"/>
              <a:pPr/>
              <a:t>7/10/2011</a:t>
            </a:fld>
            <a:endParaRPr lang="en-US"/>
          </a:p>
        </p:txBody>
      </p:sp>
      <p:sp>
        <p:nvSpPr>
          <p:cNvPr id="5" name="Footer Placeholder 4"/>
          <p:cNvSpPr>
            <a:spLocks noGrp="1"/>
          </p:cNvSpPr>
          <p:nvPr>
            <p:ph type="ftr" sz="quarter" idx="11"/>
          </p:nvPr>
        </p:nvSpPr>
        <p:spPr/>
        <p:txBody>
          <a:bodyPr/>
          <a:lstStyle/>
          <a:p>
            <a:r>
              <a:rPr lang="en-US" smtClean="0"/>
              <a:t>(c) 2011 Qwest Bangalore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 map can have only one key, any efforts to “put” with same key will overwrite the earlier value.</a:t>
            </a:r>
          </a:p>
          <a:p>
            <a:pPr>
              <a:buNone/>
            </a:pPr>
            <a:endParaRPr lang="en-US" dirty="0"/>
          </a:p>
        </p:txBody>
      </p:sp>
      <p:sp>
        <p:nvSpPr>
          <p:cNvPr id="4" name="Date Placeholder 3"/>
          <p:cNvSpPr>
            <a:spLocks noGrp="1"/>
          </p:cNvSpPr>
          <p:nvPr>
            <p:ph type="dt" sz="half" idx="10"/>
          </p:nvPr>
        </p:nvSpPr>
        <p:spPr/>
        <p:txBody>
          <a:bodyPr/>
          <a:lstStyle/>
          <a:p>
            <a:fld id="{3F974F6A-BA0E-4D1D-BFDE-32F7CDD3684C}" type="datetime1">
              <a:rPr lang="en-US" smtClean="0"/>
              <a:pPr/>
              <a:t>7/10/2011</a:t>
            </a:fld>
            <a:endParaRPr lang="en-US"/>
          </a:p>
        </p:txBody>
      </p:sp>
      <p:sp>
        <p:nvSpPr>
          <p:cNvPr id="5" name="Footer Placeholder 4"/>
          <p:cNvSpPr>
            <a:spLocks noGrp="1"/>
          </p:cNvSpPr>
          <p:nvPr>
            <p:ph type="ftr" sz="quarter" idx="11"/>
          </p:nvPr>
        </p:nvSpPr>
        <p:spPr/>
        <p:txBody>
          <a:bodyPr/>
          <a:lstStyle/>
          <a:p>
            <a:r>
              <a:rPr lang="en-US" smtClean="0"/>
              <a:t>(c) 2011 Qwest Bangalore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err="1" smtClean="0"/>
              <a:t>HashMap</a:t>
            </a:r>
            <a:r>
              <a:rPr lang="en-US" dirty="0" smtClean="0"/>
              <a:t> m = new </a:t>
            </a:r>
            <a:r>
              <a:rPr lang="en-US" dirty="0" err="1" smtClean="0"/>
              <a:t>HashMap</a:t>
            </a:r>
            <a:r>
              <a:rPr lang="en-US" dirty="0" smtClean="0"/>
              <a:t>();</a:t>
            </a:r>
          </a:p>
          <a:p>
            <a:pPr>
              <a:buNone/>
            </a:pPr>
            <a:r>
              <a:rPr lang="en-US" dirty="0" err="1" smtClean="0"/>
              <a:t>m.put</a:t>
            </a:r>
            <a:r>
              <a:rPr lang="en-US" dirty="0" smtClean="0"/>
              <a:t>(“A”, new Person(“</a:t>
            </a:r>
            <a:r>
              <a:rPr lang="en-US" dirty="0" err="1" smtClean="0"/>
              <a:t>Aj</a:t>
            </a:r>
            <a:r>
              <a:rPr lang="en-US" dirty="0" smtClean="0"/>
              <a:t>”, 23);</a:t>
            </a:r>
          </a:p>
          <a:p>
            <a:pPr>
              <a:buNone/>
            </a:pPr>
            <a:r>
              <a:rPr lang="en-US" dirty="0" err="1" smtClean="0"/>
              <a:t>m.put</a:t>
            </a:r>
            <a:r>
              <a:rPr lang="en-US" dirty="0" smtClean="0"/>
              <a:t>(“A”, new Person</a:t>
            </a:r>
            <a:r>
              <a:rPr lang="en-US" dirty="0" smtClean="0"/>
              <a:t>(“</a:t>
            </a:r>
            <a:r>
              <a:rPr lang="en-US" dirty="0" err="1" smtClean="0"/>
              <a:t>Bj</a:t>
            </a:r>
            <a:r>
              <a:rPr lang="en-US" dirty="0" smtClean="0"/>
              <a:t>”, </a:t>
            </a:r>
            <a:r>
              <a:rPr lang="en-US" dirty="0" smtClean="0"/>
              <a:t>33</a:t>
            </a:r>
            <a:r>
              <a:rPr lang="en-US" dirty="0" smtClean="0"/>
              <a:t>);</a:t>
            </a:r>
          </a:p>
          <a:p>
            <a:pPr>
              <a:buNone/>
            </a:pPr>
            <a:r>
              <a:rPr lang="en-US" dirty="0" err="1" smtClean="0"/>
              <a:t>m.put</a:t>
            </a:r>
            <a:r>
              <a:rPr lang="en-US" dirty="0" smtClean="0"/>
              <a:t>(“C”, </a:t>
            </a:r>
            <a:r>
              <a:rPr lang="en-US" dirty="0" smtClean="0"/>
              <a:t>new Person</a:t>
            </a:r>
            <a:r>
              <a:rPr lang="en-US" dirty="0" smtClean="0"/>
              <a:t>(“</a:t>
            </a:r>
            <a:r>
              <a:rPr lang="en-US" dirty="0" err="1" smtClean="0"/>
              <a:t>c</a:t>
            </a:r>
            <a:r>
              <a:rPr lang="en-US" dirty="0" err="1" smtClean="0"/>
              <a:t>j</a:t>
            </a:r>
            <a:r>
              <a:rPr lang="en-US" dirty="0" smtClean="0"/>
              <a:t>”, </a:t>
            </a:r>
            <a:r>
              <a:rPr lang="en-US" dirty="0" smtClean="0"/>
              <a:t>32);</a:t>
            </a:r>
          </a:p>
          <a:p>
            <a:pPr>
              <a:buNone/>
            </a:pPr>
            <a:endParaRPr lang="en-US" dirty="0" smtClean="0"/>
          </a:p>
          <a:p>
            <a:pPr>
              <a:buNone/>
            </a:pPr>
            <a:r>
              <a:rPr lang="en-US" dirty="0" smtClean="0"/>
              <a:t>Person p = (Person) </a:t>
            </a:r>
            <a:r>
              <a:rPr lang="en-US" dirty="0" err="1" smtClean="0"/>
              <a:t>m.get</a:t>
            </a:r>
            <a:r>
              <a:rPr lang="en-US" dirty="0" smtClean="0"/>
              <a:t>(“B”);</a:t>
            </a:r>
            <a:endParaRPr lang="en-US" dirty="0" smtClean="0"/>
          </a:p>
          <a:p>
            <a:pPr>
              <a:buNone/>
            </a:pPr>
            <a:endParaRPr lang="en-US" dirty="0"/>
          </a:p>
        </p:txBody>
      </p:sp>
      <p:sp>
        <p:nvSpPr>
          <p:cNvPr id="4" name="Date Placeholder 3"/>
          <p:cNvSpPr>
            <a:spLocks noGrp="1"/>
          </p:cNvSpPr>
          <p:nvPr>
            <p:ph type="dt" sz="half" idx="10"/>
          </p:nvPr>
        </p:nvSpPr>
        <p:spPr/>
        <p:txBody>
          <a:bodyPr/>
          <a:lstStyle/>
          <a:p>
            <a:fld id="{3F974F6A-BA0E-4D1D-BFDE-32F7CDD3684C}" type="datetime1">
              <a:rPr lang="en-US" smtClean="0"/>
              <a:pPr/>
              <a:t>7/10/2011</a:t>
            </a:fld>
            <a:endParaRPr lang="en-US"/>
          </a:p>
        </p:txBody>
      </p:sp>
      <p:sp>
        <p:nvSpPr>
          <p:cNvPr id="5" name="Footer Placeholder 4"/>
          <p:cNvSpPr>
            <a:spLocks noGrp="1"/>
          </p:cNvSpPr>
          <p:nvPr>
            <p:ph type="ftr" sz="quarter" idx="11"/>
          </p:nvPr>
        </p:nvSpPr>
        <p:spPr/>
        <p:txBody>
          <a:bodyPr/>
          <a:lstStyle/>
          <a:p>
            <a:r>
              <a:rPr lang="en-US" smtClean="0"/>
              <a:t>(c) 2011 Qwest Bangalore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endParaRPr lang="en-US" dirty="0"/>
          </a:p>
        </p:txBody>
      </p:sp>
      <p:sp>
        <p:nvSpPr>
          <p:cNvPr id="3" name="Content Placeholder 2"/>
          <p:cNvSpPr>
            <a:spLocks noGrp="1"/>
          </p:cNvSpPr>
          <p:nvPr>
            <p:ph idx="1"/>
          </p:nvPr>
        </p:nvSpPr>
        <p:spPr/>
        <p:txBody>
          <a:bodyPr/>
          <a:lstStyle/>
          <a:p>
            <a:r>
              <a:rPr lang="en-US" dirty="0" smtClean="0"/>
              <a:t>Why Log?</a:t>
            </a:r>
          </a:p>
          <a:p>
            <a:pPr lvl="1"/>
            <a:r>
              <a:rPr lang="en-US" dirty="0" smtClean="0"/>
              <a:t>To gather runtime application information</a:t>
            </a:r>
          </a:p>
          <a:p>
            <a:pPr lvl="1"/>
            <a:r>
              <a:rPr lang="en-US" dirty="0" smtClean="0"/>
              <a:t>To fix issues/errors easy and early</a:t>
            </a:r>
          </a:p>
          <a:p>
            <a:r>
              <a:rPr lang="en-US" dirty="0" smtClean="0"/>
              <a:t>Log4j</a:t>
            </a:r>
          </a:p>
          <a:p>
            <a:pPr lvl="1"/>
            <a:r>
              <a:rPr lang="en-US" dirty="0" smtClean="0"/>
              <a:t>Tool developed to turn logging on/off dynamically in java. </a:t>
            </a:r>
          </a:p>
          <a:p>
            <a:pPr lvl="1"/>
            <a:r>
              <a:rPr lang="en-US" dirty="0" smtClean="0"/>
              <a:t>supposed to be non-intrusive</a:t>
            </a:r>
          </a:p>
        </p:txBody>
      </p:sp>
      <p:sp>
        <p:nvSpPr>
          <p:cNvPr id="4" name="Date Placeholder 3"/>
          <p:cNvSpPr>
            <a:spLocks noGrp="1"/>
          </p:cNvSpPr>
          <p:nvPr>
            <p:ph type="dt" sz="half" idx="10"/>
          </p:nvPr>
        </p:nvSpPr>
        <p:spPr/>
        <p:txBody>
          <a:bodyPr/>
          <a:lstStyle/>
          <a:p>
            <a:fld id="{3F974F6A-BA0E-4D1D-BFDE-32F7CDD3684C}" type="datetime1">
              <a:rPr lang="en-US" smtClean="0"/>
              <a:pPr/>
              <a:t>7/10/2011</a:t>
            </a:fld>
            <a:endParaRPr lang="en-US" dirty="0"/>
          </a:p>
        </p:txBody>
      </p:sp>
      <p:sp>
        <p:nvSpPr>
          <p:cNvPr id="5" name="Footer Placeholder 4"/>
          <p:cNvSpPr>
            <a:spLocks noGrp="1"/>
          </p:cNvSpPr>
          <p:nvPr>
            <p:ph type="ftr" sz="quarter" idx="11"/>
          </p:nvPr>
        </p:nvSpPr>
        <p:spPr/>
        <p:txBody>
          <a:bodyPr/>
          <a:lstStyle/>
          <a:p>
            <a:r>
              <a:rPr lang="en-US" smtClean="0"/>
              <a:t>(c) 2011 Qwest Bangalore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951058" y="833439"/>
            <a:ext cx="7247659" cy="1037944"/>
          </a:xfrm>
          <a:ln/>
        </p:spPr>
        <p:txBody>
          <a:bodyPr/>
          <a:lstStyle/>
          <a:p>
            <a:pPr>
              <a:lnSpc>
                <a:spcPct val="93000"/>
              </a:lnSpc>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b="1" dirty="0"/>
              <a:t>The Basics</a:t>
            </a:r>
          </a:p>
        </p:txBody>
      </p:sp>
      <p:sp>
        <p:nvSpPr>
          <p:cNvPr id="5122" name="Rectangle 2"/>
          <p:cNvSpPr>
            <a:spLocks noGrp="1" noChangeArrowheads="1"/>
          </p:cNvSpPr>
          <p:nvPr>
            <p:ph type="body" idx="1"/>
          </p:nvPr>
        </p:nvSpPr>
        <p:spPr>
          <a:xfrm>
            <a:off x="951058" y="2047876"/>
            <a:ext cx="7247659" cy="4424923"/>
          </a:xfrm>
          <a:ln/>
        </p:spPr>
        <p:txBody>
          <a:bodyPr>
            <a:normAutofit lnSpcReduction="10000"/>
          </a:bodyPr>
          <a:lstStyle/>
          <a:p>
            <a:pPr>
              <a:lnSpc>
                <a:spcPct val="93000"/>
              </a:lnSpc>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sz="2500" dirty="0"/>
              <a:t>Logger</a:t>
            </a:r>
          </a:p>
          <a:p>
            <a:pPr lvl="1">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A hierarchical tree with </a:t>
            </a:r>
            <a:r>
              <a:rPr lang="en-GB" dirty="0" err="1"/>
              <a:t>Appender</a:t>
            </a:r>
            <a:r>
              <a:rPr lang="en-GB" dirty="0"/>
              <a:t>, Level, and Layout settings at every level</a:t>
            </a:r>
          </a:p>
          <a:p>
            <a:pPr lvl="1">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Settings can also inherit to lower tree levels</a:t>
            </a:r>
          </a:p>
          <a:p>
            <a:pPr>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sz="2500" dirty="0"/>
              <a:t>Level</a:t>
            </a:r>
          </a:p>
          <a:p>
            <a:pPr lvl="1">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Five built in levels (plus “all” and “off”)</a:t>
            </a:r>
          </a:p>
          <a:p>
            <a:pPr>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sz="2500" dirty="0" err="1"/>
              <a:t>Appenders</a:t>
            </a:r>
            <a:endParaRPr lang="en-GB" sz="2500" dirty="0"/>
          </a:p>
          <a:p>
            <a:pPr lvl="1">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err="1"/>
              <a:t>Appenders</a:t>
            </a:r>
            <a:r>
              <a:rPr lang="en-GB" dirty="0"/>
              <a:t> handle log output</a:t>
            </a:r>
          </a:p>
          <a:p>
            <a:pPr lvl="1">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Many </a:t>
            </a:r>
            <a:r>
              <a:rPr lang="en-GB" dirty="0" err="1"/>
              <a:t>appenders</a:t>
            </a:r>
            <a:r>
              <a:rPr lang="en-GB" dirty="0"/>
              <a:t> available</a:t>
            </a:r>
          </a:p>
          <a:p>
            <a:pPr>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sz="2500" dirty="0"/>
              <a:t>Layouts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951058" y="833439"/>
            <a:ext cx="7247659" cy="1037944"/>
          </a:xfrm>
          <a:ln/>
        </p:spPr>
        <p:txBody>
          <a:bodyPr/>
          <a:lstStyle/>
          <a:p>
            <a:pPr>
              <a:lnSpc>
                <a:spcPct val="93000"/>
              </a:lnSpc>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b="1" dirty="0"/>
              <a:t>Loggers</a:t>
            </a:r>
          </a:p>
        </p:txBody>
      </p:sp>
      <p:sp>
        <p:nvSpPr>
          <p:cNvPr id="6146" name="Rectangle 2"/>
          <p:cNvSpPr>
            <a:spLocks noGrp="1" noChangeArrowheads="1"/>
          </p:cNvSpPr>
          <p:nvPr>
            <p:ph type="body" idx="1"/>
          </p:nvPr>
        </p:nvSpPr>
        <p:spPr>
          <a:xfrm>
            <a:off x="951058" y="2047876"/>
            <a:ext cx="7247659" cy="3937467"/>
          </a:xfrm>
          <a:ln/>
        </p:spPr>
        <p:txBody>
          <a:bodyPr>
            <a:normAutofit fontScale="92500" lnSpcReduction="20000"/>
          </a:bodyPr>
          <a:lstStyle/>
          <a:p>
            <a:pPr>
              <a:lnSpc>
                <a:spcPct val="93000"/>
              </a:lnSpc>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The biggest difference between </a:t>
            </a:r>
            <a:r>
              <a:rPr lang="en-GB" dirty="0" err="1"/>
              <a:t>System.out.println</a:t>
            </a:r>
            <a:r>
              <a:rPr lang="en-GB" dirty="0"/>
              <a:t> and Log4J is loggers</a:t>
            </a:r>
          </a:p>
          <a:p>
            <a:pPr>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Creates a hierarchy that we use to set logging options</a:t>
            </a:r>
          </a:p>
          <a:p>
            <a:pPr lvl="1">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Flow of settings is outward toward leaves of tree</a:t>
            </a:r>
          </a:p>
          <a:p>
            <a:pPr lvl="1">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Hierarchy based on dotted names (i.e. </a:t>
            </a:r>
            <a:r>
              <a:rPr lang="en-GB" dirty="0" err="1"/>
              <a:t>com.pdxinc</a:t>
            </a:r>
            <a:r>
              <a:rPr lang="en-GB" dirty="0"/>
              <a:t> is parent to </a:t>
            </a:r>
            <a:r>
              <a:rPr lang="en-GB" dirty="0" err="1"/>
              <a:t>com.pdxinc.nhinar</a:t>
            </a:r>
            <a:r>
              <a:rPr lang="en-GB" dirty="0"/>
              <a:t>)</a:t>
            </a:r>
          </a:p>
          <a:p>
            <a:pPr lvl="2">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The same scheme is used for Java classes so you can just use your class name for your logger name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Collection is a group of objects.</a:t>
            </a:r>
          </a:p>
          <a:p>
            <a:r>
              <a:rPr lang="en-US" dirty="0" err="1" smtClean="0"/>
              <a:t>java.util</a:t>
            </a:r>
            <a:r>
              <a:rPr lang="en-US" dirty="0" smtClean="0"/>
              <a:t>.* package provides a wide assortment of classes that support this functionality.</a:t>
            </a:r>
          </a:p>
          <a:p>
            <a:r>
              <a:rPr lang="en-US" dirty="0" smtClean="0"/>
              <a:t>Collections is optimized for high performance and provides different algorithms out of box like sorting etc.</a:t>
            </a:r>
          </a:p>
          <a:p>
            <a:r>
              <a:rPr lang="en-US" dirty="0" smtClean="0"/>
              <a:t>Java also provides multiple types of collections which programmers can use as per their needs</a:t>
            </a:r>
          </a:p>
          <a:p>
            <a:pPr lvl="1"/>
            <a:r>
              <a:rPr lang="en-US" dirty="0" smtClean="0"/>
              <a:t>Optimized for fast addition of objects</a:t>
            </a:r>
          </a:p>
          <a:p>
            <a:pPr lvl="1"/>
            <a:r>
              <a:rPr lang="en-US" dirty="0" smtClean="0"/>
              <a:t>Optimized for fast retrieval.</a:t>
            </a:r>
          </a:p>
        </p:txBody>
      </p:sp>
      <p:sp>
        <p:nvSpPr>
          <p:cNvPr id="4" name="Date Placeholder 3"/>
          <p:cNvSpPr>
            <a:spLocks noGrp="1"/>
          </p:cNvSpPr>
          <p:nvPr>
            <p:ph type="dt" sz="half" idx="10"/>
          </p:nvPr>
        </p:nvSpPr>
        <p:spPr/>
        <p:txBody>
          <a:bodyPr/>
          <a:lstStyle/>
          <a:p>
            <a:fld id="{3F974F6A-BA0E-4D1D-BFDE-32F7CDD3684C}" type="datetime1">
              <a:rPr lang="en-US" smtClean="0"/>
              <a:pPr/>
              <a:t>7/10/2011</a:t>
            </a:fld>
            <a:endParaRPr lang="en-US"/>
          </a:p>
        </p:txBody>
      </p:sp>
      <p:sp>
        <p:nvSpPr>
          <p:cNvPr id="5" name="Footer Placeholder 4"/>
          <p:cNvSpPr>
            <a:spLocks noGrp="1"/>
          </p:cNvSpPr>
          <p:nvPr>
            <p:ph type="ftr" sz="quarter" idx="11"/>
          </p:nvPr>
        </p:nvSpPr>
        <p:spPr/>
        <p:txBody>
          <a:bodyPr/>
          <a:lstStyle/>
          <a:p>
            <a:r>
              <a:rPr lang="en-US" smtClean="0"/>
              <a:t>(c) 2011 Qwest Bangalore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951058" y="833439"/>
            <a:ext cx="7247659" cy="1037944"/>
          </a:xfrm>
          <a:ln/>
        </p:spPr>
        <p:txBody>
          <a:bodyPr/>
          <a:lstStyle/>
          <a:p>
            <a:pPr>
              <a:lnSpc>
                <a:spcPct val="93000"/>
              </a:lnSpc>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b="1" dirty="0"/>
              <a:t>Levels</a:t>
            </a:r>
          </a:p>
        </p:txBody>
      </p:sp>
      <p:sp>
        <p:nvSpPr>
          <p:cNvPr id="7170" name="Rectangle 2"/>
          <p:cNvSpPr>
            <a:spLocks noGrp="1" noChangeArrowheads="1"/>
          </p:cNvSpPr>
          <p:nvPr>
            <p:ph type="body" idx="1"/>
          </p:nvPr>
        </p:nvSpPr>
        <p:spPr>
          <a:xfrm>
            <a:off x="951058" y="2047875"/>
            <a:ext cx="7247659" cy="4102754"/>
          </a:xfrm>
          <a:ln/>
        </p:spPr>
        <p:txBody>
          <a:bodyPr>
            <a:normAutofit fontScale="85000" lnSpcReduction="10000"/>
          </a:bodyPr>
          <a:lstStyle/>
          <a:p>
            <a:pPr>
              <a:lnSpc>
                <a:spcPct val="93000"/>
              </a:lnSpc>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Allows you to prioritize your logged messages</a:t>
            </a:r>
          </a:p>
          <a:p>
            <a:pPr lvl="1">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Debug, Info, Warn, Error and Fatal</a:t>
            </a:r>
          </a:p>
          <a:p>
            <a:pPr lvl="1">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Other priorities possible but usually unnecessary</a:t>
            </a:r>
          </a:p>
          <a:p>
            <a:pPr>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Determines which log items are actually logged</a:t>
            </a:r>
          </a:p>
          <a:p>
            <a:pPr lvl="1">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For example, a given line of code might always attempt to log an item at Debug level but if the logger tree is not set to log items below Error level then the log message will be ignored and not make it to an </a:t>
            </a:r>
            <a:r>
              <a:rPr lang="en-GB" dirty="0" err="1"/>
              <a:t>appender</a:t>
            </a:r>
            <a:endParaRPr lang="en-GB" dirty="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951058" y="833439"/>
            <a:ext cx="7247659" cy="1037944"/>
          </a:xfrm>
          <a:ln/>
        </p:spPr>
        <p:txBody>
          <a:bodyPr/>
          <a:lstStyle/>
          <a:p>
            <a:pPr>
              <a:lnSpc>
                <a:spcPct val="93000"/>
              </a:lnSpc>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b="1" dirty="0" err="1"/>
              <a:t>Appenders</a:t>
            </a:r>
            <a:endParaRPr lang="en-GB" b="1" dirty="0"/>
          </a:p>
        </p:txBody>
      </p:sp>
      <p:sp>
        <p:nvSpPr>
          <p:cNvPr id="8194" name="Rectangle 2"/>
          <p:cNvSpPr>
            <a:spLocks noGrp="1" noChangeArrowheads="1"/>
          </p:cNvSpPr>
          <p:nvPr>
            <p:ph type="body" idx="1"/>
          </p:nvPr>
        </p:nvSpPr>
        <p:spPr>
          <a:xfrm>
            <a:off x="951058" y="2047876"/>
            <a:ext cx="7247659" cy="3919257"/>
          </a:xfrm>
          <a:ln/>
        </p:spPr>
        <p:txBody>
          <a:bodyPr/>
          <a:lstStyle/>
          <a:p>
            <a:pPr>
              <a:lnSpc>
                <a:spcPct val="93000"/>
              </a:lnSpc>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Console, file, rolling file, GUI, TCP/IP, NT Event log, Unix </a:t>
            </a:r>
            <a:r>
              <a:rPr lang="en-GB" dirty="0" err="1"/>
              <a:t>Syslog</a:t>
            </a:r>
            <a:r>
              <a:rPr lang="en-GB" dirty="0"/>
              <a:t> daemon, JDBC, SMTP, JMS</a:t>
            </a:r>
          </a:p>
          <a:p>
            <a:pPr>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Multiple </a:t>
            </a:r>
            <a:r>
              <a:rPr lang="en-GB" dirty="0" err="1"/>
              <a:t>appenders</a:t>
            </a:r>
            <a:r>
              <a:rPr lang="en-GB" dirty="0"/>
              <a:t> can be used</a:t>
            </a:r>
          </a:p>
          <a:p>
            <a:pPr lvl="1">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An </a:t>
            </a:r>
            <a:r>
              <a:rPr lang="en-GB" dirty="0" err="1"/>
              <a:t>appender</a:t>
            </a:r>
            <a:r>
              <a:rPr lang="en-GB" dirty="0"/>
              <a:t> could service only part of the tree</a:t>
            </a:r>
          </a:p>
          <a:p>
            <a:pPr lvl="1">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One </a:t>
            </a:r>
            <a:r>
              <a:rPr lang="en-GB" dirty="0" err="1"/>
              <a:t>appender</a:t>
            </a:r>
            <a:r>
              <a:rPr lang="en-GB" dirty="0"/>
              <a:t> could be used for auditing while another is used for general logging</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951058" y="833439"/>
            <a:ext cx="7247659" cy="1037944"/>
          </a:xfrm>
          <a:ln/>
        </p:spPr>
        <p:txBody>
          <a:bodyPr/>
          <a:lstStyle/>
          <a:p>
            <a:pPr>
              <a:lnSpc>
                <a:spcPct val="93000"/>
              </a:lnSpc>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b="1" dirty="0"/>
              <a:t>Layouts</a:t>
            </a:r>
          </a:p>
        </p:txBody>
      </p:sp>
      <p:sp>
        <p:nvSpPr>
          <p:cNvPr id="9218" name="Rectangle 2"/>
          <p:cNvSpPr>
            <a:spLocks noGrp="1" noChangeArrowheads="1"/>
          </p:cNvSpPr>
          <p:nvPr>
            <p:ph type="body" idx="1"/>
          </p:nvPr>
        </p:nvSpPr>
        <p:spPr>
          <a:xfrm>
            <a:off x="951058" y="2047876"/>
            <a:ext cx="7247659" cy="3919257"/>
          </a:xfrm>
          <a:ln/>
        </p:spPr>
        <p:txBody>
          <a:bodyPr>
            <a:normAutofit lnSpcReduction="10000"/>
          </a:bodyPr>
          <a:lstStyle/>
          <a:p>
            <a:pPr>
              <a:lnSpc>
                <a:spcPct val="93000"/>
              </a:lnSpc>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Method of customizing output from logger</a:t>
            </a:r>
          </a:p>
          <a:p>
            <a:pPr>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Simple, HTML, Pattern, TTCC, and XML layouts are included</a:t>
            </a:r>
          </a:p>
          <a:p>
            <a:pPr lvl="1">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Pattern layout can be used to format according to a pattern string (ala </a:t>
            </a:r>
            <a:r>
              <a:rPr lang="en-GB" dirty="0" err="1"/>
              <a:t>printf</a:t>
            </a:r>
            <a:r>
              <a:rPr lang="en-GB" dirty="0"/>
              <a:t>)</a:t>
            </a:r>
          </a:p>
          <a:p>
            <a:pPr>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Custom object renderers can be installed</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951058" y="833439"/>
            <a:ext cx="7247659" cy="1037944"/>
          </a:xfrm>
          <a:ln/>
        </p:spPr>
        <p:txBody>
          <a:bodyPr/>
          <a:lstStyle/>
          <a:p>
            <a:pPr>
              <a:lnSpc>
                <a:spcPct val="93000"/>
              </a:lnSpc>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b="1" dirty="0"/>
              <a:t>Configuration</a:t>
            </a:r>
          </a:p>
        </p:txBody>
      </p:sp>
      <p:sp>
        <p:nvSpPr>
          <p:cNvPr id="10242" name="Rectangle 2"/>
          <p:cNvSpPr>
            <a:spLocks noGrp="1" noChangeArrowheads="1"/>
          </p:cNvSpPr>
          <p:nvPr>
            <p:ph type="body" idx="1"/>
          </p:nvPr>
        </p:nvSpPr>
        <p:spPr>
          <a:xfrm>
            <a:off x="951058" y="2047875"/>
            <a:ext cx="7247659" cy="4720478"/>
          </a:xfrm>
          <a:ln/>
        </p:spPr>
        <p:txBody>
          <a:bodyPr>
            <a:normAutofit fontScale="92500" lnSpcReduction="20000"/>
          </a:bodyPr>
          <a:lstStyle/>
          <a:p>
            <a:pPr>
              <a:lnSpc>
                <a:spcPct val="93000"/>
              </a:lnSpc>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err="1"/>
              <a:t>PropertiesConfigurator</a:t>
            </a:r>
            <a:endParaRPr lang="en-GB" dirty="0"/>
          </a:p>
          <a:p>
            <a:pPr lvl="1">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Some options cannot be set in the </a:t>
            </a:r>
            <a:r>
              <a:rPr lang="en-GB" dirty="0" err="1"/>
              <a:t>config</a:t>
            </a:r>
            <a:r>
              <a:rPr lang="en-GB" dirty="0"/>
              <a:t> file but the file is easier to edit and read than its XML equivalent</a:t>
            </a:r>
          </a:p>
          <a:p>
            <a:pPr>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err="1"/>
              <a:t>DOMConfigurator</a:t>
            </a:r>
            <a:endParaRPr lang="en-GB" dirty="0"/>
          </a:p>
          <a:p>
            <a:pPr lvl="1">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XML file specifies configuration</a:t>
            </a:r>
          </a:p>
          <a:p>
            <a:pPr lvl="1">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Can set up asynchronous logging</a:t>
            </a:r>
          </a:p>
          <a:p>
            <a:pPr>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Runtime configurable</a:t>
            </a:r>
          </a:p>
          <a:p>
            <a:pPr lvl="1">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Any option that can be set at </a:t>
            </a:r>
            <a:r>
              <a:rPr lang="en-GB" dirty="0" err="1"/>
              <a:t>startup</a:t>
            </a:r>
            <a:r>
              <a:rPr lang="en-GB" dirty="0"/>
              <a:t> can be set while a program is running</a:t>
            </a:r>
          </a:p>
          <a:p>
            <a:pPr lvl="1">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err="1"/>
              <a:t>configureAndWatch</a:t>
            </a:r>
            <a:r>
              <a:rPr lang="en-GB" dirty="0"/>
              <a:t>() method allows configuration updates to a running program</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951058" y="833439"/>
            <a:ext cx="7247659" cy="1037944"/>
          </a:xfrm>
          <a:ln/>
        </p:spPr>
        <p:txBody>
          <a:bodyPr/>
          <a:lstStyle/>
          <a:p>
            <a:pPr>
              <a:lnSpc>
                <a:spcPct val="93000"/>
              </a:lnSpc>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b="1" dirty="0"/>
              <a:t>An Example</a:t>
            </a:r>
          </a:p>
        </p:txBody>
      </p:sp>
      <p:sp>
        <p:nvSpPr>
          <p:cNvPr id="11266" name="Text Box 2"/>
          <p:cNvSpPr txBox="1">
            <a:spLocks noChangeArrowheads="1"/>
          </p:cNvSpPr>
          <p:nvPr/>
        </p:nvSpPr>
        <p:spPr bwMode="auto">
          <a:xfrm>
            <a:off x="948171" y="2036670"/>
            <a:ext cx="7632988" cy="5180970"/>
          </a:xfrm>
          <a:prstGeom prst="rect">
            <a:avLst/>
          </a:prstGeom>
          <a:noFill/>
          <a:ln w="9525">
            <a:noFill/>
            <a:miter lim="800000"/>
            <a:headEnd/>
            <a:tailEnd/>
          </a:ln>
        </p:spPr>
        <p:txBody>
          <a:bodyPr lIns="0" tIns="0" rIns="0" bIns="0">
            <a:spAutoFit/>
          </a:bodyPr>
          <a:lstStyle/>
          <a:p>
            <a:pPr>
              <a:lnSpc>
                <a:spcPct val="94000"/>
              </a:lnSpc>
              <a:buClr>
                <a:srgbClr val="000000"/>
              </a:buClr>
              <a:buSzPct val="45000"/>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sz="1300" dirty="0">
                <a:latin typeface="Courier New" pitchFamily="49" charset="0"/>
                <a:ea typeface="HG Mincho Light J" charset="0"/>
                <a:cs typeface="HG Mincho Light J" charset="0"/>
              </a:rPr>
              <a:t>import org.apache.log4j.*;</a:t>
            </a:r>
          </a:p>
          <a:p>
            <a:pPr>
              <a:lnSpc>
                <a:spcPct val="105000"/>
              </a:lnSpc>
              <a:buClr>
                <a:srgbClr val="000000"/>
              </a:buClr>
              <a:buSzPct val="45000"/>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endParaRPr lang="en-GB" sz="1300" dirty="0">
              <a:latin typeface="Courier New" pitchFamily="49" charset="0"/>
              <a:ea typeface="HG Mincho Light J" charset="0"/>
              <a:cs typeface="HG Mincho Light J" charset="0"/>
            </a:endParaRPr>
          </a:p>
          <a:p>
            <a:pPr>
              <a:lnSpc>
                <a:spcPct val="105000"/>
              </a:lnSpc>
              <a:buClr>
                <a:srgbClr val="000000"/>
              </a:buClr>
              <a:buSzPct val="45000"/>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sz="1300" dirty="0">
                <a:latin typeface="Courier New" pitchFamily="49" charset="0"/>
                <a:ea typeface="HG Mincho Light J" charset="0"/>
                <a:cs typeface="HG Mincho Light J" charset="0"/>
              </a:rPr>
              <a:t>public class Demo {</a:t>
            </a:r>
          </a:p>
          <a:p>
            <a:pPr>
              <a:lnSpc>
                <a:spcPct val="105000"/>
              </a:lnSpc>
              <a:buClr>
                <a:srgbClr val="000000"/>
              </a:buClr>
              <a:buSzPct val="45000"/>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sz="1300" dirty="0">
                <a:latin typeface="Courier New" pitchFamily="49" charset="0"/>
                <a:ea typeface="HG Mincho Light J" charset="0"/>
                <a:cs typeface="HG Mincho Light J" charset="0"/>
              </a:rPr>
              <a:t>    static Logger log = </a:t>
            </a:r>
            <a:r>
              <a:rPr lang="en-GB" sz="1300" dirty="0" err="1">
                <a:latin typeface="Courier New" pitchFamily="49" charset="0"/>
                <a:ea typeface="HG Mincho Light J" charset="0"/>
                <a:cs typeface="HG Mincho Light J" charset="0"/>
              </a:rPr>
              <a:t>Logger.getLogger</a:t>
            </a:r>
            <a:r>
              <a:rPr lang="en-GB" sz="1300" dirty="0">
                <a:latin typeface="Courier New" pitchFamily="49" charset="0"/>
                <a:ea typeface="HG Mincho Light J" charset="0"/>
                <a:cs typeface="HG Mincho Light J" charset="0"/>
              </a:rPr>
              <a:t>(</a:t>
            </a:r>
            <a:r>
              <a:rPr lang="en-GB" sz="1300" dirty="0" err="1">
                <a:latin typeface="Courier New" pitchFamily="49" charset="0"/>
                <a:ea typeface="HG Mincho Light J" charset="0"/>
                <a:cs typeface="HG Mincho Light J" charset="0"/>
              </a:rPr>
              <a:t>Demo.class.getName</a:t>
            </a:r>
            <a:r>
              <a:rPr lang="en-GB" sz="1300" dirty="0">
                <a:latin typeface="Courier New" pitchFamily="49" charset="0"/>
                <a:ea typeface="HG Mincho Light J" charset="0"/>
                <a:cs typeface="HG Mincho Light J" charset="0"/>
              </a:rPr>
              <a:t>());</a:t>
            </a:r>
          </a:p>
          <a:p>
            <a:pPr>
              <a:lnSpc>
                <a:spcPct val="105000"/>
              </a:lnSpc>
              <a:buClr>
                <a:srgbClr val="000000"/>
              </a:buClr>
              <a:buSzPct val="45000"/>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sz="1300" dirty="0">
                <a:latin typeface="Courier New" pitchFamily="49" charset="0"/>
                <a:ea typeface="HG Mincho Light J" charset="0"/>
                <a:cs typeface="HG Mincho Light J" charset="0"/>
              </a:rPr>
              <a:t>    </a:t>
            </a:r>
          </a:p>
          <a:p>
            <a:pPr>
              <a:lnSpc>
                <a:spcPct val="105000"/>
              </a:lnSpc>
              <a:buClr>
                <a:srgbClr val="000000"/>
              </a:buClr>
              <a:buSzPct val="45000"/>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sz="1300" dirty="0">
                <a:latin typeface="Courier New" pitchFamily="49" charset="0"/>
                <a:ea typeface="HG Mincho Light J" charset="0"/>
                <a:cs typeface="HG Mincho Light J" charset="0"/>
              </a:rPr>
              <a:t>    public static void main(String[] </a:t>
            </a:r>
            <a:r>
              <a:rPr lang="en-GB" sz="1300" dirty="0" err="1">
                <a:latin typeface="Courier New" pitchFamily="49" charset="0"/>
                <a:ea typeface="HG Mincho Light J" charset="0"/>
                <a:cs typeface="HG Mincho Light J" charset="0"/>
              </a:rPr>
              <a:t>args</a:t>
            </a:r>
            <a:r>
              <a:rPr lang="en-GB" sz="1300" dirty="0">
                <a:latin typeface="Courier New" pitchFamily="49" charset="0"/>
                <a:ea typeface="HG Mincho Light J" charset="0"/>
                <a:cs typeface="HG Mincho Light J" charset="0"/>
              </a:rPr>
              <a:t>) {</a:t>
            </a:r>
          </a:p>
          <a:p>
            <a:pPr>
              <a:lnSpc>
                <a:spcPct val="105000"/>
              </a:lnSpc>
              <a:buClr>
                <a:srgbClr val="000000"/>
              </a:buClr>
              <a:buSzPct val="45000"/>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sz="1300" dirty="0">
                <a:latin typeface="Courier New" pitchFamily="49" charset="0"/>
                <a:ea typeface="HG Mincho Light J" charset="0"/>
                <a:cs typeface="HG Mincho Light J" charset="0"/>
              </a:rPr>
              <a:t>        </a:t>
            </a:r>
            <a:r>
              <a:rPr lang="en-GB" sz="1300" dirty="0" err="1">
                <a:latin typeface="Courier New" pitchFamily="49" charset="0"/>
                <a:ea typeface="HG Mincho Light J" charset="0"/>
                <a:cs typeface="HG Mincho Light J" charset="0"/>
              </a:rPr>
              <a:t>BasicConfigurator.configure</a:t>
            </a:r>
            <a:r>
              <a:rPr lang="en-GB" sz="1300" dirty="0">
                <a:latin typeface="Courier New" pitchFamily="49" charset="0"/>
                <a:ea typeface="HG Mincho Light J" charset="0"/>
                <a:cs typeface="HG Mincho Light J" charset="0"/>
              </a:rPr>
              <a:t>();</a:t>
            </a:r>
          </a:p>
          <a:p>
            <a:pPr>
              <a:lnSpc>
                <a:spcPct val="105000"/>
              </a:lnSpc>
              <a:buClr>
                <a:srgbClr val="000000"/>
              </a:buClr>
              <a:buSzPct val="45000"/>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sz="1300" dirty="0">
                <a:latin typeface="Courier New" pitchFamily="49" charset="0"/>
                <a:ea typeface="HG Mincho Light J" charset="0"/>
                <a:cs typeface="HG Mincho Light J" charset="0"/>
              </a:rPr>
              <a:t>        </a:t>
            </a:r>
          </a:p>
          <a:p>
            <a:pPr>
              <a:lnSpc>
                <a:spcPct val="105000"/>
              </a:lnSpc>
              <a:buClr>
                <a:srgbClr val="000000"/>
              </a:buClr>
              <a:buSzPct val="45000"/>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sz="1300" dirty="0">
                <a:latin typeface="Courier New" pitchFamily="49" charset="0"/>
                <a:ea typeface="HG Mincho Light J" charset="0"/>
                <a:cs typeface="HG Mincho Light J" charset="0"/>
              </a:rPr>
              <a:t>        log.info("Starting up...");</a:t>
            </a:r>
          </a:p>
          <a:p>
            <a:pPr>
              <a:lnSpc>
                <a:spcPct val="105000"/>
              </a:lnSpc>
              <a:buClr>
                <a:srgbClr val="000000"/>
              </a:buClr>
              <a:buSzPct val="45000"/>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sz="1300" dirty="0">
                <a:latin typeface="Courier New" pitchFamily="49" charset="0"/>
                <a:ea typeface="HG Mincho Light J" charset="0"/>
                <a:cs typeface="HG Mincho Light J" charset="0"/>
              </a:rPr>
              <a:t>        </a:t>
            </a:r>
          </a:p>
          <a:p>
            <a:pPr>
              <a:lnSpc>
                <a:spcPct val="105000"/>
              </a:lnSpc>
              <a:buClr>
                <a:srgbClr val="000000"/>
              </a:buClr>
              <a:buSzPct val="45000"/>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sz="1300" dirty="0">
                <a:latin typeface="Courier New" pitchFamily="49" charset="0"/>
                <a:ea typeface="HG Mincho Light J" charset="0"/>
                <a:cs typeface="HG Mincho Light J" charset="0"/>
              </a:rPr>
              <a:t>        </a:t>
            </a:r>
            <a:r>
              <a:rPr lang="en-GB" sz="1300" dirty="0" err="1">
                <a:latin typeface="Courier New" pitchFamily="49" charset="0"/>
                <a:ea typeface="HG Mincho Light J" charset="0"/>
                <a:cs typeface="HG Mincho Light J" charset="0"/>
              </a:rPr>
              <a:t>log.setLevel</a:t>
            </a:r>
            <a:r>
              <a:rPr lang="en-GB" sz="1300" dirty="0">
                <a:latin typeface="Courier New" pitchFamily="49" charset="0"/>
                <a:ea typeface="HG Mincho Light J" charset="0"/>
                <a:cs typeface="HG Mincho Light J" charset="0"/>
              </a:rPr>
              <a:t>(</a:t>
            </a:r>
            <a:r>
              <a:rPr lang="en-GB" sz="1300" dirty="0" err="1">
                <a:latin typeface="Courier New" pitchFamily="49" charset="0"/>
                <a:ea typeface="HG Mincho Light J" charset="0"/>
                <a:cs typeface="HG Mincho Light J" charset="0"/>
              </a:rPr>
              <a:t>Level.WARN</a:t>
            </a:r>
            <a:r>
              <a:rPr lang="en-GB" sz="1300" dirty="0">
                <a:latin typeface="Courier New" pitchFamily="49" charset="0"/>
                <a:ea typeface="HG Mincho Light J" charset="0"/>
                <a:cs typeface="HG Mincho Light J" charset="0"/>
              </a:rPr>
              <a:t>);</a:t>
            </a:r>
          </a:p>
          <a:p>
            <a:pPr>
              <a:lnSpc>
                <a:spcPct val="105000"/>
              </a:lnSpc>
              <a:buClr>
                <a:srgbClr val="000000"/>
              </a:buClr>
              <a:buSzPct val="45000"/>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sz="1300" dirty="0">
                <a:latin typeface="Courier New" pitchFamily="49" charset="0"/>
                <a:ea typeface="HG Mincho Light J" charset="0"/>
                <a:cs typeface="HG Mincho Light J" charset="0"/>
              </a:rPr>
              <a:t>        log.info("This message should not appear!");</a:t>
            </a:r>
          </a:p>
          <a:p>
            <a:pPr>
              <a:lnSpc>
                <a:spcPct val="105000"/>
              </a:lnSpc>
              <a:buClr>
                <a:srgbClr val="000000"/>
              </a:buClr>
              <a:buSzPct val="45000"/>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sz="1300" dirty="0">
                <a:latin typeface="Courier New" pitchFamily="49" charset="0"/>
                <a:ea typeface="HG Mincho Light J" charset="0"/>
                <a:cs typeface="HG Mincho Light J" charset="0"/>
              </a:rPr>
              <a:t>        </a:t>
            </a:r>
          </a:p>
          <a:p>
            <a:pPr>
              <a:lnSpc>
                <a:spcPct val="105000"/>
              </a:lnSpc>
              <a:buClr>
                <a:srgbClr val="000000"/>
              </a:buClr>
              <a:buSzPct val="45000"/>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sz="1300" dirty="0">
                <a:latin typeface="Courier New" pitchFamily="49" charset="0"/>
                <a:ea typeface="HG Mincho Light J" charset="0"/>
                <a:cs typeface="HG Mincho Light J" charset="0"/>
              </a:rPr>
              <a:t>        try {</a:t>
            </a:r>
          </a:p>
          <a:p>
            <a:pPr>
              <a:lnSpc>
                <a:spcPct val="105000"/>
              </a:lnSpc>
              <a:buClr>
                <a:srgbClr val="000000"/>
              </a:buClr>
              <a:buSzPct val="45000"/>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sz="1300" dirty="0">
                <a:latin typeface="Courier New" pitchFamily="49" charset="0"/>
                <a:ea typeface="HG Mincho Light J" charset="0"/>
                <a:cs typeface="HG Mincho Light J" charset="0"/>
              </a:rPr>
              <a:t>            // Divide by zero.</a:t>
            </a:r>
          </a:p>
          <a:p>
            <a:pPr>
              <a:lnSpc>
                <a:spcPct val="105000"/>
              </a:lnSpc>
              <a:buClr>
                <a:srgbClr val="000000"/>
              </a:buClr>
              <a:buSzPct val="45000"/>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sz="1300" dirty="0">
                <a:latin typeface="Courier New" pitchFamily="49" charset="0"/>
                <a:ea typeface="HG Mincho Light J" charset="0"/>
                <a:cs typeface="HG Mincho Light J" charset="0"/>
              </a:rPr>
              <a:t>            </a:t>
            </a:r>
            <a:r>
              <a:rPr lang="en-GB" sz="1300" dirty="0" err="1">
                <a:latin typeface="Courier New" pitchFamily="49" charset="0"/>
                <a:ea typeface="HG Mincho Light J" charset="0"/>
                <a:cs typeface="HG Mincho Light J" charset="0"/>
              </a:rPr>
              <a:t>int</a:t>
            </a:r>
            <a:r>
              <a:rPr lang="en-GB" sz="1300" dirty="0">
                <a:latin typeface="Courier New" pitchFamily="49" charset="0"/>
                <a:ea typeface="HG Mincho Light J" charset="0"/>
                <a:cs typeface="HG Mincho Light J" charset="0"/>
              </a:rPr>
              <a:t> x = 5;</a:t>
            </a:r>
          </a:p>
          <a:p>
            <a:pPr>
              <a:lnSpc>
                <a:spcPct val="105000"/>
              </a:lnSpc>
              <a:buClr>
                <a:srgbClr val="000000"/>
              </a:buClr>
              <a:buSzPct val="45000"/>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sz="1300" dirty="0">
                <a:latin typeface="Courier New" pitchFamily="49" charset="0"/>
                <a:ea typeface="HG Mincho Light J" charset="0"/>
                <a:cs typeface="HG Mincho Light J" charset="0"/>
              </a:rPr>
              <a:t>            </a:t>
            </a:r>
            <a:r>
              <a:rPr lang="en-GB" sz="1300" dirty="0" err="1">
                <a:latin typeface="Courier New" pitchFamily="49" charset="0"/>
                <a:ea typeface="HG Mincho Light J" charset="0"/>
                <a:cs typeface="HG Mincho Light J" charset="0"/>
              </a:rPr>
              <a:t>int</a:t>
            </a:r>
            <a:r>
              <a:rPr lang="en-GB" sz="1300" dirty="0">
                <a:latin typeface="Courier New" pitchFamily="49" charset="0"/>
                <a:ea typeface="HG Mincho Light J" charset="0"/>
                <a:cs typeface="HG Mincho Light J" charset="0"/>
              </a:rPr>
              <a:t> y = 20 / (5 - x);</a:t>
            </a:r>
          </a:p>
          <a:p>
            <a:pPr>
              <a:lnSpc>
                <a:spcPct val="105000"/>
              </a:lnSpc>
              <a:buClr>
                <a:srgbClr val="000000"/>
              </a:buClr>
              <a:buSzPct val="45000"/>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sz="1300" dirty="0">
                <a:latin typeface="Courier New" pitchFamily="49" charset="0"/>
                <a:ea typeface="HG Mincho Light J" charset="0"/>
                <a:cs typeface="HG Mincho Light J" charset="0"/>
              </a:rPr>
              <a:t>        } catch (Exception e) {</a:t>
            </a:r>
          </a:p>
          <a:p>
            <a:pPr>
              <a:lnSpc>
                <a:spcPct val="105000"/>
              </a:lnSpc>
              <a:buClr>
                <a:srgbClr val="000000"/>
              </a:buClr>
              <a:buSzPct val="45000"/>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sz="1300" dirty="0">
                <a:latin typeface="Courier New" pitchFamily="49" charset="0"/>
                <a:ea typeface="HG Mincho Light J" charset="0"/>
                <a:cs typeface="HG Mincho Light J" charset="0"/>
              </a:rPr>
              <a:t>            </a:t>
            </a:r>
            <a:r>
              <a:rPr lang="en-GB" sz="1300" dirty="0" err="1">
                <a:latin typeface="Courier New" pitchFamily="49" charset="0"/>
                <a:ea typeface="HG Mincho Light J" charset="0"/>
                <a:cs typeface="HG Mincho Light J" charset="0"/>
              </a:rPr>
              <a:t>log.error</a:t>
            </a:r>
            <a:r>
              <a:rPr lang="en-GB" sz="1300" dirty="0">
                <a:latin typeface="Courier New" pitchFamily="49" charset="0"/>
                <a:ea typeface="HG Mincho Light J" charset="0"/>
                <a:cs typeface="HG Mincho Light J" charset="0"/>
              </a:rPr>
              <a:t>("Oops!", e);</a:t>
            </a:r>
          </a:p>
          <a:p>
            <a:pPr>
              <a:lnSpc>
                <a:spcPct val="105000"/>
              </a:lnSpc>
              <a:buClr>
                <a:srgbClr val="000000"/>
              </a:buClr>
              <a:buSzPct val="45000"/>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sz="1300" dirty="0">
                <a:latin typeface="Courier New" pitchFamily="49" charset="0"/>
                <a:ea typeface="HG Mincho Light J" charset="0"/>
                <a:cs typeface="HG Mincho Light J" charset="0"/>
              </a:rPr>
              <a:t>        }</a:t>
            </a:r>
          </a:p>
          <a:p>
            <a:pPr>
              <a:lnSpc>
                <a:spcPct val="105000"/>
              </a:lnSpc>
              <a:buClr>
                <a:srgbClr val="000000"/>
              </a:buClr>
              <a:buSzPct val="45000"/>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sz="1300" dirty="0">
                <a:latin typeface="Courier New" pitchFamily="49" charset="0"/>
                <a:ea typeface="HG Mincho Light J" charset="0"/>
                <a:cs typeface="HG Mincho Light J" charset="0"/>
              </a:rPr>
              <a:t>    }</a:t>
            </a:r>
          </a:p>
          <a:p>
            <a:pPr>
              <a:lnSpc>
                <a:spcPct val="105000"/>
              </a:lnSpc>
              <a:buClr>
                <a:srgbClr val="000000"/>
              </a:buClr>
              <a:buSzPct val="45000"/>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sz="1300" dirty="0">
                <a:latin typeface="Courier New" pitchFamily="49" charset="0"/>
                <a:ea typeface="HG Mincho Light J" charset="0"/>
                <a:cs typeface="HG Mincho Light J" charset="0"/>
              </a:rPr>
              <a:t>}</a:t>
            </a:r>
          </a:p>
          <a:p>
            <a:pPr>
              <a:lnSpc>
                <a:spcPct val="105000"/>
              </a:lnSpc>
              <a:buClr>
                <a:srgbClr val="000000"/>
              </a:buClr>
              <a:buSzPct val="45000"/>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endParaRPr lang="en-GB" sz="1300" dirty="0">
              <a:latin typeface="Courier New" pitchFamily="49" charset="0"/>
              <a:ea typeface="HG Mincho Light J" charset="0"/>
              <a:cs typeface="HG Mincho Light J" charset="0"/>
            </a:endParaRPr>
          </a:p>
          <a:p>
            <a:pPr>
              <a:lnSpc>
                <a:spcPct val="105000"/>
              </a:lnSpc>
              <a:buClr>
                <a:srgbClr val="000000"/>
              </a:buClr>
              <a:buSzPct val="45000"/>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endParaRPr lang="en-GB" sz="1300" dirty="0">
              <a:latin typeface="Courier New" pitchFamily="49" charset="0"/>
              <a:ea typeface="HG Mincho Light J" charset="0"/>
              <a:cs typeface="HG Mincho Light J" charset="0"/>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951058" y="801221"/>
            <a:ext cx="7247659" cy="1102379"/>
          </a:xfrm>
          <a:ln/>
        </p:spPr>
        <p:txBody>
          <a:bodyPr/>
          <a:lstStyle/>
          <a:p>
            <a:pPr>
              <a:lnSpc>
                <a:spcPct val="93000"/>
              </a:lnSpc>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b="1" dirty="0"/>
              <a:t>Log Output From The Example</a:t>
            </a:r>
          </a:p>
        </p:txBody>
      </p:sp>
      <p:sp>
        <p:nvSpPr>
          <p:cNvPr id="12290" name="Text Box 2"/>
          <p:cNvSpPr txBox="1">
            <a:spLocks noChangeArrowheads="1"/>
          </p:cNvSpPr>
          <p:nvPr/>
        </p:nvSpPr>
        <p:spPr bwMode="auto">
          <a:xfrm>
            <a:off x="1295977" y="2120713"/>
            <a:ext cx="6596785" cy="913455"/>
          </a:xfrm>
          <a:prstGeom prst="rect">
            <a:avLst/>
          </a:prstGeom>
          <a:noFill/>
          <a:ln w="9525">
            <a:noFill/>
            <a:miter lim="800000"/>
            <a:headEnd/>
            <a:tailEnd/>
          </a:ln>
        </p:spPr>
        <p:txBody>
          <a:bodyPr lIns="0" tIns="0" rIns="0" bIns="0">
            <a:spAutoFit/>
          </a:bodyPr>
          <a:lstStyle/>
          <a:p>
            <a:pPr>
              <a:lnSpc>
                <a:spcPct val="94000"/>
              </a:lnSpc>
              <a:buClr>
                <a:srgbClr val="000000"/>
              </a:buClr>
              <a:buSzPct val="45000"/>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sz="1400" dirty="0">
                <a:latin typeface="Courier New" pitchFamily="49" charset="0"/>
                <a:ea typeface="HG Mincho Light J" charset="0"/>
                <a:cs typeface="HG Mincho Light J" charset="0"/>
              </a:rPr>
              <a:t>0 [main] INFO Demo  - Starting up...</a:t>
            </a:r>
          </a:p>
          <a:p>
            <a:pPr>
              <a:lnSpc>
                <a:spcPct val="105000"/>
              </a:lnSpc>
              <a:buClr>
                <a:srgbClr val="000000"/>
              </a:buClr>
              <a:buSzPct val="45000"/>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sz="1400" dirty="0">
                <a:latin typeface="Courier New" pitchFamily="49" charset="0"/>
                <a:ea typeface="HG Mincho Light J" charset="0"/>
                <a:cs typeface="HG Mincho Light J" charset="0"/>
              </a:rPr>
              <a:t>10 [main] ERROR Demo  - Oops!</a:t>
            </a:r>
          </a:p>
          <a:p>
            <a:pPr>
              <a:lnSpc>
                <a:spcPct val="105000"/>
              </a:lnSpc>
              <a:buClr>
                <a:srgbClr val="000000"/>
              </a:buClr>
              <a:buSzPct val="45000"/>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sz="1400" dirty="0" err="1">
                <a:latin typeface="Courier New" pitchFamily="49" charset="0"/>
                <a:ea typeface="HG Mincho Light J" charset="0"/>
                <a:cs typeface="HG Mincho Light J" charset="0"/>
              </a:rPr>
              <a:t>java.lang.ArithmeticException</a:t>
            </a:r>
            <a:r>
              <a:rPr lang="en-GB" sz="1400" dirty="0">
                <a:latin typeface="Courier New" pitchFamily="49" charset="0"/>
                <a:ea typeface="HG Mincho Light J" charset="0"/>
                <a:cs typeface="HG Mincho Light J" charset="0"/>
              </a:rPr>
              <a:t>: / by zero</a:t>
            </a:r>
          </a:p>
          <a:p>
            <a:pPr>
              <a:lnSpc>
                <a:spcPct val="105000"/>
              </a:lnSpc>
              <a:buClr>
                <a:srgbClr val="000000"/>
              </a:buClr>
              <a:buSzPct val="45000"/>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sz="1400" dirty="0">
                <a:latin typeface="Courier New" pitchFamily="49" charset="0"/>
                <a:ea typeface="HG Mincho Light J" charset="0"/>
                <a:cs typeface="HG Mincho Light J" charset="0"/>
              </a:rPr>
              <a:t>        at </a:t>
            </a:r>
            <a:r>
              <a:rPr lang="en-GB" sz="1400" dirty="0" err="1">
                <a:latin typeface="Courier New" pitchFamily="49" charset="0"/>
                <a:ea typeface="HG Mincho Light J" charset="0"/>
                <a:cs typeface="HG Mincho Light J" charset="0"/>
              </a:rPr>
              <a:t>Demo.main</a:t>
            </a:r>
            <a:r>
              <a:rPr lang="en-GB" sz="1400" dirty="0">
                <a:latin typeface="Courier New" pitchFamily="49" charset="0"/>
                <a:ea typeface="HG Mincho Light J" charset="0"/>
                <a:cs typeface="HG Mincho Light J" charset="0"/>
              </a:rPr>
              <a:t>(Demo.java:17)</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951058" y="781611"/>
            <a:ext cx="7247659" cy="1141600"/>
          </a:xfrm>
          <a:ln/>
        </p:spPr>
        <p:txBody>
          <a:bodyPr/>
          <a:lstStyle/>
          <a:p>
            <a:pPr>
              <a:lnSpc>
                <a:spcPct val="93000"/>
              </a:lnSpc>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dirty="0"/>
              <a:t>Tools</a:t>
            </a:r>
          </a:p>
        </p:txBody>
      </p:sp>
      <p:sp>
        <p:nvSpPr>
          <p:cNvPr id="13314" name="Rectangle 2"/>
          <p:cNvSpPr>
            <a:spLocks noGrp="1" noChangeArrowheads="1"/>
          </p:cNvSpPr>
          <p:nvPr>
            <p:ph type="body" idx="1"/>
          </p:nvPr>
        </p:nvSpPr>
        <p:spPr>
          <a:xfrm>
            <a:off x="951058" y="2047875"/>
            <a:ext cx="7247659" cy="4270842"/>
          </a:xfrm>
          <a:ln/>
        </p:spPr>
        <p:txBody>
          <a:bodyPr>
            <a:normAutofit fontScale="92500" lnSpcReduction="20000"/>
          </a:bodyPr>
          <a:lstStyle/>
          <a:p>
            <a:pPr>
              <a:lnSpc>
                <a:spcPct val="93000"/>
              </a:lnSpc>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Chainsaw</a:t>
            </a:r>
          </a:p>
          <a:p>
            <a:pPr lvl="1">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Bundled with Log4j 1.2</a:t>
            </a:r>
          </a:p>
          <a:p>
            <a:pPr lvl="1">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Captures log messages sent via TCP/IP</a:t>
            </a:r>
          </a:p>
          <a:p>
            <a:pPr lvl="1">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Can load a log generated in XML form</a:t>
            </a:r>
          </a:p>
          <a:p>
            <a:pPr>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err="1"/>
              <a:t>Lumbermill</a:t>
            </a:r>
            <a:endParaRPr lang="en-GB" dirty="0"/>
          </a:p>
          <a:p>
            <a:pPr lvl="1">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Captures log messages sent via TCP/IP</a:t>
            </a:r>
          </a:p>
          <a:p>
            <a:pPr lvl="1">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A little more attractive than Chainsaw and it has the nifty feature that it builds a logger tree on the fly and allows you to do filtering on the client machine</a:t>
            </a:r>
          </a:p>
          <a:p>
            <a:pPr lvl="1">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No XML log support</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951058" y="781611"/>
            <a:ext cx="7247659" cy="1141600"/>
          </a:xfrm>
          <a:ln/>
        </p:spPr>
        <p:txBody>
          <a:bodyPr/>
          <a:lstStyle/>
          <a:p>
            <a:pPr>
              <a:lnSpc>
                <a:spcPct val="93000"/>
              </a:lnSpc>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dirty="0"/>
              <a:t>Optimization</a:t>
            </a:r>
          </a:p>
        </p:txBody>
      </p:sp>
      <p:sp>
        <p:nvSpPr>
          <p:cNvPr id="14338" name="Rectangle 2"/>
          <p:cNvSpPr>
            <a:spLocks noGrp="1" noChangeArrowheads="1"/>
          </p:cNvSpPr>
          <p:nvPr>
            <p:ph type="body" idx="1"/>
          </p:nvPr>
        </p:nvSpPr>
        <p:spPr>
          <a:xfrm>
            <a:off x="951058" y="2047876"/>
            <a:ext cx="7247659" cy="3919257"/>
          </a:xfrm>
          <a:ln/>
        </p:spPr>
        <p:txBody>
          <a:bodyPr>
            <a:normAutofit lnSpcReduction="10000"/>
          </a:bodyPr>
          <a:lstStyle/>
          <a:p>
            <a:pPr>
              <a:lnSpc>
                <a:spcPct val="93000"/>
              </a:lnSpc>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When the generation of your logging message takes a long time, you might want to check to see if it will ever make it to an </a:t>
            </a:r>
            <a:r>
              <a:rPr lang="en-GB" dirty="0" err="1"/>
              <a:t>appender</a:t>
            </a:r>
            <a:endParaRPr lang="en-GB" dirty="0"/>
          </a:p>
          <a:p>
            <a:pPr lvl="1">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Functions like </a:t>
            </a:r>
            <a:r>
              <a:rPr lang="en-GB" dirty="0" err="1"/>
              <a:t>isDebugEnabled</a:t>
            </a:r>
            <a:r>
              <a:rPr lang="en-GB" dirty="0"/>
              <a:t>() and </a:t>
            </a:r>
            <a:r>
              <a:rPr lang="en-GB" dirty="0" err="1"/>
              <a:t>isEnabledFor</a:t>
            </a:r>
            <a:r>
              <a:rPr lang="en-GB" dirty="0"/>
              <a:t>() on the Logger class allow you to test first (testing is very fast) and then generate the string and log it if you know the message will actually be logged</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951058" y="833439"/>
            <a:ext cx="7247659" cy="1037944"/>
          </a:xfrm>
          <a:ln/>
        </p:spPr>
        <p:txBody>
          <a:bodyPr/>
          <a:lstStyle/>
          <a:p>
            <a:pPr>
              <a:lnSpc>
                <a:spcPct val="93000"/>
              </a:lnSpc>
              <a:tabLst>
                <a:tab pos="0" algn="l"/>
                <a:tab pos="401744" algn="l"/>
                <a:tab pos="804912" algn="l"/>
                <a:tab pos="1208080" algn="l"/>
                <a:tab pos="1611248" algn="l"/>
                <a:tab pos="2014416" algn="l"/>
                <a:tab pos="2417585" algn="l"/>
                <a:tab pos="2820753" algn="l"/>
                <a:tab pos="3223921" algn="l"/>
                <a:tab pos="3627089" algn="l"/>
                <a:tab pos="4030258" algn="l"/>
                <a:tab pos="4433425" algn="l"/>
                <a:tab pos="4836594" algn="l"/>
                <a:tab pos="5239762" algn="l"/>
                <a:tab pos="5642930" algn="l"/>
                <a:tab pos="6046098" algn="l"/>
                <a:tab pos="6449267" algn="l"/>
                <a:tab pos="6852434" algn="l"/>
                <a:tab pos="7255603" algn="l"/>
                <a:tab pos="7658771" algn="l"/>
                <a:tab pos="8061939" algn="l"/>
              </a:tabLst>
            </a:pPr>
            <a:r>
              <a:rPr lang="en-GB" b="1" dirty="0"/>
              <a:t>Why Log4j?</a:t>
            </a:r>
          </a:p>
        </p:txBody>
      </p:sp>
      <p:sp>
        <p:nvSpPr>
          <p:cNvPr id="15362" name="Rectangle 2"/>
          <p:cNvSpPr>
            <a:spLocks noGrp="1" noChangeArrowheads="1"/>
          </p:cNvSpPr>
          <p:nvPr>
            <p:ph type="body" idx="1"/>
          </p:nvPr>
        </p:nvSpPr>
        <p:spPr>
          <a:xfrm>
            <a:off x="951058" y="2047875"/>
            <a:ext cx="7247659" cy="4297456"/>
          </a:xfrm>
          <a:ln/>
        </p:spPr>
        <p:txBody>
          <a:bodyPr/>
          <a:lstStyle/>
          <a:p>
            <a:pPr>
              <a:lnSpc>
                <a:spcPct val="93000"/>
              </a:lnSpc>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Features</a:t>
            </a:r>
          </a:p>
          <a:p>
            <a:pPr>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Easy to use, even with existing code</a:t>
            </a:r>
          </a:p>
          <a:p>
            <a:pPr>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Optimized for speed</a:t>
            </a:r>
          </a:p>
          <a:p>
            <a:pPr>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Thread-safe</a:t>
            </a:r>
          </a:p>
          <a:p>
            <a:pPr>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Frequently used = more robust</a:t>
            </a:r>
          </a:p>
          <a:p>
            <a:pPr>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Free and open source</a:t>
            </a:r>
          </a:p>
          <a:p>
            <a:pPr>
              <a:tabLst>
                <a:tab pos="400319" algn="l"/>
                <a:tab pos="803487" algn="l"/>
                <a:tab pos="1206656" algn="l"/>
                <a:tab pos="1609823" algn="l"/>
                <a:tab pos="2012992" algn="l"/>
                <a:tab pos="2416160" algn="l"/>
                <a:tab pos="2819328" algn="l"/>
                <a:tab pos="3222496" algn="l"/>
                <a:tab pos="3625665" algn="l"/>
                <a:tab pos="4028832" algn="l"/>
                <a:tab pos="4432001" algn="l"/>
                <a:tab pos="4835169" algn="l"/>
                <a:tab pos="5238337" algn="l"/>
                <a:tab pos="5641505" algn="l"/>
                <a:tab pos="6044674" algn="l"/>
                <a:tab pos="6447841" algn="l"/>
                <a:tab pos="6851010" algn="l"/>
                <a:tab pos="7254178" algn="l"/>
                <a:tab pos="7657346" algn="l"/>
                <a:tab pos="8060514" algn="l"/>
              </a:tabLst>
            </a:pPr>
            <a:r>
              <a:rPr lang="en-GB" dirty="0"/>
              <a:t>Synchronous and asynchronous logging</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interface</a:t>
            </a:r>
            <a:endParaRPr lang="en-US" dirty="0"/>
          </a:p>
        </p:txBody>
      </p:sp>
      <p:graphicFrame>
        <p:nvGraphicFramePr>
          <p:cNvPr id="7" name="Content Placeholder 6"/>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3F974F6A-BA0E-4D1D-BFDE-32F7CDD3684C}" type="datetime1">
              <a:rPr lang="en-US" smtClean="0"/>
              <a:pPr/>
              <a:t>7/10/2011</a:t>
            </a:fld>
            <a:endParaRPr lang="en-US"/>
          </a:p>
        </p:txBody>
      </p:sp>
      <p:sp>
        <p:nvSpPr>
          <p:cNvPr id="5" name="Footer Placeholder 4"/>
          <p:cNvSpPr>
            <a:spLocks noGrp="1"/>
          </p:cNvSpPr>
          <p:nvPr>
            <p:ph type="ftr" sz="quarter" idx="11"/>
          </p:nvPr>
        </p:nvSpPr>
        <p:spPr/>
        <p:txBody>
          <a:bodyPr/>
          <a:lstStyle/>
          <a:p>
            <a:r>
              <a:rPr lang="en-US" smtClean="0"/>
              <a:t>(c) 2011 Qwest Bangalore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Classes</a:t>
            </a:r>
            <a:endParaRPr lang="en-US"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dirty="0" smtClean="0"/>
              <a:t>All implement List interface</a:t>
            </a:r>
          </a:p>
          <a:p>
            <a:r>
              <a:rPr lang="en-US" dirty="0" err="1" smtClean="0"/>
              <a:t>ArrayList</a:t>
            </a:r>
            <a:r>
              <a:rPr lang="en-US" dirty="0" smtClean="0"/>
              <a:t> :</a:t>
            </a:r>
          </a:p>
          <a:p>
            <a:pPr lvl="1"/>
            <a:r>
              <a:rPr lang="en-US" dirty="0" smtClean="0"/>
              <a:t>Based on arrays </a:t>
            </a:r>
          </a:p>
          <a:p>
            <a:pPr lvl="1"/>
            <a:r>
              <a:rPr lang="en-US" dirty="0" smtClean="0"/>
              <a:t>automatically grows as per the requirement.</a:t>
            </a:r>
          </a:p>
          <a:p>
            <a:pPr lvl="1"/>
            <a:r>
              <a:rPr lang="en-US" dirty="0" smtClean="0"/>
              <a:t>gives a very fast index based object retrieval.</a:t>
            </a:r>
          </a:p>
          <a:p>
            <a:pPr lvl="1"/>
            <a:r>
              <a:rPr lang="en-US" dirty="0" smtClean="0"/>
              <a:t>may or many not give a size for the </a:t>
            </a:r>
            <a:r>
              <a:rPr lang="en-US" dirty="0" err="1" smtClean="0"/>
              <a:t>arraylist</a:t>
            </a:r>
            <a:r>
              <a:rPr lang="en-US" dirty="0" smtClean="0"/>
              <a:t>.</a:t>
            </a:r>
          </a:p>
          <a:p>
            <a:pPr lvl="1"/>
            <a:r>
              <a:rPr lang="en-US" dirty="0" smtClean="0"/>
              <a:t>Syntax:</a:t>
            </a:r>
          </a:p>
          <a:p>
            <a:pPr lvl="2">
              <a:buNone/>
            </a:pPr>
            <a:r>
              <a:rPr lang="en-US" dirty="0" err="1" smtClean="0"/>
              <a:t>ArrayList</a:t>
            </a:r>
            <a:r>
              <a:rPr lang="en-US" dirty="0" smtClean="0"/>
              <a:t> a = new </a:t>
            </a:r>
            <a:r>
              <a:rPr lang="en-US" dirty="0" err="1" smtClean="0"/>
              <a:t>ArrayList</a:t>
            </a:r>
            <a:r>
              <a:rPr lang="en-US" dirty="0" smtClean="0"/>
              <a:t>();</a:t>
            </a:r>
          </a:p>
          <a:p>
            <a:pPr lvl="2">
              <a:buNone/>
            </a:pPr>
            <a:r>
              <a:rPr lang="en-US" dirty="0" err="1" smtClean="0"/>
              <a:t>a.add</a:t>
            </a:r>
            <a:r>
              <a:rPr lang="en-US" dirty="0" smtClean="0"/>
              <a:t>(“ABC”);</a:t>
            </a:r>
          </a:p>
          <a:p>
            <a:pPr lvl="2">
              <a:buNone/>
            </a:pPr>
            <a:r>
              <a:rPr lang="en-US" dirty="0" err="1" smtClean="0"/>
              <a:t>a.add</a:t>
            </a:r>
            <a:r>
              <a:rPr lang="en-US" dirty="0" smtClean="0"/>
              <a:t>(new Person(“</a:t>
            </a:r>
            <a:r>
              <a:rPr lang="en-US" dirty="0" err="1" smtClean="0"/>
              <a:t>Aj</a:t>
            </a:r>
            <a:r>
              <a:rPr lang="en-US" dirty="0" smtClean="0"/>
              <a:t>”, 34);</a:t>
            </a:r>
          </a:p>
          <a:p>
            <a:pPr lvl="2">
              <a:buNone/>
            </a:pPr>
            <a:r>
              <a:rPr lang="en-US" dirty="0" err="1" smtClean="0"/>
              <a:t>a.add</a:t>
            </a:r>
            <a:r>
              <a:rPr lang="en-US" dirty="0" smtClean="0"/>
              <a:t> (new Integer(12));</a:t>
            </a:r>
          </a:p>
          <a:p>
            <a:pPr lvl="2">
              <a:buNone/>
            </a:pPr>
            <a:r>
              <a:rPr lang="en-US" dirty="0" err="1" smtClean="0"/>
              <a:t>a.add</a:t>
            </a:r>
            <a:r>
              <a:rPr lang="en-US" dirty="0" smtClean="0"/>
              <a:t> (1, “CSE”);</a:t>
            </a:r>
          </a:p>
          <a:p>
            <a:pPr lvl="2">
              <a:buNone/>
            </a:pPr>
            <a:endParaRPr lang="en-US" dirty="0" smtClean="0"/>
          </a:p>
          <a:p>
            <a:pPr lvl="2">
              <a:buNone/>
            </a:pPr>
            <a:r>
              <a:rPr lang="en-US" dirty="0" err="1" smtClean="0"/>
              <a:t>a.remove</a:t>
            </a:r>
            <a:r>
              <a:rPr lang="en-US" dirty="0" smtClean="0"/>
              <a:t>(4);</a:t>
            </a:r>
          </a:p>
          <a:p>
            <a:pPr lvl="2">
              <a:buNone/>
            </a:pPr>
            <a:endParaRPr lang="en-US" dirty="0" smtClean="0"/>
          </a:p>
          <a:p>
            <a:pPr lvl="2">
              <a:buNone/>
            </a:pPr>
            <a:r>
              <a:rPr lang="en-US" dirty="0" err="1" smtClean="0"/>
              <a:t>System.out.prinln</a:t>
            </a:r>
            <a:r>
              <a:rPr lang="en-US" dirty="0" smtClean="0"/>
              <a:t>(a);</a:t>
            </a:r>
          </a:p>
          <a:p>
            <a:pPr lvl="2">
              <a:buNone/>
            </a:pPr>
            <a:endParaRPr lang="en-US" dirty="0"/>
          </a:p>
        </p:txBody>
      </p:sp>
      <p:sp>
        <p:nvSpPr>
          <p:cNvPr id="4" name="Date Placeholder 3"/>
          <p:cNvSpPr>
            <a:spLocks noGrp="1"/>
          </p:cNvSpPr>
          <p:nvPr>
            <p:ph type="dt" sz="half" idx="10"/>
          </p:nvPr>
        </p:nvSpPr>
        <p:spPr/>
        <p:txBody>
          <a:bodyPr/>
          <a:lstStyle/>
          <a:p>
            <a:fld id="{3F974F6A-BA0E-4D1D-BFDE-32F7CDD3684C}" type="datetime1">
              <a:rPr lang="en-US" smtClean="0"/>
              <a:pPr/>
              <a:t>7/10/2011</a:t>
            </a:fld>
            <a:endParaRPr lang="en-US"/>
          </a:p>
        </p:txBody>
      </p:sp>
      <p:sp>
        <p:nvSpPr>
          <p:cNvPr id="5" name="Footer Placeholder 4"/>
          <p:cNvSpPr>
            <a:spLocks noGrp="1"/>
          </p:cNvSpPr>
          <p:nvPr>
            <p:ph type="ftr" sz="quarter" idx="11"/>
          </p:nvPr>
        </p:nvSpPr>
        <p:spPr/>
        <p:txBody>
          <a:bodyPr/>
          <a:lstStyle/>
          <a:p>
            <a:r>
              <a:rPr lang="en-US" smtClean="0"/>
              <a:t>(c) 2011 Qwest Bangalore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LinkedList</a:t>
            </a:r>
            <a:endParaRPr lang="en-US" dirty="0" smtClean="0"/>
          </a:p>
          <a:p>
            <a:pPr lvl="1"/>
            <a:r>
              <a:rPr lang="en-US" dirty="0" smtClean="0"/>
              <a:t>Backed by a linked list.</a:t>
            </a:r>
          </a:p>
          <a:p>
            <a:pPr lvl="1"/>
            <a:r>
              <a:rPr lang="en-US" dirty="0" smtClean="0"/>
              <a:t>Allows for easy addition and removals from middle.</a:t>
            </a:r>
          </a:p>
          <a:p>
            <a:pPr lvl="1"/>
            <a:r>
              <a:rPr lang="en-US" dirty="0" smtClean="0"/>
              <a:t>Slower than </a:t>
            </a:r>
            <a:r>
              <a:rPr lang="en-US" dirty="0" err="1" smtClean="0"/>
              <a:t>arrayList</a:t>
            </a:r>
            <a:r>
              <a:rPr lang="en-US" dirty="0" smtClean="0"/>
              <a:t> in index based retrievals.</a:t>
            </a:r>
          </a:p>
          <a:p>
            <a:pPr lvl="1"/>
            <a:r>
              <a:rPr lang="en-US" dirty="0" smtClean="0"/>
              <a:t>Syntax:</a:t>
            </a:r>
          </a:p>
          <a:p>
            <a:pPr lvl="2">
              <a:buNone/>
            </a:pPr>
            <a:r>
              <a:rPr lang="en-US" dirty="0" err="1" smtClean="0"/>
              <a:t>LinkedList</a:t>
            </a:r>
            <a:r>
              <a:rPr lang="en-US" dirty="0" smtClean="0"/>
              <a:t>  l = new </a:t>
            </a:r>
            <a:r>
              <a:rPr lang="en-US" dirty="0" err="1" smtClean="0"/>
              <a:t>LinkedList</a:t>
            </a:r>
            <a:r>
              <a:rPr lang="en-US" dirty="0" smtClean="0"/>
              <a:t>();</a:t>
            </a:r>
          </a:p>
          <a:p>
            <a:pPr lvl="2">
              <a:buNone/>
            </a:pPr>
            <a:r>
              <a:rPr lang="en-US" dirty="0" err="1" smtClean="0"/>
              <a:t>l.add</a:t>
            </a:r>
            <a:r>
              <a:rPr lang="en-US" dirty="0" smtClean="0"/>
              <a:t>( new Integer(“23”));</a:t>
            </a:r>
          </a:p>
          <a:p>
            <a:pPr lvl="2">
              <a:buNone/>
            </a:pPr>
            <a:endParaRPr lang="en-US" dirty="0"/>
          </a:p>
        </p:txBody>
      </p:sp>
      <p:sp>
        <p:nvSpPr>
          <p:cNvPr id="4" name="Date Placeholder 3"/>
          <p:cNvSpPr>
            <a:spLocks noGrp="1"/>
          </p:cNvSpPr>
          <p:nvPr>
            <p:ph type="dt" sz="half" idx="10"/>
          </p:nvPr>
        </p:nvSpPr>
        <p:spPr/>
        <p:txBody>
          <a:bodyPr/>
          <a:lstStyle/>
          <a:p>
            <a:fld id="{3F974F6A-BA0E-4D1D-BFDE-32F7CDD3684C}" type="datetime1">
              <a:rPr lang="en-US" smtClean="0"/>
              <a:pPr/>
              <a:t>7/10/2011</a:t>
            </a:fld>
            <a:endParaRPr lang="en-US"/>
          </a:p>
        </p:txBody>
      </p:sp>
      <p:sp>
        <p:nvSpPr>
          <p:cNvPr id="5" name="Footer Placeholder 4"/>
          <p:cNvSpPr>
            <a:spLocks noGrp="1"/>
          </p:cNvSpPr>
          <p:nvPr>
            <p:ph type="ftr" sz="quarter" idx="11"/>
          </p:nvPr>
        </p:nvSpPr>
        <p:spPr/>
        <p:txBody>
          <a:bodyPr/>
          <a:lstStyle/>
          <a:p>
            <a:r>
              <a:rPr lang="en-US" smtClean="0"/>
              <a:t>(c) 2011 Qwest Bangalore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t>HashSet</a:t>
            </a:r>
            <a:endParaRPr lang="en-US" dirty="0" smtClean="0"/>
          </a:p>
          <a:p>
            <a:pPr lvl="1"/>
            <a:r>
              <a:rPr lang="en-US" dirty="0" smtClean="0"/>
              <a:t>stores the values based on their hash values</a:t>
            </a:r>
          </a:p>
          <a:p>
            <a:pPr>
              <a:buNone/>
            </a:pPr>
            <a:r>
              <a:rPr lang="en-US" dirty="0" err="1" smtClean="0"/>
              <a:t>HashSet</a:t>
            </a:r>
            <a:r>
              <a:rPr lang="en-US" dirty="0" smtClean="0"/>
              <a:t> </a:t>
            </a:r>
            <a:r>
              <a:rPr lang="en-US" dirty="0" err="1" smtClean="0"/>
              <a:t>hs</a:t>
            </a:r>
            <a:r>
              <a:rPr lang="en-US" dirty="0" smtClean="0"/>
              <a:t> = new </a:t>
            </a:r>
            <a:r>
              <a:rPr lang="en-US" dirty="0" err="1" smtClean="0"/>
              <a:t>HashSet</a:t>
            </a:r>
            <a:r>
              <a:rPr lang="en-US" dirty="0" smtClean="0"/>
              <a:t>( );</a:t>
            </a:r>
            <a:endParaRPr lang="en-US" sz="2000" dirty="0" smtClean="0"/>
          </a:p>
          <a:p>
            <a:pPr>
              <a:buNone/>
            </a:pPr>
            <a:r>
              <a:rPr lang="en-US" dirty="0" smtClean="0"/>
              <a:t> </a:t>
            </a:r>
            <a:endParaRPr lang="en-US" sz="2000" dirty="0" smtClean="0"/>
          </a:p>
          <a:p>
            <a:pPr>
              <a:buNone/>
            </a:pPr>
            <a:r>
              <a:rPr lang="en-US" dirty="0" smtClean="0"/>
              <a:t>	// add elements to the hash set</a:t>
            </a:r>
            <a:endParaRPr lang="en-US" sz="2000" dirty="0" smtClean="0"/>
          </a:p>
          <a:p>
            <a:pPr>
              <a:buNone/>
            </a:pPr>
            <a:r>
              <a:rPr lang="en-US" dirty="0" smtClean="0"/>
              <a:t>	</a:t>
            </a:r>
            <a:r>
              <a:rPr lang="en-US" dirty="0" err="1" smtClean="0"/>
              <a:t>hs.add</a:t>
            </a:r>
            <a:r>
              <a:rPr lang="en-US" dirty="0" smtClean="0"/>
              <a:t>(“B”);</a:t>
            </a:r>
            <a:endParaRPr lang="en-US" sz="2000" dirty="0" smtClean="0"/>
          </a:p>
          <a:p>
            <a:pPr>
              <a:buNone/>
            </a:pPr>
            <a:r>
              <a:rPr lang="en-US" dirty="0" smtClean="0"/>
              <a:t>	</a:t>
            </a:r>
            <a:r>
              <a:rPr lang="en-US" dirty="0" err="1" smtClean="0"/>
              <a:t>hs.add</a:t>
            </a:r>
            <a:r>
              <a:rPr lang="en-US" dirty="0" smtClean="0"/>
              <a:t>(“A”);</a:t>
            </a:r>
            <a:endParaRPr lang="en-US" sz="2000" dirty="0" smtClean="0"/>
          </a:p>
          <a:p>
            <a:pPr>
              <a:buNone/>
            </a:pPr>
            <a:r>
              <a:rPr lang="en-US" dirty="0" smtClean="0"/>
              <a:t>	</a:t>
            </a:r>
            <a:r>
              <a:rPr lang="en-US" dirty="0" err="1" smtClean="0"/>
              <a:t>hs.add</a:t>
            </a:r>
            <a:r>
              <a:rPr lang="en-US" dirty="0" smtClean="0"/>
              <a:t>(“D”);</a:t>
            </a:r>
            <a:endParaRPr lang="en-US" sz="2000" dirty="0" smtClean="0"/>
          </a:p>
          <a:p>
            <a:pPr>
              <a:buNone/>
            </a:pPr>
            <a:r>
              <a:rPr lang="en-US" dirty="0" smtClean="0"/>
              <a:t>	</a:t>
            </a:r>
            <a:r>
              <a:rPr lang="en-US" dirty="0" err="1" smtClean="0"/>
              <a:t>hs.add</a:t>
            </a:r>
            <a:r>
              <a:rPr lang="en-US" dirty="0" smtClean="0"/>
              <a:t>(“E”);</a:t>
            </a:r>
            <a:endParaRPr lang="en-US" sz="2000" dirty="0" smtClean="0"/>
          </a:p>
          <a:p>
            <a:pPr>
              <a:buNone/>
            </a:pPr>
            <a:r>
              <a:rPr lang="en-US" dirty="0" smtClean="0"/>
              <a:t>	</a:t>
            </a:r>
            <a:r>
              <a:rPr lang="en-US" dirty="0" err="1" smtClean="0"/>
              <a:t>hs.add</a:t>
            </a:r>
            <a:r>
              <a:rPr lang="en-US" dirty="0" smtClean="0"/>
              <a:t>(“C”);</a:t>
            </a:r>
            <a:endParaRPr lang="en-US" sz="2000" dirty="0" smtClean="0"/>
          </a:p>
          <a:p>
            <a:pPr>
              <a:buNone/>
            </a:pPr>
            <a:r>
              <a:rPr lang="en-US" dirty="0" smtClean="0"/>
              <a:t>	</a:t>
            </a:r>
            <a:r>
              <a:rPr lang="en-US" dirty="0" err="1" smtClean="0"/>
              <a:t>hs.add</a:t>
            </a:r>
            <a:r>
              <a:rPr lang="en-US" dirty="0" smtClean="0"/>
              <a:t>(“F”);</a:t>
            </a:r>
            <a:endParaRPr lang="en-US" sz="2000" dirty="0" smtClean="0"/>
          </a:p>
          <a:p>
            <a:pPr>
              <a:buNone/>
            </a:pPr>
            <a:r>
              <a:rPr lang="en-US" dirty="0" smtClean="0"/>
              <a:t> </a:t>
            </a:r>
            <a:r>
              <a:rPr lang="en-US" dirty="0" smtClean="0"/>
              <a:t>	</a:t>
            </a:r>
            <a:r>
              <a:rPr lang="en-US" dirty="0" err="1" smtClean="0"/>
              <a:t>hs.add</a:t>
            </a:r>
            <a:r>
              <a:rPr lang="en-US" dirty="0" smtClean="0"/>
              <a:t>(“C”);</a:t>
            </a:r>
          </a:p>
          <a:p>
            <a:pPr>
              <a:buNone/>
            </a:pPr>
            <a:endParaRPr lang="en-US" sz="2000" dirty="0" smtClean="0"/>
          </a:p>
          <a:p>
            <a:pPr>
              <a:buNone/>
            </a:pPr>
            <a:r>
              <a:rPr lang="en-US" dirty="0" smtClean="0"/>
              <a:t>	</a:t>
            </a:r>
            <a:r>
              <a:rPr lang="en-US" dirty="0" err="1" smtClean="0"/>
              <a:t>System.out.println</a:t>
            </a:r>
            <a:r>
              <a:rPr lang="en-US" dirty="0" smtClean="0"/>
              <a:t>(</a:t>
            </a:r>
            <a:r>
              <a:rPr lang="en-US" dirty="0" err="1" smtClean="0"/>
              <a:t>hs</a:t>
            </a:r>
            <a:r>
              <a:rPr lang="en-US" dirty="0" smtClean="0"/>
              <a:t>);</a:t>
            </a:r>
            <a:endParaRPr lang="en-US" sz="2000" dirty="0" smtClean="0"/>
          </a:p>
          <a:p>
            <a:pPr lvl="1">
              <a:buNone/>
            </a:pPr>
            <a:endParaRPr lang="en-US" dirty="0"/>
          </a:p>
        </p:txBody>
      </p:sp>
      <p:sp>
        <p:nvSpPr>
          <p:cNvPr id="4" name="Date Placeholder 3"/>
          <p:cNvSpPr>
            <a:spLocks noGrp="1"/>
          </p:cNvSpPr>
          <p:nvPr>
            <p:ph type="dt" sz="half" idx="10"/>
          </p:nvPr>
        </p:nvSpPr>
        <p:spPr/>
        <p:txBody>
          <a:bodyPr/>
          <a:lstStyle/>
          <a:p>
            <a:fld id="{3F974F6A-BA0E-4D1D-BFDE-32F7CDD3684C}" type="datetime1">
              <a:rPr lang="en-US" smtClean="0"/>
              <a:pPr/>
              <a:t>7/10/2011</a:t>
            </a:fld>
            <a:endParaRPr lang="en-US"/>
          </a:p>
        </p:txBody>
      </p:sp>
      <p:sp>
        <p:nvSpPr>
          <p:cNvPr id="5" name="Footer Placeholder 4"/>
          <p:cNvSpPr>
            <a:spLocks noGrp="1"/>
          </p:cNvSpPr>
          <p:nvPr>
            <p:ph type="ftr" sz="quarter" idx="11"/>
          </p:nvPr>
        </p:nvSpPr>
        <p:spPr/>
        <p:txBody>
          <a:bodyPr/>
          <a:lstStyle/>
          <a:p>
            <a:r>
              <a:rPr lang="en-US" smtClean="0"/>
              <a:t>(c) 2011 Qwest Bangalore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TreeSet</a:t>
            </a:r>
            <a:r>
              <a:rPr lang="en-US" dirty="0" smtClean="0"/>
              <a:t>	</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TreeSet</a:t>
            </a:r>
            <a:endParaRPr lang="en-US" dirty="0" smtClean="0"/>
          </a:p>
          <a:p>
            <a:pPr lvl="1"/>
            <a:r>
              <a:rPr lang="en-US" dirty="0" smtClean="0"/>
              <a:t>Set that stores the information in a sorted order.</a:t>
            </a:r>
          </a:p>
          <a:p>
            <a:r>
              <a:rPr lang="en-US" dirty="0" err="1" smtClean="0"/>
              <a:t>TreeSet</a:t>
            </a:r>
            <a:r>
              <a:rPr lang="en-US" dirty="0" smtClean="0"/>
              <a:t> </a:t>
            </a:r>
            <a:r>
              <a:rPr lang="en-US" dirty="0" err="1" smtClean="0"/>
              <a:t>ts</a:t>
            </a:r>
            <a:r>
              <a:rPr lang="en-US" dirty="0" smtClean="0"/>
              <a:t> = new </a:t>
            </a:r>
            <a:r>
              <a:rPr lang="en-US" dirty="0" err="1" smtClean="0"/>
              <a:t>TreeSet</a:t>
            </a:r>
            <a:r>
              <a:rPr lang="en-US" dirty="0" smtClean="0"/>
              <a:t>();</a:t>
            </a:r>
            <a:endParaRPr lang="en-US" sz="2000" dirty="0" smtClean="0"/>
          </a:p>
          <a:p>
            <a:pPr>
              <a:buNone/>
            </a:pPr>
            <a:r>
              <a:rPr lang="en-US" dirty="0" smtClean="0"/>
              <a:t> </a:t>
            </a:r>
            <a:endParaRPr lang="en-US" sz="2000" dirty="0" smtClean="0"/>
          </a:p>
          <a:p>
            <a:pPr>
              <a:buNone/>
            </a:pPr>
            <a:r>
              <a:rPr lang="en-US" dirty="0" smtClean="0"/>
              <a:t>	// Add elements to the tree set</a:t>
            </a:r>
            <a:endParaRPr lang="en-US" sz="2000" dirty="0" smtClean="0"/>
          </a:p>
          <a:p>
            <a:pPr>
              <a:buNone/>
            </a:pPr>
            <a:r>
              <a:rPr lang="en-US" dirty="0" smtClean="0"/>
              <a:t>	</a:t>
            </a:r>
            <a:r>
              <a:rPr lang="en-US" dirty="0" err="1" smtClean="0"/>
              <a:t>ts.add</a:t>
            </a:r>
            <a:r>
              <a:rPr lang="en-US" dirty="0" smtClean="0"/>
              <a:t>("B");</a:t>
            </a:r>
            <a:endParaRPr lang="en-US" sz="2000" dirty="0" smtClean="0"/>
          </a:p>
          <a:p>
            <a:pPr>
              <a:buNone/>
            </a:pPr>
            <a:r>
              <a:rPr lang="en-US" dirty="0" smtClean="0"/>
              <a:t>	</a:t>
            </a:r>
            <a:r>
              <a:rPr lang="en-US" dirty="0" err="1" smtClean="0"/>
              <a:t>ts.add</a:t>
            </a:r>
            <a:r>
              <a:rPr lang="en-US" dirty="0" smtClean="0"/>
              <a:t>("A");</a:t>
            </a:r>
            <a:endParaRPr lang="en-US" sz="2000" dirty="0" smtClean="0"/>
          </a:p>
          <a:p>
            <a:pPr>
              <a:buNone/>
            </a:pPr>
            <a:r>
              <a:rPr lang="en-US" dirty="0" smtClean="0"/>
              <a:t>	</a:t>
            </a:r>
            <a:r>
              <a:rPr lang="en-US" dirty="0" err="1" smtClean="0"/>
              <a:t>ts.add</a:t>
            </a:r>
            <a:r>
              <a:rPr lang="en-US" dirty="0" smtClean="0"/>
              <a:t>("D");</a:t>
            </a:r>
            <a:endParaRPr lang="en-US" sz="2000" dirty="0" smtClean="0"/>
          </a:p>
          <a:p>
            <a:pPr>
              <a:buNone/>
            </a:pPr>
            <a:r>
              <a:rPr lang="en-US" dirty="0" smtClean="0"/>
              <a:t>	</a:t>
            </a:r>
            <a:r>
              <a:rPr lang="en-US" dirty="0" err="1" smtClean="0"/>
              <a:t>ts.add</a:t>
            </a:r>
            <a:r>
              <a:rPr lang="en-US" dirty="0" smtClean="0"/>
              <a:t>("E");</a:t>
            </a:r>
            <a:endParaRPr lang="en-US" sz="2000" dirty="0" smtClean="0"/>
          </a:p>
          <a:p>
            <a:pPr>
              <a:buNone/>
            </a:pPr>
            <a:r>
              <a:rPr lang="en-US" dirty="0" smtClean="0"/>
              <a:t>	</a:t>
            </a:r>
            <a:r>
              <a:rPr lang="en-US" dirty="0" err="1" smtClean="0"/>
              <a:t>ts.add</a:t>
            </a:r>
            <a:r>
              <a:rPr lang="en-US" dirty="0" smtClean="0"/>
              <a:t>("C");</a:t>
            </a:r>
            <a:endParaRPr lang="en-US" sz="2000" dirty="0" smtClean="0"/>
          </a:p>
          <a:p>
            <a:pPr>
              <a:buNone/>
            </a:pPr>
            <a:r>
              <a:rPr lang="en-US" dirty="0" smtClean="0"/>
              <a:t>	</a:t>
            </a:r>
            <a:r>
              <a:rPr lang="en-US" dirty="0" err="1" smtClean="0"/>
              <a:t>ts.add</a:t>
            </a:r>
            <a:r>
              <a:rPr lang="en-US" dirty="0" smtClean="0"/>
              <a:t>("F");</a:t>
            </a:r>
            <a:endParaRPr lang="en-US" sz="2000" dirty="0" smtClean="0"/>
          </a:p>
          <a:p>
            <a:pPr>
              <a:buNone/>
            </a:pPr>
            <a:r>
              <a:rPr lang="en-US" dirty="0" smtClean="0"/>
              <a:t> </a:t>
            </a:r>
            <a:endParaRPr lang="en-US" sz="2000" dirty="0" smtClean="0"/>
          </a:p>
          <a:p>
            <a:pPr>
              <a:buNone/>
            </a:pPr>
            <a:r>
              <a:rPr lang="en-US" dirty="0" smtClean="0"/>
              <a:t>	</a:t>
            </a:r>
            <a:r>
              <a:rPr lang="en-US" dirty="0" err="1" smtClean="0"/>
              <a:t>System.out.println</a:t>
            </a:r>
            <a:r>
              <a:rPr lang="en-US" dirty="0" smtClean="0"/>
              <a:t>(</a:t>
            </a:r>
            <a:r>
              <a:rPr lang="en-US" dirty="0" err="1" smtClean="0"/>
              <a:t>ts</a:t>
            </a:r>
            <a:r>
              <a:rPr lang="en-US" dirty="0" smtClean="0"/>
              <a:t>);</a:t>
            </a:r>
            <a:endParaRPr lang="en-US" sz="2000" dirty="0" smtClean="0"/>
          </a:p>
          <a:p>
            <a:pPr lvl="1">
              <a:buNone/>
            </a:pPr>
            <a:endParaRPr lang="en-US" dirty="0"/>
          </a:p>
        </p:txBody>
      </p:sp>
      <p:sp>
        <p:nvSpPr>
          <p:cNvPr id="4" name="Date Placeholder 3"/>
          <p:cNvSpPr>
            <a:spLocks noGrp="1"/>
          </p:cNvSpPr>
          <p:nvPr>
            <p:ph type="dt" sz="half" idx="10"/>
          </p:nvPr>
        </p:nvSpPr>
        <p:spPr/>
        <p:txBody>
          <a:bodyPr/>
          <a:lstStyle/>
          <a:p>
            <a:fld id="{3F974F6A-BA0E-4D1D-BFDE-32F7CDD3684C}" type="datetime1">
              <a:rPr lang="en-US" smtClean="0"/>
              <a:pPr/>
              <a:t>7/10/2011</a:t>
            </a:fld>
            <a:endParaRPr lang="en-US"/>
          </a:p>
        </p:txBody>
      </p:sp>
      <p:sp>
        <p:nvSpPr>
          <p:cNvPr id="5" name="Footer Placeholder 4"/>
          <p:cNvSpPr>
            <a:spLocks noGrp="1"/>
          </p:cNvSpPr>
          <p:nvPr>
            <p:ph type="ftr" sz="quarter" idx="11"/>
          </p:nvPr>
        </p:nvSpPr>
        <p:spPr/>
        <p:txBody>
          <a:bodyPr/>
          <a:lstStyle/>
          <a:p>
            <a:r>
              <a:rPr lang="en-US" smtClean="0"/>
              <a:t>(c) 2011 Qwest Bangalore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Create a class called Student that takes the name, age and class. Then store them in collection and print them.</a:t>
            </a:r>
          </a:p>
          <a:p>
            <a:endParaRPr lang="en-US" dirty="0" smtClean="0"/>
          </a:p>
          <a:p>
            <a:r>
              <a:rPr lang="en-US" dirty="0" smtClean="0"/>
              <a:t>Implement </a:t>
            </a:r>
            <a:r>
              <a:rPr lang="en-US" dirty="0" err="1" smtClean="0"/>
              <a:t>toString</a:t>
            </a:r>
            <a:r>
              <a:rPr lang="en-US" dirty="0" smtClean="0"/>
              <a:t>() method </a:t>
            </a:r>
            <a:endParaRPr lang="en-US" dirty="0"/>
          </a:p>
        </p:txBody>
      </p:sp>
      <p:sp>
        <p:nvSpPr>
          <p:cNvPr id="4" name="Date Placeholder 3"/>
          <p:cNvSpPr>
            <a:spLocks noGrp="1"/>
          </p:cNvSpPr>
          <p:nvPr>
            <p:ph type="dt" sz="half" idx="10"/>
          </p:nvPr>
        </p:nvSpPr>
        <p:spPr/>
        <p:txBody>
          <a:bodyPr/>
          <a:lstStyle/>
          <a:p>
            <a:fld id="{3F974F6A-BA0E-4D1D-BFDE-32F7CDD3684C}" type="datetime1">
              <a:rPr lang="en-US" smtClean="0"/>
              <a:pPr/>
              <a:t>7/10/2011</a:t>
            </a:fld>
            <a:endParaRPr lang="en-US"/>
          </a:p>
        </p:txBody>
      </p:sp>
      <p:sp>
        <p:nvSpPr>
          <p:cNvPr id="5" name="Footer Placeholder 4"/>
          <p:cNvSpPr>
            <a:spLocks noGrp="1"/>
          </p:cNvSpPr>
          <p:nvPr>
            <p:ph type="ftr" sz="quarter" idx="11"/>
          </p:nvPr>
        </p:nvSpPr>
        <p:spPr/>
        <p:txBody>
          <a:bodyPr/>
          <a:lstStyle/>
          <a:p>
            <a:r>
              <a:rPr lang="en-US" smtClean="0"/>
              <a:t>(c) 2011 Qwest Bangalore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Iterator</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Used to traverse the collection.</a:t>
            </a:r>
          </a:p>
          <a:p>
            <a:pPr lvl="0"/>
            <a:r>
              <a:rPr lang="en-US" dirty="0" smtClean="0"/>
              <a:t>In general, to use an </a:t>
            </a:r>
            <a:r>
              <a:rPr lang="en-US" dirty="0" err="1" smtClean="0"/>
              <a:t>Iterator</a:t>
            </a:r>
            <a:r>
              <a:rPr lang="en-US" dirty="0" smtClean="0"/>
              <a:t> to cycle through the contents of a collection, follow these steps:</a:t>
            </a:r>
          </a:p>
          <a:p>
            <a:pPr lvl="0"/>
            <a:r>
              <a:rPr lang="en-US" dirty="0" smtClean="0"/>
              <a:t>Obtain an </a:t>
            </a:r>
            <a:r>
              <a:rPr lang="en-US" dirty="0" err="1" smtClean="0"/>
              <a:t>Iterator</a:t>
            </a:r>
            <a:r>
              <a:rPr lang="en-US" dirty="0" smtClean="0"/>
              <a:t> to the start of the collection by calling the collection’s </a:t>
            </a:r>
            <a:r>
              <a:rPr lang="en-US" dirty="0" err="1" smtClean="0"/>
              <a:t>iterator</a:t>
            </a:r>
            <a:r>
              <a:rPr lang="en-US" dirty="0" smtClean="0"/>
              <a:t>( ) method.</a:t>
            </a:r>
          </a:p>
          <a:p>
            <a:pPr lvl="0"/>
            <a:r>
              <a:rPr lang="en-US" dirty="0" smtClean="0"/>
              <a:t>Set up a loop that makes a call to </a:t>
            </a:r>
            <a:r>
              <a:rPr lang="en-US" dirty="0" err="1" smtClean="0"/>
              <a:t>hasNext</a:t>
            </a:r>
            <a:r>
              <a:rPr lang="en-US" dirty="0" smtClean="0"/>
              <a:t>( ). Have the loop iterate as long as </a:t>
            </a:r>
            <a:r>
              <a:rPr lang="en-US" dirty="0" err="1" smtClean="0"/>
              <a:t>hasNext</a:t>
            </a:r>
            <a:r>
              <a:rPr lang="en-US" dirty="0" smtClean="0"/>
              <a:t>( ) return true.</a:t>
            </a:r>
          </a:p>
          <a:p>
            <a:r>
              <a:rPr lang="en-US" dirty="0" smtClean="0"/>
              <a:t>Within the loop, obtain each elements by calling next( )</a:t>
            </a:r>
            <a:endParaRPr lang="en-US" dirty="0"/>
          </a:p>
        </p:txBody>
      </p:sp>
      <p:sp>
        <p:nvSpPr>
          <p:cNvPr id="4" name="Date Placeholder 3"/>
          <p:cNvSpPr>
            <a:spLocks noGrp="1"/>
          </p:cNvSpPr>
          <p:nvPr>
            <p:ph type="dt" sz="half" idx="10"/>
          </p:nvPr>
        </p:nvSpPr>
        <p:spPr/>
        <p:txBody>
          <a:bodyPr/>
          <a:lstStyle/>
          <a:p>
            <a:fld id="{3F974F6A-BA0E-4D1D-BFDE-32F7CDD3684C}" type="datetime1">
              <a:rPr lang="en-US" smtClean="0"/>
              <a:pPr/>
              <a:t>7/10/2011</a:t>
            </a:fld>
            <a:endParaRPr lang="en-US"/>
          </a:p>
        </p:txBody>
      </p:sp>
      <p:sp>
        <p:nvSpPr>
          <p:cNvPr id="5" name="Footer Placeholder 4"/>
          <p:cNvSpPr>
            <a:spLocks noGrp="1"/>
          </p:cNvSpPr>
          <p:nvPr>
            <p:ph type="ftr" sz="quarter" idx="11"/>
          </p:nvPr>
        </p:nvSpPr>
        <p:spPr/>
        <p:txBody>
          <a:bodyPr/>
          <a:lstStyle/>
          <a:p>
            <a:r>
              <a:rPr lang="en-US" smtClean="0"/>
              <a:t>(c) 2011 Qwest Bangalore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836</TotalTime>
  <Words>1348</Words>
  <Application>Microsoft Office PowerPoint</Application>
  <PresentationFormat>On-screen Show (4:3)</PresentationFormat>
  <Paragraphs>269</Paragraphs>
  <Slides>28</Slides>
  <Notes>11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Java Training – Day 5</vt:lpstr>
      <vt:lpstr>Collections</vt:lpstr>
      <vt:lpstr>Collection interface</vt:lpstr>
      <vt:lpstr>List Classes</vt:lpstr>
      <vt:lpstr>Slide 5</vt:lpstr>
      <vt:lpstr>Set</vt:lpstr>
      <vt:lpstr>TreeSet </vt:lpstr>
      <vt:lpstr>Exercise</vt:lpstr>
      <vt:lpstr>Iterator </vt:lpstr>
      <vt:lpstr>Iterator Example</vt:lpstr>
      <vt:lpstr>Exercise </vt:lpstr>
      <vt:lpstr>Other Collections </vt:lpstr>
      <vt:lpstr>Map interface</vt:lpstr>
      <vt:lpstr>Implementation </vt:lpstr>
      <vt:lpstr>Slide 15</vt:lpstr>
      <vt:lpstr>Slide 16</vt:lpstr>
      <vt:lpstr>Log4j</vt:lpstr>
      <vt:lpstr>The Basics</vt:lpstr>
      <vt:lpstr>Loggers</vt:lpstr>
      <vt:lpstr>Levels</vt:lpstr>
      <vt:lpstr>Appenders</vt:lpstr>
      <vt:lpstr>Layouts</vt:lpstr>
      <vt:lpstr>Configuration</vt:lpstr>
      <vt:lpstr>An Example</vt:lpstr>
      <vt:lpstr>Log Output From The Example</vt:lpstr>
      <vt:lpstr>Tools</vt:lpstr>
      <vt:lpstr>Optimization</vt:lpstr>
      <vt:lpstr>Why Log4j?</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Training – Day 3</dc:title>
  <dc:creator/>
  <cp:lastModifiedBy>Varun Airi</cp:lastModifiedBy>
  <cp:revision>68</cp:revision>
  <dcterms:created xsi:type="dcterms:W3CDTF">2006-08-16T00:00:00Z</dcterms:created>
  <dcterms:modified xsi:type="dcterms:W3CDTF">2011-07-10T11:30:05Z</dcterms:modified>
</cp:coreProperties>
</file>