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3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4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766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0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80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80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679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mcauley.ucsd.edu/data/amaz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95815" cy="5562600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Text processing and Retrieval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(cs5700)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Executive M. tech. in data sciences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iit hyderabad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Maunendra Sankar Desarkar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8" y="4063123"/>
            <a:ext cx="1844078" cy="18042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and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21752" cy="4953000"/>
          </a:xfrm>
        </p:spPr>
        <p:txBody>
          <a:bodyPr>
            <a:normAutofit/>
          </a:bodyPr>
          <a:lstStyle/>
          <a:p>
            <a:r>
              <a:rPr lang="en-US" dirty="0"/>
              <a:t>The source of data for this assignment will be: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http://jmcauley.ucsd.edu/data/amazon/</a:t>
            </a:r>
            <a:endParaRPr lang="en-US" dirty="0"/>
          </a:p>
          <a:p>
            <a:r>
              <a:rPr lang="en-US" dirty="0"/>
              <a:t>Download reviews for any three product types.</a:t>
            </a:r>
          </a:p>
          <a:p>
            <a:r>
              <a:rPr lang="en-US" dirty="0"/>
              <a:t>Consider any time period (Say date A to Date B)</a:t>
            </a:r>
          </a:p>
          <a:p>
            <a:r>
              <a:rPr lang="en-US" dirty="0"/>
              <a:t>Consider the number of reviews for different products belonging to those categories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most frequent </a:t>
            </a:r>
            <a:r>
              <a:rPr lang="en-US" dirty="0">
                <a:solidFill>
                  <a:srgbClr val="FF0000"/>
                </a:solidFill>
              </a:rPr>
              <a:t>terms</a:t>
            </a:r>
            <a:r>
              <a:rPr lang="en-US" dirty="0"/>
              <a:t> in the reviews. For each category, mention the top 20 of them. Do not include stop words for this exercise. </a:t>
            </a:r>
          </a:p>
          <a:p>
            <a:r>
              <a:rPr lang="en-US" dirty="0"/>
              <a:t>Identify most frequent </a:t>
            </a:r>
            <a:r>
              <a:rPr lang="en-US" dirty="0">
                <a:solidFill>
                  <a:srgbClr val="00B050"/>
                </a:solidFill>
              </a:rPr>
              <a:t>nouns</a:t>
            </a:r>
            <a:r>
              <a:rPr lang="en-US" dirty="0"/>
              <a:t> in the reviews. For each category, mention the top 20 of them. </a:t>
            </a:r>
          </a:p>
          <a:p>
            <a:r>
              <a:rPr lang="en-US" dirty="0"/>
              <a:t>Identify most frequent </a:t>
            </a:r>
            <a:r>
              <a:rPr lang="en-US" dirty="0">
                <a:solidFill>
                  <a:srgbClr val="00B0F0"/>
                </a:solidFill>
              </a:rPr>
              <a:t>adjectives/adverbs</a:t>
            </a:r>
            <a:r>
              <a:rPr lang="en-US" dirty="0"/>
              <a:t> in the reviews. For each category, mention the top 20 of them.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/>
              <a:t>Do you have any observations from the </a:t>
            </a:r>
            <a:r>
              <a:rPr lang="en-US" dirty="0" err="1"/>
              <a:t>the</a:t>
            </a:r>
            <a:r>
              <a:rPr lang="en-US" dirty="0"/>
              <a:t> above analysis?</a:t>
            </a:r>
          </a:p>
        </p:txBody>
      </p:sp>
    </p:spTree>
    <p:extLst>
      <p:ext uri="{BB962C8B-B14F-4D97-AF65-F5344CB8AC3E}">
        <p14:creationId xmlns:p14="http://schemas.microsoft.com/office/powerpoint/2010/main" val="190967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4495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a category with at least 1 Lakh reviews</a:t>
                </a:r>
              </a:p>
              <a:p>
                <a:r>
                  <a:rPr lang="en-US" dirty="0"/>
                  <a:t>Consider the reviews one by one</a:t>
                </a:r>
              </a:p>
              <a:p>
                <a:r>
                  <a:rPr lang="en-US" dirty="0"/>
                  <a:t>Once you process a review, count the number of tokens (T) seen till now (considering repetitions) and the number of distinct terms (M) seen till now.</a:t>
                </a:r>
              </a:p>
              <a:p>
                <a:r>
                  <a:rPr lang="en-US" dirty="0"/>
                  <a:t>You may log the following information where </a:t>
                </a:r>
                <a:r>
                  <a:rPr lang="en-US" dirty="0" err="1"/>
                  <a:t>ReviewSeqNo</a:t>
                </a:r>
                <a:r>
                  <a:rPr lang="en-US" dirty="0"/>
                  <a:t> is incremented after seeing each review</a:t>
                </a:r>
              </a:p>
              <a:p>
                <a:pPr lvl="1"/>
                <a:r>
                  <a:rPr lang="en-US" dirty="0"/>
                  <a:t>&lt;</a:t>
                </a:r>
                <a:r>
                  <a:rPr lang="en-US" dirty="0" err="1"/>
                  <a:t>ReviewSeqNo</a:t>
                </a:r>
                <a:r>
                  <a:rPr lang="en-US" dirty="0"/>
                  <a:t>, T, M&gt;</a:t>
                </a:r>
              </a:p>
              <a:p>
                <a:r>
                  <a:rPr lang="en-US" dirty="0"/>
                  <a:t>After exhausting the reviews, 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you explain the nature of the plot?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4495800"/>
              </a:xfrm>
              <a:blipFill>
                <a:blip r:embed="rId2"/>
                <a:stretch>
                  <a:fillRect l="-364" t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9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report. The report should contain your tables, graphs and your observations from the tables and graphs. If you want to include any interesting point/observation that you may have made by looking at the results, feel free to include that. Make sure to mark your name and roll number in the report.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Zip together the code files and the report. Name the zip file as &lt;your-roll-no&gt;_A1.zip.</a:t>
            </a:r>
          </a:p>
          <a:p>
            <a:r>
              <a:rPr lang="en-US" dirty="0">
                <a:solidFill>
                  <a:srgbClr val="FF0000"/>
                </a:solidFill>
              </a:rPr>
              <a:t>Department plagiarism policy: https://cse.iith.ac.in/?q=node/254</a:t>
            </a:r>
          </a:p>
        </p:txBody>
      </p:sp>
    </p:spTree>
    <p:extLst>
      <p:ext uri="{BB962C8B-B14F-4D97-AF65-F5344CB8AC3E}">
        <p14:creationId xmlns:p14="http://schemas.microsoft.com/office/powerpoint/2010/main" val="266584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E454F5F-498B-4183-B831-445140A44624}" vid="{8CA20E8A-2F41-4293-BE13-1426700838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6197</TotalTime>
  <Words>338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Tw Cen MT</vt:lpstr>
      <vt:lpstr>Wingdings</vt:lpstr>
      <vt:lpstr>Wingdings 2</vt:lpstr>
      <vt:lpstr>Theme1</vt:lpstr>
      <vt:lpstr>Text processing and Retrieval  (cs5700)  Executive M. tech. in data sciences  iit hyderabad</vt:lpstr>
      <vt:lpstr>Text Processing and Retrieval</vt:lpstr>
      <vt:lpstr>Task-1</vt:lpstr>
      <vt:lpstr>Task-2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</dc:title>
  <dc:creator>Maunendra</dc:creator>
  <cp:lastModifiedBy>Maunendra Desarkar</cp:lastModifiedBy>
  <cp:revision>63</cp:revision>
  <dcterms:created xsi:type="dcterms:W3CDTF">2006-08-16T00:00:00Z</dcterms:created>
  <dcterms:modified xsi:type="dcterms:W3CDTF">2019-02-14T05:54:09Z</dcterms:modified>
</cp:coreProperties>
</file>