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18" r:id="rId4"/>
    <p:sldId id="621" r:id="rId5"/>
    <p:sldId id="622" r:id="rId6"/>
    <p:sldId id="623" r:id="rId7"/>
    <p:sldId id="585" r:id="rId8"/>
    <p:sldId id="624" r:id="rId9"/>
    <p:sldId id="626" r:id="rId10"/>
    <p:sldId id="625" r:id="rId11"/>
    <p:sldId id="627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586" r:id="rId28"/>
    <p:sldId id="587" r:id="rId29"/>
    <p:sldId id="644" r:id="rId30"/>
    <p:sldId id="645" r:id="rId31"/>
    <p:sldId id="646" r:id="rId32"/>
    <p:sldId id="588" r:id="rId33"/>
    <p:sldId id="647" r:id="rId34"/>
    <p:sldId id="648" r:id="rId35"/>
    <p:sldId id="649" r:id="rId36"/>
    <p:sldId id="650" r:id="rId37"/>
    <p:sldId id="651" r:id="rId38"/>
    <p:sldId id="653" r:id="rId39"/>
    <p:sldId id="65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=[0.2,0.4,True,0.5]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=["</a:t>
            </a:r>
            <a:r>
              <a:rPr lang="en-IN" sz="2400" b="1" dirty="0" err="1" smtClean="0">
                <a:solidFill>
                  <a:srgbClr val="C00000"/>
                </a:solidFill>
              </a:rPr>
              <a:t>True",False</a:t>
            </a:r>
            <a:r>
              <a:rPr lang="en-IN" sz="2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00438"/>
            <a:ext cx="8643966" cy="5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values=[10,"hello",20,"bye"]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print(max(values))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38150"/>
            <a:ext cx="8643966" cy="51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fruits=["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Orange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fruits=["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",None]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" y="4286256"/>
            <a:ext cx="8480707" cy="4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list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=[5,2,11,3]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(min(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december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sum(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sum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present in the list . However items must be of Numeric or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type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=[10,20,30]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sum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=[10,20,30,True,False]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=['1','2','3']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28" cy="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Built In Functions For List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=[2.5,3.5,4.5]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version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passed as argument.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=[7,4,9,1]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038635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december”,”january”,”may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months=["january","may","december",3]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82868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values=[2.4,1.0,2,3.6]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[1.0,2,2.4,3.6]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bhopal","bhop","Bhopal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Bhopal”,”bhop”,”bhopal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Sorting In Descending Order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sort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 </a:t>
            </a:r>
            <a:r>
              <a:rPr lang="en-IN" sz="2400" dirty="0" smtClean="0"/>
              <a:t>, we can pass the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 with value set to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to the function </a:t>
            </a:r>
            <a:r>
              <a:rPr lang="en-IN" sz="2400" b="1" dirty="0" smtClean="0">
                <a:solidFill>
                  <a:srgbClr val="C00000"/>
                </a:solidFill>
              </a:rPr>
              <a:t>sorted(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=[3,1,5,2]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nums,reverse</a:t>
            </a:r>
            <a:r>
              <a:rPr lang="fr-FR" sz="2000" b="1" dirty="0" smtClean="0">
                <a:solidFill>
                  <a:srgbClr val="7030A0"/>
                </a:solidFill>
              </a:rPr>
              <a:t>=</a:t>
            </a:r>
            <a:r>
              <a:rPr lang="fr-FR" sz="2000" b="1" dirty="0" err="1" smtClean="0">
                <a:solidFill>
                  <a:srgbClr val="7030A0"/>
                </a:solidFill>
              </a:rPr>
              <a:t>True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445549"/>
            <a:ext cx="2038635" cy="39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list(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list( ) </a:t>
            </a:r>
            <a:r>
              <a:rPr lang="en-IN" sz="2400" dirty="0" smtClean="0"/>
              <a:t>function converts an </a:t>
            </a:r>
            <a:r>
              <a:rPr lang="en-IN" sz="2400" b="1" dirty="0" err="1" smtClean="0">
                <a:solidFill>
                  <a:srgbClr val="00B050"/>
                </a:solidFill>
              </a:rPr>
              <a:t>iterable</a:t>
            </a:r>
            <a:r>
              <a:rPr lang="en-IN" sz="2400" dirty="0" smtClean="0"/>
              <a:t>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range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city="</a:t>
            </a:r>
            <a:r>
              <a:rPr lang="en-IN" sz="2000" b="1" dirty="0" err="1" smtClean="0">
                <a:solidFill>
                  <a:srgbClr val="C00000"/>
                </a:solidFill>
              </a:rPr>
              <a:t>bhopal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x=list(city)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6154009" cy="42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99844"/>
            <a:ext cx="8715436" cy="87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n="20"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2627391" cy="4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Functions For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sum()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sorted()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list()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any()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all()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x=list(t)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2405146" cy="40085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000628" y="2571744"/>
            <a:ext cx="3571900" cy="1214446"/>
          </a:xfrm>
          <a:prstGeom prst="cloudCallout">
            <a:avLst>
              <a:gd name="adj1" fmla="val -133736"/>
              <a:gd name="adj2" fmla="val -95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This is a </a:t>
            </a:r>
            <a:r>
              <a:rPr lang="en-US" sz="2800" b="1" dirty="0" err="1" smtClean="0">
                <a:solidFill>
                  <a:srgbClr val="FFFF00"/>
                </a:solidFill>
              </a:rPr>
              <a:t>tuple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[1, 3, 4, 0]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False, 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elements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[1, 3, 4, 0]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[1,3,4,5]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False, 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list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fruits=["</a:t>
            </a:r>
            <a:r>
              <a:rPr lang="fr-FR" sz="2000" b="1" dirty="0" err="1" smtClean="0">
                <a:solidFill>
                  <a:srgbClr val="C00000"/>
                </a:solidFill>
              </a:rPr>
              <a:t>apple</a:t>
            </a:r>
            <a:r>
              <a:rPr lang="fr-FR" sz="2000" b="1" dirty="0" smtClean="0">
                <a:solidFill>
                  <a:srgbClr val="C00000"/>
                </a:solidFill>
              </a:rPr>
              <a:t>","</a:t>
            </a:r>
            <a:r>
              <a:rPr lang="fr-FR" sz="20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000" b="1" dirty="0" smtClean="0">
                <a:solidFill>
                  <a:srgbClr val="C00000"/>
                </a:solidFill>
              </a:rPr>
              <a:t>",None]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len</a:t>
            </a:r>
            <a:r>
              <a:rPr lang="fr-FR" sz="2000" b="1" dirty="0" smtClean="0">
                <a:solidFill>
                  <a:srgbClr val="7030A0"/>
                </a:solidFill>
              </a:rPr>
              <a:t>(fruits))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greatest </a:t>
            </a:r>
            <a:r>
              <a:rPr lang="en-IN" sz="2400" dirty="0" smtClean="0"/>
              <a:t>item present in the list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=[5,2,11,3]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(max(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booleans</a:t>
            </a:r>
            <a:r>
              <a:rPr lang="en-IN" sz="2400" b="1" dirty="0" smtClean="0">
                <a:solidFill>
                  <a:srgbClr val="C00000"/>
                </a:solidFill>
              </a:rPr>
              <a:t>=[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=[1.1,1.4,0.9]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=[True,5,False]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8237</TotalTime>
  <Words>802</Words>
  <Application>Microsoft Office PowerPoint</Application>
  <PresentationFormat>On-screen Show (4:3)</PresentationFormat>
  <Paragraphs>291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Built In Functions For List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min( ) Function</vt:lpstr>
      <vt:lpstr>Guess The Output ?</vt:lpstr>
      <vt:lpstr>The sum(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Guess The Output ?</vt:lpstr>
      <vt:lpstr>Sorting In Descending Order</vt:lpstr>
      <vt:lpstr>The list( ) Function</vt:lpstr>
      <vt:lpstr>Guess The Output ?</vt:lpstr>
      <vt:lpstr>Guess The Output ?</vt:lpstr>
      <vt:lpstr>Guess The Output ?</vt:lpstr>
      <vt:lpstr>The any( ) Function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831</cp:revision>
  <dcterms:created xsi:type="dcterms:W3CDTF">2015-12-21T13:46:48Z</dcterms:created>
  <dcterms:modified xsi:type="dcterms:W3CDTF">2018-09-12T07:05:51Z</dcterms:modified>
</cp:coreProperties>
</file>