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308" r:id="rId3"/>
    <p:sldId id="309" r:id="rId4"/>
    <p:sldId id="310" r:id="rId5"/>
    <p:sldId id="313" r:id="rId6"/>
    <p:sldId id="324" r:id="rId7"/>
    <p:sldId id="325" r:id="rId8"/>
    <p:sldId id="326" r:id="rId9"/>
    <p:sldId id="327" r:id="rId10"/>
    <p:sldId id="328" r:id="rId11"/>
    <p:sldId id="329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31AF-33A1-4481-B754-A4BADCC941A0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D9245-2E19-4BC1-B6FD-32C1007CA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2133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 consist of various symbols like –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- To replace none or many characters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_(</a:t>
            </a:r>
            <a:r>
              <a:rPr lang="en-US" dirty="0" err="1" smtClean="0"/>
              <a:t>underscrore</a:t>
            </a:r>
            <a:r>
              <a:rPr lang="en-US" dirty="0" smtClean="0"/>
              <a:t>) – To </a:t>
            </a:r>
            <a:r>
              <a:rPr lang="en-US" dirty="0"/>
              <a:t>r</a:t>
            </a:r>
            <a:r>
              <a:rPr lang="en-US" dirty="0" smtClean="0"/>
              <a:t>eplace exactly one char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59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employee records whose name start with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Select * from employee where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ename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like ‘S%’;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Display employee records whose name </a:t>
            </a:r>
            <a:r>
              <a:rPr lang="en-US" dirty="0" smtClean="0"/>
              <a:t>ends </a:t>
            </a:r>
            <a:r>
              <a:rPr lang="en-US" dirty="0"/>
              <a:t>with 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Select * from employee where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ename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like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‘%S’;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Display employee records </a:t>
            </a:r>
            <a:r>
              <a:rPr lang="en-US" dirty="0" smtClean="0"/>
              <a:t>where A is the second char in there name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Select * from employee where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ename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like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‘_A%’;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38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name, address from student where </a:t>
            </a:r>
            <a:r>
              <a:rPr lang="en-US" dirty="0" err="1" smtClean="0"/>
              <a:t>tot_marks</a:t>
            </a:r>
            <a:r>
              <a:rPr lang="en-US" dirty="0" smtClean="0"/>
              <a:t>=68 AND branch=‘BE’;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Arithmetic Operator:</a:t>
            </a:r>
          </a:p>
          <a:p>
            <a:pPr marL="0" indent="0">
              <a:buNone/>
            </a:pPr>
            <a:r>
              <a:rPr lang="en-US" dirty="0" smtClean="0"/>
              <a:t>+, -, *, /, %</a:t>
            </a:r>
          </a:p>
          <a:p>
            <a:pPr marL="0" indent="0">
              <a:buNone/>
            </a:pPr>
            <a:r>
              <a:rPr lang="en-US" dirty="0" smtClean="0"/>
              <a:t>2. Relational Operator: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&gt;=</a:t>
            </a:r>
          </a:p>
          <a:p>
            <a:pPr marL="0" indent="0">
              <a:buNone/>
            </a:pPr>
            <a:r>
              <a:rPr lang="en-US" dirty="0" smtClean="0"/>
              <a:t>&lt;=,</a:t>
            </a:r>
          </a:p>
          <a:p>
            <a:pPr marL="0" indent="0">
              <a:buNone/>
            </a:pPr>
            <a:r>
              <a:rPr lang="en-US" dirty="0" smtClean="0"/>
              <a:t>&lt;&gt; or !=</a:t>
            </a:r>
          </a:p>
          <a:p>
            <a:pPr marL="0" indent="0">
              <a:buNone/>
            </a:pPr>
            <a:r>
              <a:rPr lang="en-US" dirty="0" smtClean="0"/>
              <a:t>= (both assignment and comparison)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6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128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3.Logical Operator: (Used to combine two operations)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NOT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.Special Operator:</a:t>
            </a:r>
          </a:p>
          <a:p>
            <a:r>
              <a:rPr lang="en-US" dirty="0" smtClean="0"/>
              <a:t>BETWEEN                  </a:t>
            </a:r>
          </a:p>
          <a:p>
            <a:r>
              <a:rPr lang="en-US" dirty="0" smtClean="0"/>
              <a:t>IN                                </a:t>
            </a:r>
          </a:p>
          <a:p>
            <a:r>
              <a:rPr lang="en-US" dirty="0" smtClean="0"/>
              <a:t>LIKE                             </a:t>
            </a:r>
          </a:p>
          <a:p>
            <a:r>
              <a:rPr lang="en-US" dirty="0" smtClean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82521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9887"/>
              </p:ext>
            </p:extLst>
          </p:nvPr>
        </p:nvGraphicFramePr>
        <p:xfrm>
          <a:off x="457200" y="990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Hiredate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2011-03-15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2011-05-20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2011-11-20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2011-01-11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2011-07-21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 name of every employee along with its total income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ename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,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sal+comm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as income from employee;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Display </a:t>
            </a:r>
            <a:r>
              <a:rPr lang="en-US" dirty="0" err="1" smtClean="0"/>
              <a:t>emp</a:t>
            </a:r>
            <a:r>
              <a:rPr lang="en-US" dirty="0" smtClean="0"/>
              <a:t> records whose </a:t>
            </a:r>
            <a:r>
              <a:rPr lang="en-US" dirty="0" err="1" smtClean="0"/>
              <a:t>sal</a:t>
            </a:r>
            <a:r>
              <a:rPr lang="en-US" dirty="0" smtClean="0"/>
              <a:t> is multiple of 3;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* from employee where sal%3=0;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1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records  of employee whose salary is from 15000 to 20000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select * from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employee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&gt;=15000 And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&lt;=20000;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 records of those employee who don’t earn between 15000 to 20000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select * from employee  where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&lt;15000 or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&gt;20000;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5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BETWEEN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Between operator is used to compare column value with range of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* from employee where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between 15000 and 20000;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 * from employee where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not between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15000 and 20000;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81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IN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Used to compare column value with multiple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IN(v1,v2,……,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NOT IN(v1,v2……</a:t>
            </a:r>
            <a:r>
              <a:rPr lang="en-US" dirty="0" err="1" smtClean="0"/>
              <a:t>vn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* FROM employee  WHERE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IN(15000,18000);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* from employee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sal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NOT IN(15000,18000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4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LIKE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to compare column values with patterns.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LIKE ‘Pattern’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LIKE ‘Pattern’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1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10400</TotalTime>
  <Words>368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SQL</vt:lpstr>
      <vt:lpstr>Operators</vt:lpstr>
      <vt:lpstr>PowerPoint Presentation</vt:lpstr>
      <vt:lpstr>PowerPoint Presentation</vt:lpstr>
      <vt:lpstr>PowerPoint Presentation</vt:lpstr>
      <vt:lpstr>PowerPoint Presentation</vt:lpstr>
      <vt:lpstr>USE of BETWEEN Operator</vt:lpstr>
      <vt:lpstr>Use of IN Operator</vt:lpstr>
      <vt:lpstr>Use of LIKE Operator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</dc:creator>
  <cp:lastModifiedBy>windows7</cp:lastModifiedBy>
  <cp:revision>191</cp:revision>
  <dcterms:created xsi:type="dcterms:W3CDTF">2006-08-16T00:00:00Z</dcterms:created>
  <dcterms:modified xsi:type="dcterms:W3CDTF">2015-04-25T14:14:12Z</dcterms:modified>
</cp:coreProperties>
</file>