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0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6CF8-56C1-47C1-9672-55667C8CB022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5E2F-EC28-402E-BB1F-16FB211E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6" t="26884" r="16021" b="13778"/>
          <a:stretch/>
        </p:blipFill>
        <p:spPr bwMode="auto">
          <a:xfrm>
            <a:off x="228600" y="4594350"/>
            <a:ext cx="2800061" cy="202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8610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Data </a:t>
            </a:r>
            <a:r>
              <a:rPr lang="en-US" dirty="0"/>
              <a:t>V</a:t>
            </a:r>
            <a:r>
              <a:rPr lang="en-US" dirty="0" smtClean="0"/>
              <a:t>isualization is critical to Your Organization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38400"/>
            <a:ext cx="581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it comes to Turing your data into tangible action  for your organization for first step is </a:t>
            </a:r>
            <a:r>
              <a:rPr lang="en-US" b="1" dirty="0" smtClean="0"/>
              <a:t>data visualization</a:t>
            </a:r>
            <a:r>
              <a:rPr lang="en-US" dirty="0" smtClean="0"/>
              <a:t> Because if you want to take a step forward, you have to be able to see big picture behind your data.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4370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Visualization </a:t>
            </a:r>
            <a:r>
              <a:rPr lang="en-US" dirty="0" smtClean="0"/>
              <a:t>is a graphical representation of the information collected through data analysis. The data can give you the clear insight when it is been shown in visual context through Map/Graphs.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240576" y="889598"/>
            <a:ext cx="2442142" cy="2938462"/>
            <a:chOff x="6291943" y="1600200"/>
            <a:chExt cx="2442142" cy="2938462"/>
          </a:xfrm>
        </p:grpSpPr>
        <p:sp>
          <p:nvSpPr>
            <p:cNvPr id="9" name="TextBox 8"/>
            <p:cNvSpPr txBox="1"/>
            <p:nvPr/>
          </p:nvSpPr>
          <p:spPr>
            <a:xfrm>
              <a:off x="6291943" y="1600200"/>
              <a:ext cx="244214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Human Brain Processes Visual INFORMATION 60,000X Faster than Text</a:t>
              </a:r>
              <a:endParaRPr lang="en-US" dirty="0"/>
            </a:p>
          </p:txBody>
        </p:sp>
        <p:pic>
          <p:nvPicPr>
            <p:cNvPr id="1027" name="Picture 3" descr="C:\Users\Nagesh M\Desktop\download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943" y="2624137"/>
              <a:ext cx="2390775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-21771" y="3902926"/>
            <a:ext cx="696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are the list of reason why it is critical to your Organization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71" y="440793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#1) </a:t>
            </a:r>
            <a:r>
              <a:rPr lang="en-US" b="1" dirty="0" smtClean="0"/>
              <a:t>Data visualization</a:t>
            </a:r>
            <a:r>
              <a:rPr lang="en-US" dirty="0" smtClean="0"/>
              <a:t> conveys your Message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11286" y="4871714"/>
            <a:ext cx="581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Turning data analysis into visual representations such as charts, graphs, and histograms to more easily consume data.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AXA - BS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agesh M\Desktop\20090211_thousand_words-01_cropp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" y="1752600"/>
            <a:ext cx="3475945" cy="315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AXA - BS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AXA - BS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146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Why Data Visualization is critical to Your Organization</vt:lpstr>
      <vt:lpstr>PowerPoint Presentation</vt:lpstr>
      <vt:lpstr>PowerPoint Presentation</vt:lpstr>
    </vt:vector>
  </TitlesOfParts>
  <Company>AXA 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Data Visualization is critical Your Organization</dc:title>
  <dc:creator>Nagesh M</dc:creator>
  <cp:lastModifiedBy>Nagesh M</cp:lastModifiedBy>
  <cp:revision>14</cp:revision>
  <dcterms:created xsi:type="dcterms:W3CDTF">2020-07-02T10:19:31Z</dcterms:created>
  <dcterms:modified xsi:type="dcterms:W3CDTF">2020-07-03T13:01:53Z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 Type">
    <vt:lpwstr>Internal</vt:lpwstr>
  </property>
</Properties>
</file>