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8085-microprocessor-architecture/" TargetMode="External"/><Relationship Id="rId2" Type="http://schemas.openxmlformats.org/officeDocument/2006/relationships/hyperlink" Target="https://www.geeksforgeeks.org/addressing-modes-8085-microprocesso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900" y="1447800"/>
            <a:ext cx="6172200" cy="1129362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chemeClr val="accent3">
                    <a:lumMod val="50000"/>
                  </a:schemeClr>
                </a:solidFill>
              </a:rPr>
              <a:t>COMPUTER ORGANIZATION AND ARCHITECTURE</a:t>
            </a:r>
            <a:endParaRPr lang="en-IN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971800"/>
            <a:ext cx="6400800" cy="2133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Submitted To:-                 Submitted By:-</a:t>
            </a:r>
          </a:p>
          <a:p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Dr.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Anurag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Sharma       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Nageshwar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Pandey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                                        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B.Tech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CSE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                                         3</a:t>
            </a:r>
            <a:r>
              <a:rPr lang="en-IN" sz="2000" baseline="30000" dirty="0" smtClean="0">
                <a:solidFill>
                  <a:schemeClr val="accent6">
                    <a:lumMod val="50000"/>
                  </a:schemeClr>
                </a:solidFill>
              </a:rPr>
              <a:t>rd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Sem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                                         GU-2019-3130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6299" y="533400"/>
            <a:ext cx="6012000" cy="756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GNA University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4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INSTRUCTIONS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Logical instructions are the instructions which perform basic logical operations such as AND, OR, etc. In 8085 microprocessor, the destination operand is always the accumulator. Here logical operation works on a bitwise level.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91366"/>
              </p:ext>
            </p:extLst>
          </p:nvPr>
        </p:nvGraphicFramePr>
        <p:xfrm>
          <a:off x="1219200" y="4495800"/>
          <a:ext cx="6210300" cy="2065020"/>
        </p:xfrm>
        <a:graphic>
          <a:graphicData uri="http://schemas.openxmlformats.org/drawingml/2006/table">
            <a:tbl>
              <a:tblPr/>
              <a:tblGrid>
                <a:gridCol w="1552575"/>
                <a:gridCol w="1552575"/>
                <a:gridCol w="1552575"/>
                <a:gridCol w="1552575"/>
              </a:tblGrid>
              <a:tr h="200342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OPCODE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OPERAND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DESTINATION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ANA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R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A = A AND R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ANA B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ANA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M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A = A AND Mc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effectLst/>
                        </a:rPr>
                        <a:t>ANA 2050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TRANSFER INSTRUCTIONS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Data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tranfer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 instructions are the instructions which transfers data in the microprocessor. They are also called copy instructions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.</a:t>
            </a:r>
          </a:p>
          <a:p>
            <a:pPr marL="0" indent="0">
              <a:buNone/>
            </a:pP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374886"/>
              </p:ext>
            </p:extLst>
          </p:nvPr>
        </p:nvGraphicFramePr>
        <p:xfrm>
          <a:off x="1066800" y="4038600"/>
          <a:ext cx="6210300" cy="1790700"/>
        </p:xfrm>
        <a:graphic>
          <a:graphicData uri="http://schemas.openxmlformats.org/drawingml/2006/table">
            <a:tbl>
              <a:tblPr/>
              <a:tblGrid>
                <a:gridCol w="1552575"/>
                <a:gridCol w="1552575"/>
                <a:gridCol w="1552575"/>
                <a:gridCol w="1552575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OPCODE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OPERAND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EXPLANATION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MOV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Rd, Rs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Rd = Rs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MOV A, B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MOV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Rd, M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Rd = Mc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effectLst/>
                        </a:rPr>
                        <a:t>MOV A, 2050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7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 INSTRUCTIONS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Branching instructions refer to the act of switching execution to a different instruction sequence as a result of executing a branch instruction.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 </a:t>
            </a:r>
          </a:p>
          <a:p>
            <a:pPr marL="0" indent="0" fontAlgn="base">
              <a:buNone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fontAlgn="base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three types of branching instructions are: 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1.Jump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(unconditional and conditional) </a:t>
            </a:r>
          </a:p>
          <a:p>
            <a:pPr marL="0" indent="0" fontAlgn="base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2.Call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(unconditional and conditional) </a:t>
            </a:r>
          </a:p>
          <a:p>
            <a:pPr marL="0" indent="0" fontAlgn="base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3.Return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(unconditional and conditional)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9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91440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solidFill>
                  <a:srgbClr val="002060"/>
                </a:solidFill>
              </a:rPr>
              <a:t>BUS ORGANIZATION OF 8085 MICROPROCESSOR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2133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600" b="1" dirty="0">
                <a:solidFill>
                  <a:srgbClr val="0070C0"/>
                </a:solidFill>
                <a:latin typeface="Brush Script MT" pitchFamily="66" charset="0"/>
              </a:rPr>
              <a:t>Bus is a group of conducting wires which carries information, all the peripherals are connected to microprocessor through Bus</a:t>
            </a:r>
            <a:r>
              <a:rPr lang="en-US" sz="3600" b="1" dirty="0" smtClean="0">
                <a:solidFill>
                  <a:srgbClr val="0070C0"/>
                </a:solidFill>
                <a:latin typeface="Brush Script MT" pitchFamily="66" charset="0"/>
              </a:rPr>
              <a:t>.</a:t>
            </a:r>
          </a:p>
          <a:p>
            <a:pPr marL="0" indent="0" fontAlgn="base">
              <a:buNone/>
            </a:pPr>
            <a:endParaRPr lang="en-US" sz="3600" b="1" dirty="0">
              <a:solidFill>
                <a:srgbClr val="0070C0"/>
              </a:solidFill>
              <a:latin typeface="Brush Script MT" pitchFamily="66" charset="0"/>
            </a:endParaRPr>
          </a:p>
        </p:txBody>
      </p:sp>
      <p:pic>
        <p:nvPicPr>
          <p:cNvPr id="5122" name="Picture 2" descr="https://media.geeksforgeeks.org/wp-content/uploads/Bus-Organization-System-of-8085-Microprocessor-4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56000" contras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620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884238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 smtClean="0">
                <a:solidFill>
                  <a:srgbClr val="001746"/>
                </a:solidFill>
                <a:latin typeface="Lucida Calligraphy" pitchFamily="66" charset="0"/>
              </a:rPr>
              <a:t>TYPES OF BUSES</a:t>
            </a:r>
            <a:endParaRPr lang="en-IN" sz="3600" b="1" u="sng" dirty="0">
              <a:solidFill>
                <a:srgbClr val="001746"/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There are three types of buses:-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1.Address Bus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2.Data Bus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3.Control Bus-&gt;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b="1" dirty="0" smtClean="0"/>
              <a:t>S</a:t>
            </a:r>
            <a:r>
              <a:rPr lang="en-US" dirty="0" err="1" smtClean="0"/>
              <a:t>ome</a:t>
            </a:r>
            <a:r>
              <a:rPr lang="en-US" dirty="0" smtClean="0"/>
              <a:t> </a:t>
            </a:r>
            <a:r>
              <a:rPr lang="en-US" dirty="0"/>
              <a:t>control signals are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 smtClean="0"/>
              <a:t>Memory </a:t>
            </a:r>
            <a:r>
              <a:rPr lang="en-US" dirty="0"/>
              <a:t>read</a:t>
            </a:r>
          </a:p>
          <a:p>
            <a:pPr fontAlgn="base"/>
            <a:r>
              <a:rPr lang="en-US" dirty="0"/>
              <a:t>Memory write</a:t>
            </a:r>
          </a:p>
          <a:p>
            <a:pPr fontAlgn="base"/>
            <a:r>
              <a:rPr lang="en-US" dirty="0"/>
              <a:t>I/O read</a:t>
            </a:r>
          </a:p>
          <a:p>
            <a:pPr fontAlgn="base"/>
            <a:r>
              <a:rPr lang="en-US" dirty="0"/>
              <a:t>I/O Write</a:t>
            </a:r>
          </a:p>
          <a:p>
            <a:pPr fontAlgn="base"/>
            <a:r>
              <a:rPr lang="en-US" dirty="0" err="1"/>
              <a:t>Opcode</a:t>
            </a:r>
            <a:r>
              <a:rPr lang="en-US" dirty="0"/>
              <a:t> fetch</a:t>
            </a:r>
          </a:p>
          <a:p>
            <a:pPr marL="0" indent="0">
              <a:buNone/>
            </a:pP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534400" cy="57943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8085 MICROPROCESSOR</a:t>
            </a:r>
            <a:endParaRPr lang="en-IN" sz="28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752"/>
          </a:xfrm>
        </p:spPr>
        <p:txBody>
          <a:bodyPr/>
          <a:lstStyle/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microprocessor is an 8-bit device that receives, operates, or outputs 8-bit information in a simultaneous approach.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processor consists of 16-bit and 8-bit address and data lines and so the capacity of the device is 2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16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which is 64KB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memory.</a:t>
            </a:r>
          </a:p>
          <a:p>
            <a:pPr fontAlgn="base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8085 microprocessor has 8-bit input/output address lines, it has the ability to address 2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= 256 input and output ports.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7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REFERENCES:-</a:t>
            </a:r>
            <a:endParaRPr lang="en-IN" sz="36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https://www.geeksforgeeks.org/addressing-modes-8085-microprocessor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 smtClean="0">
              <a:hlinkClick r:id="rId3"/>
            </a:endParaRPr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://www.elprocus.com/8085-microprocessor-architecture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4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62661">
            <a:off x="1506671" y="2665531"/>
            <a:ext cx="583364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6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7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747" y="2362200"/>
            <a:ext cx="700063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i="1" u="sng" cap="none" spc="50" dirty="0" smtClean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MICROPROCESSOR</a:t>
            </a:r>
          </a:p>
          <a:p>
            <a:pPr algn="ctr"/>
            <a:r>
              <a:rPr lang="en-US" sz="6600" b="1" i="1" u="sng" spc="50" dirty="0" smtClean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8085</a:t>
            </a:r>
            <a:endParaRPr lang="en-US" sz="6600" b="1" i="1" u="sng" cap="none" spc="50" dirty="0">
              <a:ln w="1143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CONTENT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:-</a:t>
            </a:r>
            <a:endParaRPr lang="en-IN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Microprocessor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Addressing Modes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Bus System in 8085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Registers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Interrupts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Instructions and its types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Bus Organization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Features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2060"/>
                </a:solidFill>
              </a:rPr>
              <a:t>Reference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70968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MICROPROCESSOR</a:t>
            </a:r>
            <a:endParaRPr lang="en-I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 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microprocessor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 is a multipurpose, programmable, clock-driven, register-based electronic device that reads binary instructions from a storage device called memory, accepts binary data as input and processes data according to those instructions and provide results as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output.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3810000"/>
            <a:ext cx="7467600" cy="70968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8085 MICROPROCESSOR</a:t>
            </a:r>
            <a:endParaRPr lang="en-I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424" y="4519684"/>
            <a:ext cx="7467600" cy="16525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8085 microprocessor, is a second generation 8-bit microprocessor and is the base for studying and using all the microprocessor available in the market.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Font typeface="Wingdings"/>
              <a:buNone/>
            </a:pP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</a:rPr>
              <a:t>ADDRESSING MODES</a:t>
            </a:r>
            <a:endParaRPr lang="en-IN" sz="36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5814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In 8085 Microprocessor, there are 5 types of addressing modes:-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1.Immediate Addressing Mode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2.Register Addressing Mode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3.Direct Addressing Mode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4.Register Indirect Addressing Mode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5.Implicit Addressing Mode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21920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REGISTERS IN 8085 MICROPROCESSOR</a:t>
            </a:r>
            <a:endParaRPr lang="en-IN" sz="3600" b="1" dirty="0">
              <a:solidFill>
                <a:schemeClr val="accent3">
                  <a:lumMod val="50000"/>
                </a:schemeClr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41960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(a) General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Purpose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Registers </a:t>
            </a:r>
          </a:p>
          <a:p>
            <a:pPr marL="0" indent="0" fontAlgn="base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identified as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B,C,D,E,H,L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These are combined as register pairs-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BC,DE,HL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to perform some 16-bit operation.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(b) Specific Purpose Registers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Accumulator (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part of ALU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Sign flag, Zero flag, Carry flag, Parity flag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Flag registers().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 Memory Registers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two 16-bit registers used to hold memory addresses. The size of these registers is 16 bits because the memory addresses are 16 bits. 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e.g.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Program Counter, Stack pointer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2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rPr>
              <a:t>INTERRUPTS IN 8085 MICROPROCESSOR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  <a:latin typeface="Lucida Handwriting" pitchFamily="66" charset="0"/>
              </a:rPr>
              <a:t>HARDWARE AND SOFTWARE INTERRUPTS :-</a:t>
            </a:r>
          </a:p>
          <a:p>
            <a:pPr marL="0" indent="0">
              <a:buNone/>
            </a:pPr>
            <a:endParaRPr lang="en-US" dirty="0" smtClean="0">
              <a:latin typeface="Arial Rounded MT Bold" pitchFamily="34" charset="0"/>
              <a:cs typeface="MV Boli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itchFamily="34" charset="0"/>
                <a:cs typeface="MV Boli" pitchFamily="2" charset="0"/>
              </a:rPr>
              <a:t>When </a:t>
            </a:r>
            <a:r>
              <a:rPr lang="en-US" dirty="0">
                <a:latin typeface="Arial Rounded MT Bold" pitchFamily="34" charset="0"/>
                <a:cs typeface="MV Boli" pitchFamily="2" charset="0"/>
              </a:rPr>
              <a:t>microprocessors receive interrupt signals through pins (hardware) of microprocessor, they are known as </a:t>
            </a:r>
            <a:r>
              <a:rPr lang="en-US" i="1" dirty="0">
                <a:solidFill>
                  <a:srgbClr val="002060"/>
                </a:solidFill>
                <a:latin typeface="Arial Rounded MT Bold" pitchFamily="34" charset="0"/>
                <a:cs typeface="MV Boli" pitchFamily="2" charset="0"/>
              </a:rPr>
              <a:t>Hardware Interrupts</a:t>
            </a:r>
            <a:r>
              <a:rPr lang="en-US" dirty="0" smtClean="0">
                <a:latin typeface="Arial Rounded MT Bold" pitchFamily="34" charset="0"/>
                <a:cs typeface="MV Boli" pitchFamily="2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itchFamily="34" charset="0"/>
              <a:cs typeface="MV Boli" pitchFamily="2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  <a:latin typeface="Arial Rounded MT Bold" pitchFamily="34" charset="0"/>
                <a:cs typeface="MV Boli" pitchFamily="2" charset="0"/>
              </a:rPr>
              <a:t>Software Interrupts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  <a:cs typeface="MV Boli" pitchFamily="2" charset="0"/>
              </a:rPr>
              <a:t> </a:t>
            </a:r>
            <a:r>
              <a:rPr lang="en-US" dirty="0">
                <a:latin typeface="Arial Rounded MT Bold" pitchFamily="34" charset="0"/>
                <a:cs typeface="MV Boli" pitchFamily="2" charset="0"/>
              </a:rPr>
              <a:t>are those which are inserted in between the program which means these are mnemonics of </a:t>
            </a:r>
            <a:r>
              <a:rPr lang="en-US" dirty="0" smtClean="0">
                <a:latin typeface="Arial Rounded MT Bold" pitchFamily="34" charset="0"/>
                <a:cs typeface="MV Boli" pitchFamily="2" charset="0"/>
              </a:rPr>
              <a:t>microprocessor.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 Rounded MT Bold" pitchFamily="34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371600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INSTRUCTIONS IN 8085 MICROPROCESSOR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7467600" cy="2514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Arithmetic Instructions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Logical Instructions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Data Transfer Instructions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Branching Instructions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56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Instructions</a:t>
            </a:r>
            <a:endParaRPr lang="en-I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Arithmetic Instructions are the instructions which perform basic arithmetic operations such as addition, subtraction and a few more. In 8085 microprocessor, the destination operand is generally the accumulator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.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accent5">
                  <a:lumMod val="5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5550"/>
              </p:ext>
            </p:extLst>
          </p:nvPr>
        </p:nvGraphicFramePr>
        <p:xfrm>
          <a:off x="1066800" y="4191000"/>
          <a:ext cx="6210300" cy="2198370"/>
        </p:xfrm>
        <a:graphic>
          <a:graphicData uri="http://schemas.openxmlformats.org/drawingml/2006/table">
            <a:tbl>
              <a:tblPr/>
              <a:tblGrid>
                <a:gridCol w="1552575"/>
                <a:gridCol w="1552575"/>
                <a:gridCol w="1552575"/>
                <a:gridCol w="1552575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OPCODE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OPERAND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EXPLANATION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ADD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= A + R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ADD B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ADD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= A + Mc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ADD 2050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ADI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8-bit data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= A + 8-bit data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ADI 50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7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543</TotalTime>
  <Words>555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COMPUTER ORGANIZATION AND ARCHITECTURE</vt:lpstr>
      <vt:lpstr>PowerPoint Presentation</vt:lpstr>
      <vt:lpstr>CONTENT:-</vt:lpstr>
      <vt:lpstr>MICROPROCESSOR</vt:lpstr>
      <vt:lpstr>ADDRESSING MODES</vt:lpstr>
      <vt:lpstr>REGISTERS IN 8085 MICROPROCESSOR</vt:lpstr>
      <vt:lpstr>INTERRUPTS IN 8085 MICROPROCESSOR</vt:lpstr>
      <vt:lpstr>INSTRUCTIONS IN 8085 MICROPROCESSOR</vt:lpstr>
      <vt:lpstr>Arithmetic Instructions</vt:lpstr>
      <vt:lpstr>LOGICAL INSTRUCTIONS</vt:lpstr>
      <vt:lpstr>DATA TRANSFER INSTRUCTIONS</vt:lpstr>
      <vt:lpstr>BRANCHING INSTRUCTIONS</vt:lpstr>
      <vt:lpstr>BUS ORGANIZATION OF 8085 MICROPROCESSOR</vt:lpstr>
      <vt:lpstr>TYPES OF BUSES</vt:lpstr>
      <vt:lpstr>FEATURES OF 8085 MICROPROCESSOR</vt:lpstr>
      <vt:lpstr>REFERENCES:-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navalbhasker</dc:creator>
  <cp:lastModifiedBy>navalbhasker</cp:lastModifiedBy>
  <cp:revision>16</cp:revision>
  <dcterms:created xsi:type="dcterms:W3CDTF">2006-08-16T00:00:00Z</dcterms:created>
  <dcterms:modified xsi:type="dcterms:W3CDTF">2020-12-14T15:31:45Z</dcterms:modified>
</cp:coreProperties>
</file>