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58" r:id="rId5"/>
    <p:sldId id="265" r:id="rId6"/>
    <p:sldId id="266" r:id="rId7"/>
    <p:sldId id="259" r:id="rId8"/>
    <p:sldId id="268" r:id="rId9"/>
    <p:sldId id="264" r:id="rId10"/>
    <p:sldId id="270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47" autoAdjust="0"/>
  </p:normalViewPr>
  <p:slideViewPr>
    <p:cSldViewPr>
      <p:cViewPr>
        <p:scale>
          <a:sx n="77" d="100"/>
          <a:sy n="77" d="100"/>
        </p:scale>
        <p:origin x="-116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92B19-D26E-486F-8359-1968A2A94087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BC82-1E8D-43AA-BDA0-EFF7C3CB2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80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92B19-D26E-486F-8359-1968A2A94087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BC82-1E8D-43AA-BDA0-EFF7C3CB2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5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92B19-D26E-486F-8359-1968A2A94087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BC82-1E8D-43AA-BDA0-EFF7C3CB2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92B19-D26E-486F-8359-1968A2A94087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BC82-1E8D-43AA-BDA0-EFF7C3CB2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92B19-D26E-486F-8359-1968A2A94087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BC82-1E8D-43AA-BDA0-EFF7C3CB2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9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92B19-D26E-486F-8359-1968A2A94087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BC82-1E8D-43AA-BDA0-EFF7C3CB2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5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92B19-D26E-486F-8359-1968A2A94087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BC82-1E8D-43AA-BDA0-EFF7C3CB2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31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92B19-D26E-486F-8359-1968A2A94087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BC82-1E8D-43AA-BDA0-EFF7C3CB2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9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92B19-D26E-486F-8359-1968A2A94087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BC82-1E8D-43AA-BDA0-EFF7C3CB2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56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92B19-D26E-486F-8359-1968A2A94087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BC82-1E8D-43AA-BDA0-EFF7C3CB2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92B19-D26E-486F-8359-1968A2A94087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4BC82-1E8D-43AA-BDA0-EFF7C3CB2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8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DA92B19-D26E-486F-8359-1968A2A94087}" type="datetimeFigureOut">
              <a:rPr lang="en-IN" smtClean="0"/>
              <a:t>24-10-2016</a:t>
            </a:fld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E14BC82-1E8D-43AA-BDA0-EFF7C3CB22C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780928"/>
            <a:ext cx="6694512" cy="1470025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bg1"/>
                </a:solidFill>
                <a:latin typeface="AR DESTINE" pitchFamily="2" charset="0"/>
              </a:rPr>
              <a:t>INFORMATION AND SYSTEM SECURITY 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3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u="sng" dirty="0" smtClean="0">
                <a:solidFill>
                  <a:schemeClr val="bg1"/>
                </a:solidFill>
                <a:latin typeface="Candara" pitchFamily="34" charset="0"/>
              </a:rPr>
              <a:t>Interface development </a:t>
            </a:r>
            <a:r>
              <a:rPr lang="en-US" dirty="0" smtClean="0">
                <a:solidFill>
                  <a:schemeClr val="bg1"/>
                </a:solidFill>
                <a:latin typeface="Candara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988840"/>
            <a:ext cx="764319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interface design would be made user friendly, and graphic functions may be used and some internet home work would be done to develop it.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.C.M.E. Secret Agent" pitchFamily="34" charset="0"/>
              </a:rPr>
              <a:t>Thank you </a:t>
            </a:r>
            <a:endParaRPr lang="en-IN" dirty="0">
              <a:solidFill>
                <a:schemeClr val="bg1"/>
              </a:solidFill>
              <a:latin typeface="A.C.M.E. Secret Age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3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340768"/>
            <a:ext cx="8229600" cy="1143000"/>
          </a:xfrm>
        </p:spPr>
        <p:txBody>
          <a:bodyPr/>
          <a:lstStyle/>
          <a:p>
            <a:r>
              <a:rPr lang="en-US" sz="4800" dirty="0" smtClean="0">
                <a:solidFill>
                  <a:schemeClr val="bg1"/>
                </a:solidFill>
                <a:latin typeface="AR DESTINE" pitchFamily="2" charset="0"/>
              </a:rPr>
              <a:t>ABSTRACT</a:t>
            </a:r>
            <a:endParaRPr lang="en-IN" sz="4800" dirty="0">
              <a:solidFill>
                <a:schemeClr val="bg1"/>
              </a:solidFill>
              <a:latin typeface="AR DESTINE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3212976"/>
            <a:ext cx="6059016" cy="22608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Airstrip Four" pitchFamily="2" charset="0"/>
              </a:rPr>
              <a:t>Submitted to :</a:t>
            </a:r>
          </a:p>
          <a:p>
            <a:pPr marL="0" indent="0">
              <a:buNone/>
            </a:pPr>
            <a:r>
              <a:rPr lang="en-US" u="sng" dirty="0" err="1" smtClean="0">
                <a:solidFill>
                  <a:schemeClr val="bg1"/>
                </a:solidFill>
              </a:rPr>
              <a:t>Faculty</a:t>
            </a:r>
            <a:r>
              <a:rPr lang="en-US" dirty="0" err="1" smtClean="0">
                <a:solidFill>
                  <a:schemeClr val="bg1"/>
                </a:solidFill>
              </a:rPr>
              <a:t>:Prof.Rajesh</a:t>
            </a:r>
            <a:r>
              <a:rPr lang="en-US" smtClean="0">
                <a:solidFill>
                  <a:schemeClr val="bg1"/>
                </a:solidFill>
              </a:rPr>
              <a:t> Kumar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chemeClr val="bg1"/>
                </a:solidFill>
              </a:rPr>
              <a:t>Slot</a:t>
            </a:r>
            <a:r>
              <a:rPr lang="en-US" dirty="0" smtClean="0">
                <a:solidFill>
                  <a:schemeClr val="bg1"/>
                </a:solidFill>
              </a:rPr>
              <a:t> : D1.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5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en-US" sz="7200" u="sng" spc="300" dirty="0" smtClean="0">
                <a:solidFill>
                  <a:srgbClr val="00B0F0"/>
                </a:solidFill>
                <a:latin typeface="AR DELANEY" pitchFamily="2" charset="0"/>
              </a:rPr>
              <a:t>IMAGE Stenographer</a:t>
            </a:r>
            <a:endParaRPr lang="en-IN" sz="7200" u="sng" spc="300" dirty="0">
              <a:solidFill>
                <a:srgbClr val="00B0F0"/>
              </a:solidFill>
              <a:latin typeface="AR DELAN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836712"/>
            <a:ext cx="7509520" cy="1143000"/>
          </a:xfrm>
        </p:spPr>
        <p:txBody>
          <a:bodyPr/>
          <a:lstStyle/>
          <a:p>
            <a:pPr algn="l"/>
            <a:r>
              <a:rPr lang="en-US" sz="5400" b="1" u="sng" dirty="0" smtClean="0">
                <a:solidFill>
                  <a:schemeClr val="bg1"/>
                </a:solidFill>
                <a:latin typeface="Bauhaus 93" pitchFamily="82" charset="0"/>
              </a:rPr>
              <a:t>Team :</a:t>
            </a:r>
            <a:endParaRPr lang="en-IN" sz="5400" b="1" u="sng" dirty="0">
              <a:solidFill>
                <a:schemeClr val="bg1"/>
              </a:solidFill>
              <a:latin typeface="Bauhaus 9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2348880"/>
            <a:ext cx="6984776" cy="29523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Bauhaus 93" pitchFamily="82" charset="0"/>
              </a:rPr>
              <a:t>+ </a:t>
            </a:r>
            <a:r>
              <a:rPr lang="en-US" dirty="0" smtClean="0">
                <a:solidFill>
                  <a:schemeClr val="bg1"/>
                </a:solidFill>
                <a:latin typeface="Bauhaus 93" pitchFamily="82" charset="0"/>
              </a:rPr>
              <a:t>Chandra </a:t>
            </a:r>
            <a:r>
              <a:rPr lang="en-US" dirty="0" err="1" smtClean="0">
                <a:solidFill>
                  <a:schemeClr val="bg1"/>
                </a:solidFill>
                <a:latin typeface="Bauhaus 93" pitchFamily="82" charset="0"/>
              </a:rPr>
              <a:t>Movule</a:t>
            </a:r>
            <a:r>
              <a:rPr lang="en-US" dirty="0" smtClean="0">
                <a:solidFill>
                  <a:schemeClr val="bg1"/>
                </a:solidFill>
                <a:latin typeface="Bauhaus 93" pitchFamily="82" charset="0"/>
              </a:rPr>
              <a:t>(12mse1158)</a:t>
            </a:r>
            <a:endParaRPr lang="en-IN" dirty="0">
              <a:solidFill>
                <a:schemeClr val="bg1"/>
              </a:solidFill>
              <a:latin typeface="Bauhaus 93" pitchFamily="8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Bauhaus 93" pitchFamily="82" charset="0"/>
              </a:rPr>
              <a:t>+</a:t>
            </a:r>
            <a:r>
              <a:rPr lang="en-IN" dirty="0" smtClean="0">
                <a:solidFill>
                  <a:schemeClr val="bg1"/>
                </a:solidFill>
                <a:latin typeface="Bauhaus 93" pitchFamily="82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uhaus 93" pitchFamily="82" charset="0"/>
              </a:rPr>
              <a:t>Karthick</a:t>
            </a:r>
            <a:r>
              <a:rPr lang="en-US" dirty="0" smtClean="0">
                <a:solidFill>
                  <a:schemeClr val="bg1"/>
                </a:solidFill>
                <a:latin typeface="Bauhaus 93" pitchFamily="82" charset="0"/>
              </a:rPr>
              <a:t>(</a:t>
            </a:r>
            <a:r>
              <a:rPr lang="en-US" sz="2800" dirty="0" smtClean="0">
                <a:solidFill>
                  <a:schemeClr val="bg1"/>
                </a:solidFill>
                <a:latin typeface="Bauhaus 93" pitchFamily="82" charset="0"/>
              </a:rPr>
              <a:t>12mse1159</a:t>
            </a:r>
            <a:r>
              <a:rPr lang="en-US" dirty="0" smtClean="0">
                <a:solidFill>
                  <a:schemeClr val="bg1"/>
                </a:solidFill>
                <a:latin typeface="Bauhaus 93" pitchFamily="82" charset="0"/>
              </a:rPr>
              <a:t>)</a:t>
            </a:r>
            <a:endParaRPr lang="en-US" dirty="0" smtClean="0">
              <a:solidFill>
                <a:schemeClr val="bg1"/>
              </a:solidFill>
              <a:latin typeface="Bauhaus 93" pitchFamily="82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Bauhaus 93" pitchFamily="82" charset="0"/>
              </a:rPr>
              <a:t>+</a:t>
            </a:r>
            <a:r>
              <a:rPr lang="en-US" dirty="0" err="1" smtClean="0">
                <a:solidFill>
                  <a:schemeClr val="bg1"/>
                </a:solidFill>
                <a:latin typeface="Bauhaus 93" pitchFamily="82" charset="0"/>
              </a:rPr>
              <a:t>Gokulnath</a:t>
            </a:r>
            <a:r>
              <a:rPr lang="en-US" dirty="0" smtClean="0">
                <a:solidFill>
                  <a:schemeClr val="bg1"/>
                </a:solidFill>
                <a:latin typeface="Bauhaus 93" pitchFamily="8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Bauhaus 93" pitchFamily="82" charset="0"/>
              </a:rPr>
              <a:t>(</a:t>
            </a:r>
            <a:r>
              <a:rPr lang="en-US" sz="2800" dirty="0" smtClean="0">
                <a:solidFill>
                  <a:schemeClr val="bg1"/>
                </a:solidFill>
                <a:latin typeface="Bauhaus 93" pitchFamily="82" charset="0"/>
              </a:rPr>
              <a:t>12mse1141</a:t>
            </a:r>
            <a:r>
              <a:rPr lang="en-US" dirty="0" smtClean="0">
                <a:solidFill>
                  <a:schemeClr val="bg1"/>
                </a:solidFill>
                <a:latin typeface="Bauhaus 93" pitchFamily="82" charset="0"/>
              </a:rPr>
              <a:t>)</a:t>
            </a:r>
            <a:endParaRPr lang="en-US" dirty="0">
              <a:solidFill>
                <a:schemeClr val="bg1"/>
              </a:solidFill>
              <a:latin typeface="Bauhaus 93" pitchFamily="82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Bauhaus 93" pitchFamily="82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Airstrip Fou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AR CENA" pitchFamily="2" charset="0"/>
              </a:rPr>
              <a:t>What are we going to do ?</a:t>
            </a:r>
            <a:endParaRPr lang="en-IN" dirty="0">
              <a:solidFill>
                <a:schemeClr val="bg1"/>
              </a:solidFill>
              <a:latin typeface="AR CEN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2132856"/>
            <a:ext cx="7365504" cy="4525963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Candara" pitchFamily="34" charset="0"/>
                <a:cs typeface="Aharoni" pitchFamily="2" charset="-79"/>
              </a:rPr>
              <a:t>Develop a high security software which hides the secret message into an image </a:t>
            </a:r>
          </a:p>
          <a:p>
            <a:r>
              <a:rPr lang="en-IN" dirty="0">
                <a:solidFill>
                  <a:schemeClr val="bg1"/>
                </a:solidFill>
                <a:latin typeface="Candara" pitchFamily="34" charset="0"/>
                <a:cs typeface="Aharoni" pitchFamily="2" charset="-79"/>
              </a:rPr>
              <a:t>A</a:t>
            </a:r>
            <a:r>
              <a:rPr lang="en-IN" dirty="0" smtClean="0">
                <a:solidFill>
                  <a:schemeClr val="bg1"/>
                </a:solidFill>
                <a:latin typeface="Candara" pitchFamily="34" charset="0"/>
                <a:cs typeface="Aharoni" pitchFamily="2" charset="-79"/>
              </a:rPr>
              <a:t>nd reads the hidden message from an image(decoder).</a:t>
            </a:r>
          </a:p>
          <a:p>
            <a:r>
              <a:rPr lang="en-IN" dirty="0" smtClean="0">
                <a:solidFill>
                  <a:schemeClr val="bg1"/>
                </a:solidFill>
                <a:latin typeface="Candara" pitchFamily="34" charset="0"/>
                <a:cs typeface="Aharoni" pitchFamily="2" charset="-79"/>
              </a:rPr>
              <a:t>Provides high security for the encrypted message.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  <a:latin typeface="Candara" pitchFamily="34" charset="0"/>
              <a:cs typeface="Aharoni" pitchFamily="2" charset="-79"/>
            </a:endParaRPr>
          </a:p>
          <a:p>
            <a:endParaRPr lang="en-IN" dirty="0">
              <a:solidFill>
                <a:schemeClr val="bg1"/>
              </a:solidFill>
              <a:latin typeface="Candara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11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 smtClean="0">
                <a:solidFill>
                  <a:schemeClr val="accent5"/>
                </a:solidFill>
                <a:latin typeface="Rockwell" pitchFamily="18" charset="0"/>
              </a:rPr>
              <a:t>Expected</a:t>
            </a:r>
            <a:r>
              <a:rPr lang="en-IN" b="1" dirty="0" smtClean="0">
                <a:solidFill>
                  <a:schemeClr val="accent5"/>
                </a:solidFill>
                <a:latin typeface="Rockwell" pitchFamily="18" charset="0"/>
              </a:rPr>
              <a:t>  </a:t>
            </a:r>
            <a:r>
              <a:rPr lang="en-IN" b="1" u="sng" dirty="0" smtClean="0">
                <a:solidFill>
                  <a:schemeClr val="accent5"/>
                </a:solidFill>
                <a:latin typeface="Rockwell" pitchFamily="18" charset="0"/>
              </a:rPr>
              <a:t>features :</a:t>
            </a:r>
            <a:endParaRPr lang="en-IN" b="1" u="sng" dirty="0">
              <a:solidFill>
                <a:schemeClr val="accent5"/>
              </a:solidFill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High security to the message.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Capable to store long messages.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No noticeable changes in encrypted image from original image.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</a:rPr>
              <a:t>   </a:t>
            </a:r>
            <a:r>
              <a:rPr lang="en-IN" sz="2800" dirty="0" smtClean="0">
                <a:solidFill>
                  <a:schemeClr val="bg1"/>
                </a:solidFill>
              </a:rPr>
              <a:t>(if viewed through naked eye.)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Simple and User friendly interface.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Works for any formatted image.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71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So, how are we going to do it 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132856"/>
            <a:ext cx="7632848" cy="4525963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The basic idea of our program is to utilize the 4</a:t>
            </a:r>
            <a:r>
              <a:rPr lang="en-IN" baseline="30000" dirty="0" smtClean="0">
                <a:solidFill>
                  <a:schemeClr val="bg1"/>
                </a:solidFill>
              </a:rPr>
              <a:t>th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proprty</a:t>
            </a:r>
            <a:r>
              <a:rPr lang="en-IN" dirty="0" smtClean="0">
                <a:solidFill>
                  <a:schemeClr val="bg1"/>
                </a:solidFill>
              </a:rPr>
              <a:t> of </a:t>
            </a:r>
            <a:r>
              <a:rPr lang="en-IN" dirty="0" err="1" smtClean="0">
                <a:solidFill>
                  <a:schemeClr val="bg1"/>
                </a:solidFill>
              </a:rPr>
              <a:t>thr</a:t>
            </a:r>
            <a:r>
              <a:rPr lang="en-IN" dirty="0" smtClean="0">
                <a:solidFill>
                  <a:schemeClr val="bg1"/>
                </a:solidFill>
              </a:rPr>
              <a:t> image other than the </a:t>
            </a:r>
            <a:r>
              <a:rPr lang="en-IN" dirty="0" err="1" smtClean="0">
                <a:solidFill>
                  <a:schemeClr val="bg1"/>
                </a:solidFill>
              </a:rPr>
              <a:t>r,g,b</a:t>
            </a:r>
            <a:r>
              <a:rPr lang="en-IN" dirty="0" smtClean="0">
                <a:solidFill>
                  <a:schemeClr val="bg1"/>
                </a:solidFill>
              </a:rPr>
              <a:t> ,. That is alpha (a)  pixels of the image to store the data.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We are following pixel level organisation of ARGB system.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9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196752"/>
            <a:ext cx="7571184" cy="45259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We will use least significant bit of Alpha part of the pixel to store the message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Hence </a:t>
            </a:r>
            <a:r>
              <a:rPr lang="en-IN" dirty="0">
                <a:solidFill>
                  <a:schemeClr val="bg1"/>
                </a:solidFill>
              </a:rPr>
              <a:t>for low quality images , more bits would be used </a:t>
            </a:r>
            <a:r>
              <a:rPr lang="en-IN" dirty="0" err="1">
                <a:solidFill>
                  <a:schemeClr val="bg1"/>
                </a:solidFill>
              </a:rPr>
              <a:t>tostore</a:t>
            </a:r>
            <a:r>
              <a:rPr lang="en-IN" dirty="0">
                <a:solidFill>
                  <a:schemeClr val="bg1"/>
                </a:solidFill>
              </a:rPr>
              <a:t> the </a:t>
            </a:r>
            <a:r>
              <a:rPr lang="en-IN" dirty="0" smtClean="0">
                <a:solidFill>
                  <a:schemeClr val="bg1"/>
                </a:solidFill>
              </a:rPr>
              <a:t>data.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Hence </a:t>
            </a:r>
            <a:r>
              <a:rPr lang="en-IN" dirty="0" err="1" smtClean="0">
                <a:solidFill>
                  <a:schemeClr val="bg1"/>
                </a:solidFill>
              </a:rPr>
              <a:t>rgb</a:t>
            </a:r>
            <a:r>
              <a:rPr lang="en-IN" dirty="0" smtClean="0">
                <a:solidFill>
                  <a:schemeClr val="bg1"/>
                </a:solidFill>
              </a:rPr>
              <a:t> wont be changed hence we cant notice any changes in image through naked eye.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solidFill>
                  <a:schemeClr val="bg1"/>
                </a:solidFill>
                <a:latin typeface="Rockwell" pitchFamily="18" charset="0"/>
              </a:rPr>
              <a:t>Expected interface :</a:t>
            </a:r>
            <a:endParaRPr lang="en-IN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Quality software.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163" y="1425989"/>
            <a:ext cx="8286032" cy="54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4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1535</Template>
  <TotalTime>358</TotalTime>
  <Words>255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Diseño predeterminado</vt:lpstr>
      <vt:lpstr>INFORMATION AND SYSTEM SECURITY project </vt:lpstr>
      <vt:lpstr>ABSTRACT</vt:lpstr>
      <vt:lpstr>IMAGE Stenographer</vt:lpstr>
      <vt:lpstr>Team :</vt:lpstr>
      <vt:lpstr>What are we going to do ?</vt:lpstr>
      <vt:lpstr>Expected  features :</vt:lpstr>
      <vt:lpstr>So, how are we going to do it ?</vt:lpstr>
      <vt:lpstr>PowerPoint Presentation</vt:lpstr>
      <vt:lpstr>Expected interface :</vt:lpstr>
      <vt:lpstr>Interface development :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project</dc:title>
  <dc:creator>kinny</dc:creator>
  <cp:lastModifiedBy>Chandra Movule</cp:lastModifiedBy>
  <cp:revision>26</cp:revision>
  <dcterms:created xsi:type="dcterms:W3CDTF">2012-08-26T05:54:05Z</dcterms:created>
  <dcterms:modified xsi:type="dcterms:W3CDTF">2016-10-24T09:20:23Z</dcterms:modified>
</cp:coreProperties>
</file>